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582" r:id="rId2"/>
    <p:sldId id="333" r:id="rId3"/>
    <p:sldId id="331" r:id="rId4"/>
    <p:sldId id="290" r:id="rId5"/>
    <p:sldId id="575" r:id="rId6"/>
    <p:sldId id="272" r:id="rId7"/>
    <p:sldId id="334" r:id="rId8"/>
    <p:sldId id="296" r:id="rId9"/>
    <p:sldId id="335" r:id="rId10"/>
    <p:sldId id="301" r:id="rId11"/>
    <p:sldId id="297" r:id="rId12"/>
    <p:sldId id="577" r:id="rId13"/>
    <p:sldId id="271" r:id="rId14"/>
    <p:sldId id="571" r:id="rId15"/>
    <p:sldId id="569" r:id="rId16"/>
    <p:sldId id="572" r:id="rId17"/>
    <p:sldId id="564" r:id="rId18"/>
    <p:sldId id="606" r:id="rId19"/>
    <p:sldId id="562" r:id="rId20"/>
    <p:sldId id="570" r:id="rId21"/>
    <p:sldId id="578" r:id="rId22"/>
    <p:sldId id="315" r:id="rId23"/>
    <p:sldId id="316" r:id="rId24"/>
    <p:sldId id="325" r:id="rId25"/>
    <p:sldId id="580" r:id="rId26"/>
    <p:sldId id="336" r:id="rId27"/>
    <p:sldId id="337" r:id="rId28"/>
    <p:sldId id="604" r:id="rId29"/>
    <p:sldId id="302" r:id="rId30"/>
    <p:sldId id="26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58" autoAdjust="0"/>
    <p:restoredTop sz="94660"/>
  </p:normalViewPr>
  <p:slideViewPr>
    <p:cSldViewPr snapToGrid="0">
      <p:cViewPr varScale="1">
        <p:scale>
          <a:sx n="71" d="100"/>
          <a:sy n="71" d="100"/>
        </p:scale>
        <p:origin x="5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A9DBC-2819-4B72-A294-3F9A8373839A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CC2020-1667-435F-A076-C57E2F423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66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6A184-405A-4F9D-ABA5-48C7D5C33EC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5513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6A184-405A-4F9D-ABA5-48C7D5C33EC6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4285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4302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Giáo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án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đăng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ký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quyền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Nguyễn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Nhâm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- 0981.713.891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954C5-FDAF-4C0B-8577-26697BD19A0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7663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4650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6A184-405A-4F9D-ABA5-48C7D5C33EC6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6B1F7-3021-45EA-8BD8-58BF7D653DE9}" type="slidenum">
              <a:rPr lang="zh-CN" altLang="en-US" smtClean="0"/>
              <a:pPr/>
              <a:t>30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28392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35E9D-9125-4222-BEC7-1BC6C08477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F11737-851C-41E2-B9A2-9B931E45ED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868EBF-A8CD-471F-9BF0-878345020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228D-8338-4454-A397-CD211C7D828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9BB5E2-27EB-4441-A721-3EC168480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540A-AAC9-4557-8993-FCC28B4C4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A4EC-ADD5-4468-A3EC-CEECB6C7B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10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4B2A7-DAD0-431E-90A5-3B2CFEE3A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282FA-7865-4D1F-9BFC-8A2D0992B6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E10A9E-AA88-4EE6-8FBE-65B5342A5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228D-8338-4454-A397-CD211C7D828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D308C-7E55-40ED-835B-DBE6C124E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0F299-15D5-435C-9082-322F41B6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A4EC-ADD5-4468-A3EC-CEECB6C7B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67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1B65B-DAED-493A-BC1C-864D9FAFCA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9B6ABF-484C-4C20-9ADA-40F60702C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F06F6-4A84-4791-AAB0-B917B8390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228D-8338-4454-A397-CD211C7D828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97781-6083-4673-9994-D3EBF6D2B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BA719-F105-468F-AE4B-DC9316876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A4EC-ADD5-4468-A3EC-CEECB6C7B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60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7903DB76-30C4-4720-B253-289AC99362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83" y="370582"/>
            <a:ext cx="3895757" cy="804782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D646DB4F-9445-47D1-B565-1C2C141FBE7C}"/>
              </a:ext>
            </a:extLst>
          </p:cNvPr>
          <p:cNvGrpSpPr/>
          <p:nvPr userDrawn="1"/>
        </p:nvGrpSpPr>
        <p:grpSpPr>
          <a:xfrm>
            <a:off x="2313320" y="1513482"/>
            <a:ext cx="7565360" cy="3101180"/>
            <a:chOff x="3100251" y="1601912"/>
            <a:chExt cx="7565360" cy="3101180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02EE1CCC-E485-4DC4-BA28-2F3E83BD1E6B}"/>
                </a:ext>
              </a:extLst>
            </p:cNvPr>
            <p:cNvSpPr/>
            <p:nvPr userDrawn="1"/>
          </p:nvSpPr>
          <p:spPr>
            <a:xfrm>
              <a:off x="3100251" y="1601912"/>
              <a:ext cx="7565360" cy="3101180"/>
            </a:xfrm>
            <a:prstGeom prst="roundRect">
              <a:avLst/>
            </a:prstGeom>
            <a:solidFill>
              <a:schemeClr val="bg1"/>
            </a:solidFill>
            <a:ln w="101600"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BABF6A00-01BF-4B9F-8A63-534A0CDA5875}"/>
                </a:ext>
              </a:extLst>
            </p:cNvPr>
            <p:cNvSpPr/>
            <p:nvPr userDrawn="1"/>
          </p:nvSpPr>
          <p:spPr>
            <a:xfrm>
              <a:off x="3230674" y="1730457"/>
              <a:ext cx="7304513" cy="2843043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5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字魂70号-灵悦黑体" panose="00000500000000000000" pitchFamily="2" charset="-122"/>
                <a:ea typeface="字魂70号-灵悦黑体" panose="00000500000000000000" pitchFamily="2" charset="-122"/>
              </a:endParaRPr>
            </a:p>
          </p:txBody>
        </p:sp>
      </p:grpSp>
      <p:pic>
        <p:nvPicPr>
          <p:cNvPr id="4" name="图片 3" descr="图片包含 物体, 时钟&#10;&#10;描述已自动生成">
            <a:extLst>
              <a:ext uri="{FF2B5EF4-FFF2-40B4-BE49-F238E27FC236}">
                <a16:creationId xmlns:a16="http://schemas.microsoft.com/office/drawing/2014/main" id="{6099520C-3C65-424E-96CE-39DD9650BB6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68" y="394184"/>
            <a:ext cx="1356349" cy="1392160"/>
          </a:xfrm>
          <a:prstGeom prst="rect">
            <a:avLst/>
          </a:prstGeom>
        </p:spPr>
      </p:pic>
      <p:pic>
        <p:nvPicPr>
          <p:cNvPr id="8" name="图片 7" descr="图片包含 玩具, LEGO&#10;&#10;描述已自动生成">
            <a:extLst>
              <a:ext uri="{FF2B5EF4-FFF2-40B4-BE49-F238E27FC236}">
                <a16:creationId xmlns:a16="http://schemas.microsoft.com/office/drawing/2014/main" id="{6AAD9AB6-64DF-4326-AD51-14AACB891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73" r="50099"/>
          <a:stretch/>
        </p:blipFill>
        <p:spPr>
          <a:xfrm>
            <a:off x="411612" y="3637950"/>
            <a:ext cx="4640192" cy="303199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BDF95A9-A903-4CE7-BCCC-4F4D71713E8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187" y="3701862"/>
            <a:ext cx="1773982" cy="193648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33C327DB-3B6C-424D-8382-46C26CC4942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6837" y="4567904"/>
            <a:ext cx="1243193" cy="1264752"/>
          </a:xfrm>
          <a:prstGeom prst="rect">
            <a:avLst/>
          </a:prstGeom>
        </p:spPr>
      </p:pic>
      <p:pic>
        <p:nvPicPr>
          <p:cNvPr id="16" name="图片 15" descr="图片包含 玩具, LEGO&#10;&#10;描述已自动生成">
            <a:extLst>
              <a:ext uri="{FF2B5EF4-FFF2-40B4-BE49-F238E27FC236}">
                <a16:creationId xmlns:a16="http://schemas.microsoft.com/office/drawing/2014/main" id="{97672051-B3FB-4DD2-9966-403692C9DA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3" t="-4448" r="-2059" b="37722"/>
          <a:stretch/>
        </p:blipFill>
        <p:spPr>
          <a:xfrm>
            <a:off x="4879206" y="4087165"/>
            <a:ext cx="4855513" cy="286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3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/>
          </p:nvPr>
        </p:nvSpPr>
        <p:spPr>
          <a:xfrm>
            <a:off x="7795767" y="2654872"/>
            <a:ext cx="2394800" cy="797200"/>
          </a:xfrm>
          <a:prstGeom prst="rect">
            <a:avLst/>
          </a:prstGeom>
        </p:spPr>
        <p:txBody>
          <a:bodyPr spcFirstLastPara="1" lIns="91243" tIns="91243" rIns="91243" bIns="91243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subTitle" idx="1"/>
          </p:nvPr>
        </p:nvSpPr>
        <p:spPr>
          <a:xfrm>
            <a:off x="7795767" y="3403611"/>
            <a:ext cx="3288800" cy="834800"/>
          </a:xfrm>
          <a:prstGeom prst="rect">
            <a:avLst/>
          </a:prstGeom>
        </p:spPr>
        <p:txBody>
          <a:bodyPr spcFirstLastPara="1" lIns="91243" tIns="91243" rIns="91243" bIns="91243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ubTitle" idx="2"/>
          </p:nvPr>
        </p:nvSpPr>
        <p:spPr>
          <a:xfrm>
            <a:off x="7795767" y="1687337"/>
            <a:ext cx="2630000" cy="797200"/>
          </a:xfrm>
          <a:prstGeom prst="rect">
            <a:avLst/>
          </a:prstGeom>
        </p:spPr>
        <p:txBody>
          <a:bodyPr spcFirstLastPara="1" lIns="91243" tIns="91243" rIns="91243" bIns="91243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40" name="Google Shape;40;p11"/>
          <p:cNvSpPr txBox="1">
            <a:spLocks noGrp="1"/>
          </p:cNvSpPr>
          <p:nvPr>
            <p:ph type="title" idx="3"/>
          </p:nvPr>
        </p:nvSpPr>
        <p:spPr>
          <a:xfrm>
            <a:off x="7795767" y="894900"/>
            <a:ext cx="2394800" cy="834800"/>
          </a:xfrm>
          <a:prstGeom prst="rect">
            <a:avLst/>
          </a:prstGeom>
        </p:spPr>
        <p:txBody>
          <a:bodyPr spcFirstLastPara="1" lIns="91243" tIns="91243" rIns="91243" bIns="91243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title" idx="4"/>
          </p:nvPr>
        </p:nvSpPr>
        <p:spPr>
          <a:xfrm>
            <a:off x="7795767" y="4334196"/>
            <a:ext cx="2394800" cy="797200"/>
          </a:xfrm>
          <a:prstGeom prst="rect">
            <a:avLst/>
          </a:prstGeom>
        </p:spPr>
        <p:txBody>
          <a:bodyPr spcFirstLastPara="1" lIns="91243" tIns="91243" rIns="91243" bIns="91243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subTitle" idx="5"/>
          </p:nvPr>
        </p:nvSpPr>
        <p:spPr>
          <a:xfrm>
            <a:off x="7795767" y="5101760"/>
            <a:ext cx="3288800" cy="797200"/>
          </a:xfrm>
          <a:prstGeom prst="rect">
            <a:avLst/>
          </a:prstGeom>
        </p:spPr>
        <p:txBody>
          <a:bodyPr spcFirstLastPara="1" lIns="91243" tIns="91243" rIns="91243" bIns="91243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867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Livvic"/>
              <a:buNone/>
              <a:defRPr sz="1600">
                <a:solidFill>
                  <a:schemeClr val="accent3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5300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7191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bg>
      <p:bgPr>
        <a:solidFill>
          <a:schemeClr val="lt2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>
            <a:off x="2784493" y="2753867"/>
            <a:ext cx="2804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867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hasCustomPrompt="1"/>
          </p:nvPr>
        </p:nvSpPr>
        <p:spPr>
          <a:xfrm>
            <a:off x="1145567" y="2042667"/>
            <a:ext cx="1374800" cy="132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2"/>
          </p:nvPr>
        </p:nvSpPr>
        <p:spPr>
          <a:xfrm>
            <a:off x="7810435" y="2753867"/>
            <a:ext cx="2804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867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3" hasCustomPrompt="1"/>
          </p:nvPr>
        </p:nvSpPr>
        <p:spPr>
          <a:xfrm>
            <a:off x="6174833" y="2042667"/>
            <a:ext cx="1374800" cy="132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272" name="Google Shape;272;p13"/>
          <p:cNvSpPr txBox="1">
            <a:spLocks noGrp="1"/>
          </p:cNvSpPr>
          <p:nvPr>
            <p:ph type="ctrTitle" idx="4"/>
          </p:nvPr>
        </p:nvSpPr>
        <p:spPr>
          <a:xfrm>
            <a:off x="2784487" y="4277867"/>
            <a:ext cx="28040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667" b="1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5"/>
          </p:nvPr>
        </p:nvSpPr>
        <p:spPr>
          <a:xfrm>
            <a:off x="2784492" y="4989067"/>
            <a:ext cx="2804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867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6" hasCustomPrompt="1"/>
          </p:nvPr>
        </p:nvSpPr>
        <p:spPr>
          <a:xfrm>
            <a:off x="1145567" y="4277732"/>
            <a:ext cx="1374800" cy="132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ctrTitle" idx="7"/>
          </p:nvPr>
        </p:nvSpPr>
        <p:spPr>
          <a:xfrm>
            <a:off x="7810428" y="4277867"/>
            <a:ext cx="28040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667" b="1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8"/>
          </p:nvPr>
        </p:nvSpPr>
        <p:spPr>
          <a:xfrm>
            <a:off x="7810436" y="4989067"/>
            <a:ext cx="2804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 sz="1867">
                <a:latin typeface="Raleway Thin"/>
                <a:ea typeface="Raleway Thin"/>
                <a:cs typeface="Raleway Thin"/>
                <a:sym typeface="Raleway Th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Thin"/>
              <a:buNone/>
              <a:defRPr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title" idx="9" hasCustomPrompt="1"/>
          </p:nvPr>
        </p:nvSpPr>
        <p:spPr>
          <a:xfrm>
            <a:off x="6174833" y="4277732"/>
            <a:ext cx="1374800" cy="1329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68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t>xx%</a:t>
            </a:r>
          </a:p>
        </p:txBody>
      </p:sp>
      <p:sp>
        <p:nvSpPr>
          <p:cNvPr id="278" name="Google Shape;278;p13"/>
          <p:cNvSpPr txBox="1">
            <a:spLocks noGrp="1"/>
          </p:cNvSpPr>
          <p:nvPr>
            <p:ph type="ctrTitle" idx="13"/>
          </p:nvPr>
        </p:nvSpPr>
        <p:spPr>
          <a:xfrm>
            <a:off x="2784487" y="2042667"/>
            <a:ext cx="28040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667" b="1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279" name="Google Shape;279;p13"/>
          <p:cNvSpPr txBox="1">
            <a:spLocks noGrp="1"/>
          </p:cNvSpPr>
          <p:nvPr>
            <p:ph type="ctrTitle" idx="14"/>
          </p:nvPr>
        </p:nvSpPr>
        <p:spPr>
          <a:xfrm>
            <a:off x="7810428" y="2042667"/>
            <a:ext cx="2804000" cy="57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667" b="1">
                <a:latin typeface="Bad Script"/>
                <a:ea typeface="Bad Script"/>
                <a:cs typeface="Bad Script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267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15"/>
          </p:nvPr>
        </p:nvSpPr>
        <p:spPr>
          <a:xfrm>
            <a:off x="960000" y="719333"/>
            <a:ext cx="10272000" cy="50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accent1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81" name="Google Shape;281;p13"/>
          <p:cNvGrpSpPr/>
          <p:nvPr/>
        </p:nvGrpSpPr>
        <p:grpSpPr>
          <a:xfrm rot="-1706676">
            <a:off x="986481" y="260276"/>
            <a:ext cx="858967" cy="918139"/>
            <a:chOff x="319900" y="315700"/>
            <a:chExt cx="342123" cy="365691"/>
          </a:xfrm>
        </p:grpSpPr>
        <p:sp>
          <p:nvSpPr>
            <p:cNvPr id="282" name="Google Shape;282;p1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7" name="Google Shape;287;p13"/>
          <p:cNvGrpSpPr/>
          <p:nvPr/>
        </p:nvGrpSpPr>
        <p:grpSpPr>
          <a:xfrm rot="-1706727">
            <a:off x="273030" y="1034960"/>
            <a:ext cx="858921" cy="854737"/>
            <a:chOff x="4636900" y="2064950"/>
            <a:chExt cx="179650" cy="178775"/>
          </a:xfrm>
        </p:grpSpPr>
        <p:sp>
          <p:nvSpPr>
            <p:cNvPr id="288" name="Google Shape;288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9512781">
            <a:off x="11163523" y="5109362"/>
            <a:ext cx="810520" cy="806551"/>
            <a:chOff x="4636900" y="2064950"/>
            <a:chExt cx="179650" cy="178775"/>
          </a:xfrm>
        </p:grpSpPr>
        <p:sp>
          <p:nvSpPr>
            <p:cNvPr id="292" name="Google Shape;292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95" name="Google Shape;295;p13"/>
          <p:cNvGrpSpPr/>
          <p:nvPr/>
        </p:nvGrpSpPr>
        <p:grpSpPr>
          <a:xfrm rot="-6464289">
            <a:off x="10813934" y="5918828"/>
            <a:ext cx="748295" cy="1012761"/>
            <a:chOff x="5408700" y="2855000"/>
            <a:chExt cx="121525" cy="164475"/>
          </a:xfrm>
        </p:grpSpPr>
        <p:sp>
          <p:nvSpPr>
            <p:cNvPr id="296" name="Google Shape;296;p1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6132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4BB0F-9EAF-4F53-81BE-03AE12446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A7A07-7249-4D56-8A51-2DEAC4F99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0A0C44-5F3F-473C-99DB-0C4D90D27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228D-8338-4454-A397-CD211C7D828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A77FD-0DF4-44A7-B117-B7260C462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868EF-8ED2-4E36-9E54-67A05B4FB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A4EC-ADD5-4468-A3EC-CEECB6C7B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47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2BCCE-AC85-466B-9C8A-6BFC517A9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B32E36-6930-4C8B-8D51-70E554313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BB587-6DA2-4893-9840-C30B6007F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228D-8338-4454-A397-CD211C7D828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1B991-F00B-446F-8A1F-A180AB47B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7ADC-78A3-40CB-B707-D275E0631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A4EC-ADD5-4468-A3EC-CEECB6C7B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85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D6800-E843-4C4F-BC4A-230FBF8B8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140B2E-412B-431F-BC18-661AEE26F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9E786D-C106-425E-B0D9-5F3A9342CC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4E0D88-5D03-4B28-A12E-BEF980B7C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228D-8338-4454-A397-CD211C7D828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1256B8-0F0D-4A8D-9B1C-A6617C759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1139F-C768-457F-A6A0-FA2A05055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A4EC-ADD5-4468-A3EC-CEECB6C7B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9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227E8-339B-4539-9FAB-5233DF76F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38118-E3AB-4B91-AA96-EDB5CEF439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EDD264-C4C4-4A4D-9F43-369335A8E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F19190-8F51-4F3B-84F0-3747CDF20E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1EBEDA-8123-4CC2-A040-3FF521CE4F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25C06F-B026-4085-A09A-40C999842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228D-8338-4454-A397-CD211C7D828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E3152F-6B6D-4593-91DB-C343AD05B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B2DCC0-3319-479B-8516-A7E6826B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A4EC-ADD5-4468-A3EC-CEECB6C7B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96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289B9-3FF1-40E0-9C45-256D4FCB2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BFADE2-4436-44CC-B48A-DA9E0F75A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228D-8338-4454-A397-CD211C7D828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5DCFE-8EF3-4A24-8F9B-0E3F7DFFC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640E56-6FDB-4674-B533-2FAAF3EF8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A4EC-ADD5-4468-A3EC-CEECB6C7B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16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84FDB6-DAD0-4F2C-B2B7-C10BFCAE3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228D-8338-4454-A397-CD211C7D828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EEEAC3-E109-4F82-8653-ADF13AF83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DDF47D-0F77-4B2C-81EB-7878E2155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A4EC-ADD5-4468-A3EC-CEECB6C7B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41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E4D05-2417-4A0F-8AF3-4A201C9C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64FB8-27F1-407A-89A4-5D35E30C3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4FBA83-184E-44F8-949C-E440F8A93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2032AE-9673-48EA-940C-2BD68DD64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228D-8338-4454-A397-CD211C7D828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9ACFE5-4506-45FC-9E6A-7176A866F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2CCA8-051B-46C3-AEAD-F96F847B5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A4EC-ADD5-4468-A3EC-CEECB6C7B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06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4C637-5CC0-4A30-A404-65F7AF3EC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C5EC85-25C7-43A9-B4F3-5D691DB56F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B13073-8533-4EFB-9B43-1E9037B014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6F4E4E-D77B-4502-912B-CAD012356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3228D-8338-4454-A397-CD211C7D828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E6FD12-61F1-44C7-BBD9-61995D27D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563A3-A5F8-4A16-A1EB-373085340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4A4EC-ADD5-4468-A3EC-CEECB6C7B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25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C29465-8ADD-46E4-93F4-53FEFB7D5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7D2C9-2AC6-4053-9A81-B79639E96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62182-F179-4EF1-BFF3-9CF6A2436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3228D-8338-4454-A397-CD211C7D8287}" type="datetimeFigureOut">
              <a:rPr lang="en-US" smtClean="0"/>
              <a:t>11/3/2022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CB020-C36E-43A4-BCC8-B34F23346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563FA-F661-46D9-9559-009CE178D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4A4EC-ADD5-4468-A3EC-CEECB6C7B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3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hyperlink" Target="http://ibaotu.com/ppt/" TargetMode="External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gif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hyperlink" Target="http://ibaotu.com/ppt/" TargetMode="External"/><Relationship Id="rId9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tags" Target="../tags/tag4.xml"/><Relationship Id="rId7" Type="http://schemas.openxmlformats.org/officeDocument/2006/relationships/image" Target="../media/image2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32.png"/><Relationship Id="rId5" Type="http://schemas.openxmlformats.org/officeDocument/2006/relationships/tags" Target="../tags/tag6.xml"/><Relationship Id="rId10" Type="http://schemas.openxmlformats.org/officeDocument/2006/relationships/image" Target="../media/image31.png"/><Relationship Id="rId4" Type="http://schemas.openxmlformats.org/officeDocument/2006/relationships/tags" Target="../tags/tag5.xml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2683" y="1102548"/>
            <a:ext cx="7341048" cy="175432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3. </a:t>
            </a:r>
            <a:r>
              <a:rPr lang="vi-VN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ĐỀ:</a:t>
            </a:r>
          </a:p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VẺ ĐẸP QUÊ HƯƠNG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ocess 2">
            <a:extLst>
              <a:ext uri="{FF2B5EF4-FFF2-40B4-BE49-F238E27FC236}">
                <a16:creationId xmlns:a16="http://schemas.microsoft.com/office/drawing/2014/main" id="{F626D1E8-2203-4FB2-9871-73F2C4FDDAD3}"/>
              </a:ext>
            </a:extLst>
          </p:cNvPr>
          <p:cNvSpPr/>
          <p:nvPr/>
        </p:nvSpPr>
        <p:spPr>
          <a:xfrm>
            <a:off x="4365056" y="652291"/>
            <a:ext cx="5749636" cy="969818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2. Tìm hiểu về tác phẩm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0A4A81-B907-4F49-AF2F-0FD470B95A40}"/>
              </a:ext>
            </a:extLst>
          </p:cNvPr>
          <p:cNvSpPr txBox="1"/>
          <p:nvPr/>
        </p:nvSpPr>
        <p:spPr>
          <a:xfrm>
            <a:off x="4309109" y="2069453"/>
            <a:ext cx="4384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Xuất xứ: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9F0050-B88A-48A9-83E7-CC4785F97379}"/>
              </a:ext>
            </a:extLst>
          </p:cNvPr>
          <p:cNvSpPr txBox="1"/>
          <p:nvPr/>
        </p:nvSpPr>
        <p:spPr>
          <a:xfrm>
            <a:off x="4441575" y="2820949"/>
            <a:ext cx="7288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thơ </a:t>
            </a:r>
            <a:r>
              <a:rPr lang="vi-V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 Bìm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rút ra từ tập thơ  “Thơ lục bát” (2007)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0DE1D9D3-8F2F-49E6-B24B-8C3F42D30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122583" y="0"/>
            <a:ext cx="4199838" cy="68579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AE4CB9-9F7D-4C2C-9FB1-5A362C21BCAA}"/>
              </a:ext>
            </a:extLst>
          </p:cNvPr>
          <p:cNvSpPr txBox="1"/>
          <p:nvPr/>
        </p:nvSpPr>
        <p:spPr>
          <a:xfrm>
            <a:off x="4245901" y="4434604"/>
            <a:ext cx="7681639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chính: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86952C-670F-4AC0-ACFE-A4B8BC506E97}"/>
              </a:ext>
            </a:extLst>
          </p:cNvPr>
          <p:cNvSpPr txBox="1"/>
          <p:nvPr/>
        </p:nvSpPr>
        <p:spPr>
          <a:xfrm>
            <a:off x="4441574" y="5153070"/>
            <a:ext cx="6961531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34" descr="AG00218_">
            <a:extLst>
              <a:ext uri="{FF2B5EF4-FFF2-40B4-BE49-F238E27FC236}">
                <a16:creationId xmlns:a16="http://schemas.microsoft.com/office/drawing/2014/main" id="{807BFABC-BED9-4379-88FC-42AF97BA31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701349" y="2025545"/>
            <a:ext cx="445385" cy="64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90266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652955" y="1169378"/>
            <a:ext cx="902428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FF94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版权声明</a:t>
            </a:r>
          </a:p>
          <a:p>
            <a:pPr algn="just"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感谢您下载包图网平台上提供的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en-US" altLang="zh-CN" sz="12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2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在包图网出售的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模板是免版税类（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Royalty-Free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）正版受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中国人民共和国著作法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世界版权公约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的保护，作品的所有权、版权和著作权归包图网所有，您下载的是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模板素材的使用权。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不得将包图网的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模板、</a:t>
            </a:r>
            <a:r>
              <a:rPr lang="en-US" altLang="zh-CN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52955" y="4984409"/>
            <a:ext cx="7297081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CN" altLang="en-US" b="1" dirty="0">
                <a:solidFill>
                  <a:srgbClr val="FF9409"/>
                </a:solidFill>
              </a:rPr>
              <a:t>更多精品</a:t>
            </a:r>
            <a:r>
              <a:rPr lang="en-US" altLang="zh-CN" b="1" dirty="0">
                <a:solidFill>
                  <a:srgbClr val="FF9409"/>
                </a:solidFill>
              </a:rPr>
              <a:t>PPT</a:t>
            </a:r>
            <a:r>
              <a:rPr lang="zh-CN" altLang="en-US" b="1" dirty="0">
                <a:solidFill>
                  <a:srgbClr val="FF9409"/>
                </a:solidFill>
              </a:rPr>
              <a:t>模板：</a:t>
            </a:r>
            <a:r>
              <a:rPr lang="en-US" altLang="zh-CN" b="1" dirty="0">
                <a:solidFill>
                  <a:schemeClr val="bg1"/>
                </a:solidFill>
                <a:hlinkClick r:id="rId4"/>
              </a:rPr>
              <a:t>http://ibaotu.com/ppt/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313097" y="4984409"/>
            <a:ext cx="1364139" cy="369332"/>
            <a:chOff x="8158550" y="5010841"/>
            <a:chExt cx="1364139" cy="369332"/>
          </a:xfrm>
          <a:effectLst/>
        </p:grpSpPr>
        <p:sp>
          <p:nvSpPr>
            <p:cNvPr id="5" name="矩形: 圆角 4"/>
            <p:cNvSpPr/>
            <p:nvPr/>
          </p:nvSpPr>
          <p:spPr>
            <a:xfrm>
              <a:off x="8158550" y="5010841"/>
              <a:ext cx="1336431" cy="3429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278621" y="5010841"/>
              <a:ext cx="1244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hlinkClick r:id="rId4"/>
                </a:rPr>
                <a:t>点击进入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0" b="32"/>
          <a:stretch>
            <a:fillRect/>
          </a:stretch>
        </p:blipFill>
        <p:spPr>
          <a:xfrm rot="16200000">
            <a:off x="2665070" y="-2665072"/>
            <a:ext cx="6858001" cy="121881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775" y="5056626"/>
            <a:ext cx="1905712" cy="8493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32" y="1274336"/>
            <a:ext cx="1866412" cy="120813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2132" flipH="1">
            <a:off x="-74997" y="-35169"/>
            <a:ext cx="1910056" cy="261900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2132" flipH="1">
            <a:off x="834198" y="-62164"/>
            <a:ext cx="1390293" cy="190632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20" y="2949266"/>
            <a:ext cx="1531393" cy="390164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756" y="2543418"/>
            <a:ext cx="1947386" cy="27819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390" y="-17092"/>
            <a:ext cx="7694092" cy="68750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039" y="1243226"/>
            <a:ext cx="3616062" cy="341208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011351" y="2527171"/>
            <a:ext cx="2175085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914400"/>
            <a:r>
              <a:rPr lang="en-US" altLang="zh-CN" sz="60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II.</a:t>
            </a:r>
            <a:endParaRPr lang="zh-CN" altLang="en-US" sz="6000" dirty="0">
              <a:solidFill>
                <a:prstClr val="black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6237" y="5102926"/>
            <a:ext cx="10483883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5500" b="1" dirty="0">
                <a:solidFill>
                  <a:srgbClr val="40811C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SUY NGẪM VÀ PHẢN HỒI</a:t>
            </a:r>
            <a:endParaRPr lang="zh-CN" altLang="en-US" sz="5500" b="1" dirty="0">
              <a:solidFill>
                <a:srgbClr val="40811C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7160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图片 9220" descr="21">
            <a:extLst>
              <a:ext uri="{FF2B5EF4-FFF2-40B4-BE49-F238E27FC236}">
                <a16:creationId xmlns:a16="http://schemas.microsoft.com/office/drawing/2014/main" id="{C58438D0-881E-6E46-B119-D0D1E3F11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67" y="206432"/>
            <a:ext cx="11509997" cy="665156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97" name="Google Shape;1297;p40"/>
          <p:cNvSpPr txBox="1">
            <a:spLocks noGrp="1"/>
          </p:cNvSpPr>
          <p:nvPr>
            <p:ph type="title" idx="15"/>
          </p:nvPr>
        </p:nvSpPr>
        <p:spPr>
          <a:xfrm>
            <a:off x="4428652" y="2175220"/>
            <a:ext cx="4117197" cy="2132955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sz="4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8" name="Google Shape;2865;p73">
            <a:extLst>
              <a:ext uri="{FF2B5EF4-FFF2-40B4-BE49-F238E27FC236}">
                <a16:creationId xmlns:a16="http://schemas.microsoft.com/office/drawing/2014/main" id="{8236C708-D674-274D-A318-257B3C60A1B8}"/>
              </a:ext>
            </a:extLst>
          </p:cNvPr>
          <p:cNvGrpSpPr/>
          <p:nvPr/>
        </p:nvGrpSpPr>
        <p:grpSpPr>
          <a:xfrm>
            <a:off x="5654184" y="750165"/>
            <a:ext cx="534681" cy="1227199"/>
            <a:chOff x="2734151" y="1144624"/>
            <a:chExt cx="401011" cy="920399"/>
          </a:xfrm>
        </p:grpSpPr>
        <p:sp>
          <p:nvSpPr>
            <p:cNvPr id="109" name="Google Shape;2866;p73">
              <a:extLst>
                <a:ext uri="{FF2B5EF4-FFF2-40B4-BE49-F238E27FC236}">
                  <a16:creationId xmlns:a16="http://schemas.microsoft.com/office/drawing/2014/main" id="{59E79010-51C7-6B43-90C0-2889E4E36564}"/>
                </a:ext>
              </a:extLst>
            </p:cNvPr>
            <p:cNvSpPr/>
            <p:nvPr/>
          </p:nvSpPr>
          <p:spPr>
            <a:xfrm>
              <a:off x="2850850" y="1568128"/>
              <a:ext cx="1909" cy="6615"/>
            </a:xfrm>
            <a:custGeom>
              <a:avLst/>
              <a:gdLst/>
              <a:ahLst/>
              <a:cxnLst/>
              <a:rect l="l" t="t" r="r" b="b"/>
              <a:pathLst>
                <a:path w="71" h="246" extrusionOk="0">
                  <a:moveTo>
                    <a:pt x="18" y="1"/>
                  </a:moveTo>
                  <a:lnTo>
                    <a:pt x="1" y="246"/>
                  </a:lnTo>
                  <a:lnTo>
                    <a:pt x="53" y="246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Google Shape;2867;p73">
              <a:extLst>
                <a:ext uri="{FF2B5EF4-FFF2-40B4-BE49-F238E27FC236}">
                  <a16:creationId xmlns:a16="http://schemas.microsoft.com/office/drawing/2014/main" id="{D56E4064-F507-BD4B-91C9-B80BDED2ADCA}"/>
                </a:ext>
              </a:extLst>
            </p:cNvPr>
            <p:cNvSpPr/>
            <p:nvPr/>
          </p:nvSpPr>
          <p:spPr>
            <a:xfrm>
              <a:off x="2842864" y="1566246"/>
              <a:ext cx="2366" cy="7556"/>
            </a:xfrm>
            <a:custGeom>
              <a:avLst/>
              <a:gdLst/>
              <a:ahLst/>
              <a:cxnLst/>
              <a:rect l="l" t="t" r="r" b="b"/>
              <a:pathLst>
                <a:path w="88" h="281" extrusionOk="0">
                  <a:moveTo>
                    <a:pt x="18" y="1"/>
                  </a:moveTo>
                  <a:lnTo>
                    <a:pt x="0" y="281"/>
                  </a:lnTo>
                  <a:lnTo>
                    <a:pt x="53" y="281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Google Shape;2868;p73">
              <a:extLst>
                <a:ext uri="{FF2B5EF4-FFF2-40B4-BE49-F238E27FC236}">
                  <a16:creationId xmlns:a16="http://schemas.microsoft.com/office/drawing/2014/main" id="{12605F86-95FB-0A45-9ABD-683B92771B24}"/>
                </a:ext>
              </a:extLst>
            </p:cNvPr>
            <p:cNvSpPr/>
            <p:nvPr/>
          </p:nvSpPr>
          <p:spPr>
            <a:xfrm>
              <a:off x="2843321" y="1560142"/>
              <a:ext cx="2393" cy="6131"/>
            </a:xfrm>
            <a:custGeom>
              <a:avLst/>
              <a:gdLst/>
              <a:ahLst/>
              <a:cxnLst/>
              <a:rect l="l" t="t" r="r" b="b"/>
              <a:pathLst>
                <a:path w="89" h="228" extrusionOk="0">
                  <a:moveTo>
                    <a:pt x="88" y="1"/>
                  </a:moveTo>
                  <a:cubicBezTo>
                    <a:pt x="88" y="1"/>
                    <a:pt x="71" y="18"/>
                    <a:pt x="71" y="18"/>
                  </a:cubicBezTo>
                  <a:cubicBezTo>
                    <a:pt x="36" y="36"/>
                    <a:pt x="18" y="71"/>
                    <a:pt x="18" y="123"/>
                  </a:cubicBezTo>
                  <a:lnTo>
                    <a:pt x="1" y="228"/>
                  </a:lnTo>
                  <a:lnTo>
                    <a:pt x="71" y="228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Google Shape;2869;p73">
              <a:extLst>
                <a:ext uri="{FF2B5EF4-FFF2-40B4-BE49-F238E27FC236}">
                  <a16:creationId xmlns:a16="http://schemas.microsoft.com/office/drawing/2014/main" id="{D81401C4-090E-2744-B857-D0080F06FCE3}"/>
                </a:ext>
              </a:extLst>
            </p:cNvPr>
            <p:cNvSpPr/>
            <p:nvPr/>
          </p:nvSpPr>
          <p:spPr>
            <a:xfrm>
              <a:off x="2734151" y="1144624"/>
              <a:ext cx="401011" cy="898341"/>
            </a:xfrm>
            <a:custGeom>
              <a:avLst/>
              <a:gdLst/>
              <a:ahLst/>
              <a:cxnLst/>
              <a:rect l="l" t="t" r="r" b="b"/>
              <a:pathLst>
                <a:path w="14913" h="33408" extrusionOk="0">
                  <a:moveTo>
                    <a:pt x="9067" y="1"/>
                  </a:moveTo>
                  <a:cubicBezTo>
                    <a:pt x="8346" y="1"/>
                    <a:pt x="7621" y="18"/>
                    <a:pt x="6836" y="18"/>
                  </a:cubicBezTo>
                  <a:cubicBezTo>
                    <a:pt x="3567" y="2955"/>
                    <a:pt x="2518" y="4616"/>
                    <a:pt x="1" y="7518"/>
                  </a:cubicBezTo>
                  <a:lnTo>
                    <a:pt x="6381" y="7693"/>
                  </a:lnTo>
                  <a:cubicBezTo>
                    <a:pt x="6032" y="15976"/>
                    <a:pt x="5613" y="25149"/>
                    <a:pt x="6276" y="33398"/>
                  </a:cubicBezTo>
                  <a:lnTo>
                    <a:pt x="6276" y="33398"/>
                  </a:lnTo>
                  <a:cubicBezTo>
                    <a:pt x="6373" y="33151"/>
                    <a:pt x="14912" y="32708"/>
                    <a:pt x="14912" y="32708"/>
                  </a:cubicBezTo>
                  <a:cubicBezTo>
                    <a:pt x="14755" y="22237"/>
                    <a:pt x="14737" y="11172"/>
                    <a:pt x="14580" y="700"/>
                  </a:cubicBezTo>
                  <a:cubicBezTo>
                    <a:pt x="12322" y="93"/>
                    <a:pt x="10705" y="1"/>
                    <a:pt x="9067" y="1"/>
                  </a:cubicBezTo>
                  <a:close/>
                  <a:moveTo>
                    <a:pt x="6276" y="33398"/>
                  </a:moveTo>
                  <a:cubicBezTo>
                    <a:pt x="6274" y="33401"/>
                    <a:pt x="6275" y="33404"/>
                    <a:pt x="6276" y="33408"/>
                  </a:cubicBezTo>
                  <a:cubicBezTo>
                    <a:pt x="6276" y="33404"/>
                    <a:pt x="6276" y="33401"/>
                    <a:pt x="6276" y="33398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28575" dir="2880000" algn="bl" rotWithShape="0">
                <a:schemeClr val="dk1"/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3" name="Google Shape;2870;p73">
              <a:extLst>
                <a:ext uri="{FF2B5EF4-FFF2-40B4-BE49-F238E27FC236}">
                  <a16:creationId xmlns:a16="http://schemas.microsoft.com/office/drawing/2014/main" id="{341244B1-E733-4441-945B-331613B930C4}"/>
                </a:ext>
              </a:extLst>
            </p:cNvPr>
            <p:cNvSpPr/>
            <p:nvPr/>
          </p:nvSpPr>
          <p:spPr>
            <a:xfrm>
              <a:off x="2869995" y="1748339"/>
              <a:ext cx="244484" cy="316684"/>
            </a:xfrm>
            <a:custGeom>
              <a:avLst/>
              <a:gdLst/>
              <a:ahLst/>
              <a:cxnLst/>
              <a:rect l="l" t="t" r="r" b="b"/>
              <a:pathLst>
                <a:path w="9092" h="11777" extrusionOk="0">
                  <a:moveTo>
                    <a:pt x="8054" y="1"/>
                  </a:moveTo>
                  <a:cubicBezTo>
                    <a:pt x="5361" y="1"/>
                    <a:pt x="2660" y="253"/>
                    <a:pt x="1" y="782"/>
                  </a:cubicBezTo>
                  <a:cubicBezTo>
                    <a:pt x="88" y="4260"/>
                    <a:pt x="420" y="7931"/>
                    <a:pt x="752" y="11760"/>
                  </a:cubicBezTo>
                  <a:cubicBezTo>
                    <a:pt x="1174" y="11770"/>
                    <a:pt x="1595" y="11776"/>
                    <a:pt x="2017" y="11776"/>
                  </a:cubicBezTo>
                  <a:cubicBezTo>
                    <a:pt x="4395" y="11776"/>
                    <a:pt x="6775" y="11593"/>
                    <a:pt x="9091" y="11043"/>
                  </a:cubicBezTo>
                  <a:cubicBezTo>
                    <a:pt x="9074" y="7372"/>
                    <a:pt x="9074" y="3684"/>
                    <a:pt x="9056" y="12"/>
                  </a:cubicBezTo>
                  <a:cubicBezTo>
                    <a:pt x="8722" y="5"/>
                    <a:pt x="8388" y="1"/>
                    <a:pt x="8054" y="1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4" name="Google Shape;2871;p73">
              <a:extLst>
                <a:ext uri="{FF2B5EF4-FFF2-40B4-BE49-F238E27FC236}">
                  <a16:creationId xmlns:a16="http://schemas.microsoft.com/office/drawing/2014/main" id="{F1DEC7E1-4C96-BE4D-9F9B-5B9AD11F7BEC}"/>
                </a:ext>
              </a:extLst>
            </p:cNvPr>
            <p:cNvSpPr/>
            <p:nvPr/>
          </p:nvSpPr>
          <p:spPr>
            <a:xfrm>
              <a:off x="2867172" y="1751942"/>
              <a:ext cx="16026" cy="15542"/>
            </a:xfrm>
            <a:custGeom>
              <a:avLst/>
              <a:gdLst/>
              <a:ahLst/>
              <a:cxnLst/>
              <a:rect l="l" t="t" r="r" b="b"/>
              <a:pathLst>
                <a:path w="596" h="578" extrusionOk="0">
                  <a:moveTo>
                    <a:pt x="298" y="1"/>
                  </a:moveTo>
                  <a:cubicBezTo>
                    <a:pt x="141" y="1"/>
                    <a:pt x="1" y="123"/>
                    <a:pt x="1" y="281"/>
                  </a:cubicBezTo>
                  <a:cubicBezTo>
                    <a:pt x="1" y="455"/>
                    <a:pt x="141" y="578"/>
                    <a:pt x="298" y="578"/>
                  </a:cubicBezTo>
                  <a:cubicBezTo>
                    <a:pt x="455" y="578"/>
                    <a:pt x="595" y="455"/>
                    <a:pt x="595" y="281"/>
                  </a:cubicBezTo>
                  <a:cubicBezTo>
                    <a:pt x="595" y="123"/>
                    <a:pt x="455" y="1"/>
                    <a:pt x="2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Google Shape;2872;p73">
              <a:extLst>
                <a:ext uri="{FF2B5EF4-FFF2-40B4-BE49-F238E27FC236}">
                  <a16:creationId xmlns:a16="http://schemas.microsoft.com/office/drawing/2014/main" id="{DDF03300-4C24-1A4A-84C8-20FFB3DE368C}"/>
                </a:ext>
              </a:extLst>
            </p:cNvPr>
            <p:cNvSpPr/>
            <p:nvPr/>
          </p:nvSpPr>
          <p:spPr>
            <a:xfrm>
              <a:off x="2903849" y="1751942"/>
              <a:ext cx="15542" cy="15542"/>
            </a:xfrm>
            <a:custGeom>
              <a:avLst/>
              <a:gdLst/>
              <a:ahLst/>
              <a:cxnLst/>
              <a:rect l="l" t="t" r="r" b="b"/>
              <a:pathLst>
                <a:path w="578" h="578" extrusionOk="0">
                  <a:moveTo>
                    <a:pt x="280" y="1"/>
                  </a:moveTo>
                  <a:cubicBezTo>
                    <a:pt x="123" y="1"/>
                    <a:pt x="0" y="123"/>
                    <a:pt x="0" y="281"/>
                  </a:cubicBezTo>
                  <a:cubicBezTo>
                    <a:pt x="0" y="455"/>
                    <a:pt x="123" y="578"/>
                    <a:pt x="280" y="578"/>
                  </a:cubicBezTo>
                  <a:cubicBezTo>
                    <a:pt x="437" y="578"/>
                    <a:pt x="577" y="455"/>
                    <a:pt x="577" y="281"/>
                  </a:cubicBezTo>
                  <a:cubicBezTo>
                    <a:pt x="577" y="123"/>
                    <a:pt x="437" y="1"/>
                    <a:pt x="28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6" name="Google Shape;2873;p73">
              <a:extLst>
                <a:ext uri="{FF2B5EF4-FFF2-40B4-BE49-F238E27FC236}">
                  <a16:creationId xmlns:a16="http://schemas.microsoft.com/office/drawing/2014/main" id="{487640DE-B24F-3844-B888-6BCA9EBACFA7}"/>
                </a:ext>
              </a:extLst>
            </p:cNvPr>
            <p:cNvSpPr/>
            <p:nvPr/>
          </p:nvSpPr>
          <p:spPr>
            <a:xfrm>
              <a:off x="2940042" y="1751942"/>
              <a:ext cx="15542" cy="15542"/>
            </a:xfrm>
            <a:custGeom>
              <a:avLst/>
              <a:gdLst/>
              <a:ahLst/>
              <a:cxnLst/>
              <a:rect l="l" t="t" r="r" b="b"/>
              <a:pathLst>
                <a:path w="578" h="578" extrusionOk="0">
                  <a:moveTo>
                    <a:pt x="298" y="1"/>
                  </a:moveTo>
                  <a:cubicBezTo>
                    <a:pt x="123" y="1"/>
                    <a:pt x="1" y="123"/>
                    <a:pt x="1" y="281"/>
                  </a:cubicBezTo>
                  <a:cubicBezTo>
                    <a:pt x="1" y="455"/>
                    <a:pt x="123" y="578"/>
                    <a:pt x="298" y="578"/>
                  </a:cubicBezTo>
                  <a:cubicBezTo>
                    <a:pt x="455" y="578"/>
                    <a:pt x="577" y="455"/>
                    <a:pt x="577" y="281"/>
                  </a:cubicBezTo>
                  <a:cubicBezTo>
                    <a:pt x="577" y="123"/>
                    <a:pt x="455" y="1"/>
                    <a:pt x="2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7" name="Google Shape;2874;p73">
              <a:extLst>
                <a:ext uri="{FF2B5EF4-FFF2-40B4-BE49-F238E27FC236}">
                  <a16:creationId xmlns:a16="http://schemas.microsoft.com/office/drawing/2014/main" id="{DE6ADAC8-2796-E04B-BCD4-B3B1539CF92E}"/>
                </a:ext>
              </a:extLst>
            </p:cNvPr>
            <p:cNvSpPr/>
            <p:nvPr/>
          </p:nvSpPr>
          <p:spPr>
            <a:xfrm>
              <a:off x="2976235" y="1751942"/>
              <a:ext cx="16000" cy="15542"/>
            </a:xfrm>
            <a:custGeom>
              <a:avLst/>
              <a:gdLst/>
              <a:ahLst/>
              <a:cxnLst/>
              <a:rect l="l" t="t" r="r" b="b"/>
              <a:pathLst>
                <a:path w="595" h="578" extrusionOk="0">
                  <a:moveTo>
                    <a:pt x="298" y="1"/>
                  </a:moveTo>
                  <a:cubicBezTo>
                    <a:pt x="140" y="1"/>
                    <a:pt x="1" y="123"/>
                    <a:pt x="1" y="281"/>
                  </a:cubicBezTo>
                  <a:cubicBezTo>
                    <a:pt x="1" y="455"/>
                    <a:pt x="140" y="578"/>
                    <a:pt x="298" y="578"/>
                  </a:cubicBezTo>
                  <a:cubicBezTo>
                    <a:pt x="455" y="578"/>
                    <a:pt x="595" y="455"/>
                    <a:pt x="595" y="281"/>
                  </a:cubicBezTo>
                  <a:cubicBezTo>
                    <a:pt x="595" y="123"/>
                    <a:pt x="455" y="1"/>
                    <a:pt x="2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Google Shape;2875;p73">
              <a:extLst>
                <a:ext uri="{FF2B5EF4-FFF2-40B4-BE49-F238E27FC236}">
                  <a16:creationId xmlns:a16="http://schemas.microsoft.com/office/drawing/2014/main" id="{C5FA13AB-43F8-5342-9DFB-16543A0DD12D}"/>
                </a:ext>
              </a:extLst>
            </p:cNvPr>
            <p:cNvSpPr/>
            <p:nvPr/>
          </p:nvSpPr>
          <p:spPr>
            <a:xfrm>
              <a:off x="3012911" y="1751942"/>
              <a:ext cx="15516" cy="15542"/>
            </a:xfrm>
            <a:custGeom>
              <a:avLst/>
              <a:gdLst/>
              <a:ahLst/>
              <a:cxnLst/>
              <a:rect l="l" t="t" r="r" b="b"/>
              <a:pathLst>
                <a:path w="577" h="578" extrusionOk="0">
                  <a:moveTo>
                    <a:pt x="280" y="1"/>
                  </a:moveTo>
                  <a:cubicBezTo>
                    <a:pt x="122" y="1"/>
                    <a:pt x="0" y="123"/>
                    <a:pt x="0" y="281"/>
                  </a:cubicBezTo>
                  <a:cubicBezTo>
                    <a:pt x="0" y="455"/>
                    <a:pt x="122" y="578"/>
                    <a:pt x="280" y="578"/>
                  </a:cubicBezTo>
                  <a:cubicBezTo>
                    <a:pt x="455" y="578"/>
                    <a:pt x="577" y="455"/>
                    <a:pt x="577" y="281"/>
                  </a:cubicBezTo>
                  <a:cubicBezTo>
                    <a:pt x="577" y="123"/>
                    <a:pt x="455" y="1"/>
                    <a:pt x="28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Google Shape;2876;p73">
              <a:extLst>
                <a:ext uri="{FF2B5EF4-FFF2-40B4-BE49-F238E27FC236}">
                  <a16:creationId xmlns:a16="http://schemas.microsoft.com/office/drawing/2014/main" id="{5A2D4240-7A9C-BF4B-BED9-46B745C3A860}"/>
                </a:ext>
              </a:extLst>
            </p:cNvPr>
            <p:cNvSpPr/>
            <p:nvPr/>
          </p:nvSpPr>
          <p:spPr>
            <a:xfrm>
              <a:off x="2885510" y="1788135"/>
              <a:ext cx="15542" cy="16026"/>
            </a:xfrm>
            <a:custGeom>
              <a:avLst/>
              <a:gdLst/>
              <a:ahLst/>
              <a:cxnLst/>
              <a:rect l="l" t="t" r="r" b="b"/>
              <a:pathLst>
                <a:path w="578" h="596" extrusionOk="0">
                  <a:moveTo>
                    <a:pt x="298" y="1"/>
                  </a:moveTo>
                  <a:cubicBezTo>
                    <a:pt x="123" y="1"/>
                    <a:pt x="1" y="141"/>
                    <a:pt x="1" y="298"/>
                  </a:cubicBezTo>
                  <a:cubicBezTo>
                    <a:pt x="1" y="455"/>
                    <a:pt x="123" y="595"/>
                    <a:pt x="298" y="595"/>
                  </a:cubicBezTo>
                  <a:cubicBezTo>
                    <a:pt x="455" y="595"/>
                    <a:pt x="578" y="455"/>
                    <a:pt x="578" y="298"/>
                  </a:cubicBezTo>
                  <a:cubicBezTo>
                    <a:pt x="578" y="141"/>
                    <a:pt x="455" y="1"/>
                    <a:pt x="2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Google Shape;2877;p73">
              <a:extLst>
                <a:ext uri="{FF2B5EF4-FFF2-40B4-BE49-F238E27FC236}">
                  <a16:creationId xmlns:a16="http://schemas.microsoft.com/office/drawing/2014/main" id="{C4408BFA-7DDA-CC41-A7A0-963F32D1E49B}"/>
                </a:ext>
              </a:extLst>
            </p:cNvPr>
            <p:cNvSpPr/>
            <p:nvPr/>
          </p:nvSpPr>
          <p:spPr>
            <a:xfrm>
              <a:off x="2921703" y="1788135"/>
              <a:ext cx="16026" cy="16026"/>
            </a:xfrm>
            <a:custGeom>
              <a:avLst/>
              <a:gdLst/>
              <a:ahLst/>
              <a:cxnLst/>
              <a:rect l="l" t="t" r="r" b="b"/>
              <a:pathLst>
                <a:path w="596" h="596" extrusionOk="0">
                  <a:moveTo>
                    <a:pt x="298" y="1"/>
                  </a:moveTo>
                  <a:cubicBezTo>
                    <a:pt x="141" y="1"/>
                    <a:pt x="1" y="141"/>
                    <a:pt x="1" y="298"/>
                  </a:cubicBezTo>
                  <a:cubicBezTo>
                    <a:pt x="1" y="455"/>
                    <a:pt x="141" y="595"/>
                    <a:pt x="298" y="595"/>
                  </a:cubicBezTo>
                  <a:cubicBezTo>
                    <a:pt x="455" y="595"/>
                    <a:pt x="595" y="455"/>
                    <a:pt x="595" y="298"/>
                  </a:cubicBezTo>
                  <a:cubicBezTo>
                    <a:pt x="595" y="141"/>
                    <a:pt x="455" y="1"/>
                    <a:pt x="2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Google Shape;2878;p73">
              <a:extLst>
                <a:ext uri="{FF2B5EF4-FFF2-40B4-BE49-F238E27FC236}">
                  <a16:creationId xmlns:a16="http://schemas.microsoft.com/office/drawing/2014/main" id="{4BAB1276-44EC-D54E-BC6C-CBFB15E21439}"/>
                </a:ext>
              </a:extLst>
            </p:cNvPr>
            <p:cNvSpPr/>
            <p:nvPr/>
          </p:nvSpPr>
          <p:spPr>
            <a:xfrm>
              <a:off x="2867172" y="1824812"/>
              <a:ext cx="16026" cy="15542"/>
            </a:xfrm>
            <a:custGeom>
              <a:avLst/>
              <a:gdLst/>
              <a:ahLst/>
              <a:cxnLst/>
              <a:rect l="l" t="t" r="r" b="b"/>
              <a:pathLst>
                <a:path w="596" h="578" extrusionOk="0">
                  <a:moveTo>
                    <a:pt x="298" y="0"/>
                  </a:moveTo>
                  <a:cubicBezTo>
                    <a:pt x="141" y="0"/>
                    <a:pt x="1" y="123"/>
                    <a:pt x="1" y="280"/>
                  </a:cubicBezTo>
                  <a:cubicBezTo>
                    <a:pt x="1" y="437"/>
                    <a:pt x="141" y="577"/>
                    <a:pt x="298" y="577"/>
                  </a:cubicBezTo>
                  <a:cubicBezTo>
                    <a:pt x="455" y="577"/>
                    <a:pt x="595" y="437"/>
                    <a:pt x="595" y="280"/>
                  </a:cubicBezTo>
                  <a:cubicBezTo>
                    <a:pt x="595" y="123"/>
                    <a:pt x="455" y="0"/>
                    <a:pt x="29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Google Shape;2879;p73">
              <a:extLst>
                <a:ext uri="{FF2B5EF4-FFF2-40B4-BE49-F238E27FC236}">
                  <a16:creationId xmlns:a16="http://schemas.microsoft.com/office/drawing/2014/main" id="{EBC9B767-0F80-9A48-90C0-C432BC6ED346}"/>
                </a:ext>
              </a:extLst>
            </p:cNvPr>
            <p:cNvSpPr/>
            <p:nvPr/>
          </p:nvSpPr>
          <p:spPr>
            <a:xfrm>
              <a:off x="2903849" y="1824812"/>
              <a:ext cx="15542" cy="15542"/>
            </a:xfrm>
            <a:custGeom>
              <a:avLst/>
              <a:gdLst/>
              <a:ahLst/>
              <a:cxnLst/>
              <a:rect l="l" t="t" r="r" b="b"/>
              <a:pathLst>
                <a:path w="578" h="578" extrusionOk="0">
                  <a:moveTo>
                    <a:pt x="280" y="0"/>
                  </a:moveTo>
                  <a:cubicBezTo>
                    <a:pt x="123" y="0"/>
                    <a:pt x="0" y="123"/>
                    <a:pt x="0" y="280"/>
                  </a:cubicBezTo>
                  <a:cubicBezTo>
                    <a:pt x="0" y="437"/>
                    <a:pt x="123" y="577"/>
                    <a:pt x="280" y="577"/>
                  </a:cubicBezTo>
                  <a:cubicBezTo>
                    <a:pt x="437" y="577"/>
                    <a:pt x="577" y="437"/>
                    <a:pt x="577" y="280"/>
                  </a:cubicBezTo>
                  <a:cubicBezTo>
                    <a:pt x="577" y="123"/>
                    <a:pt x="437" y="0"/>
                    <a:pt x="28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Google Shape;2880;p73">
              <a:extLst>
                <a:ext uri="{FF2B5EF4-FFF2-40B4-BE49-F238E27FC236}">
                  <a16:creationId xmlns:a16="http://schemas.microsoft.com/office/drawing/2014/main" id="{5BC0A81D-868A-F74E-9FA9-D239D3585D67}"/>
                </a:ext>
              </a:extLst>
            </p:cNvPr>
            <p:cNvSpPr/>
            <p:nvPr/>
          </p:nvSpPr>
          <p:spPr>
            <a:xfrm>
              <a:off x="2940042" y="1824812"/>
              <a:ext cx="15542" cy="15542"/>
            </a:xfrm>
            <a:custGeom>
              <a:avLst/>
              <a:gdLst/>
              <a:ahLst/>
              <a:cxnLst/>
              <a:rect l="l" t="t" r="r" b="b"/>
              <a:pathLst>
                <a:path w="578" h="578" extrusionOk="0">
                  <a:moveTo>
                    <a:pt x="298" y="0"/>
                  </a:moveTo>
                  <a:cubicBezTo>
                    <a:pt x="123" y="0"/>
                    <a:pt x="1" y="123"/>
                    <a:pt x="1" y="280"/>
                  </a:cubicBezTo>
                  <a:cubicBezTo>
                    <a:pt x="1" y="437"/>
                    <a:pt x="123" y="577"/>
                    <a:pt x="298" y="577"/>
                  </a:cubicBezTo>
                  <a:cubicBezTo>
                    <a:pt x="455" y="577"/>
                    <a:pt x="577" y="437"/>
                    <a:pt x="577" y="280"/>
                  </a:cubicBezTo>
                  <a:cubicBezTo>
                    <a:pt x="577" y="123"/>
                    <a:pt x="455" y="0"/>
                    <a:pt x="29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Google Shape;2881;p73">
              <a:extLst>
                <a:ext uri="{FF2B5EF4-FFF2-40B4-BE49-F238E27FC236}">
                  <a16:creationId xmlns:a16="http://schemas.microsoft.com/office/drawing/2014/main" id="{1D3F6C59-0894-4541-83A2-F83B4B91B641}"/>
                </a:ext>
              </a:extLst>
            </p:cNvPr>
            <p:cNvSpPr/>
            <p:nvPr/>
          </p:nvSpPr>
          <p:spPr>
            <a:xfrm>
              <a:off x="2976235" y="1824812"/>
              <a:ext cx="16000" cy="15542"/>
            </a:xfrm>
            <a:custGeom>
              <a:avLst/>
              <a:gdLst/>
              <a:ahLst/>
              <a:cxnLst/>
              <a:rect l="l" t="t" r="r" b="b"/>
              <a:pathLst>
                <a:path w="595" h="578" extrusionOk="0">
                  <a:moveTo>
                    <a:pt x="298" y="0"/>
                  </a:moveTo>
                  <a:cubicBezTo>
                    <a:pt x="140" y="0"/>
                    <a:pt x="1" y="123"/>
                    <a:pt x="1" y="280"/>
                  </a:cubicBezTo>
                  <a:cubicBezTo>
                    <a:pt x="1" y="437"/>
                    <a:pt x="140" y="577"/>
                    <a:pt x="298" y="577"/>
                  </a:cubicBezTo>
                  <a:cubicBezTo>
                    <a:pt x="455" y="577"/>
                    <a:pt x="595" y="437"/>
                    <a:pt x="595" y="280"/>
                  </a:cubicBezTo>
                  <a:cubicBezTo>
                    <a:pt x="595" y="123"/>
                    <a:pt x="455" y="0"/>
                    <a:pt x="29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5" name="Google Shape;2882;p73">
              <a:extLst>
                <a:ext uri="{FF2B5EF4-FFF2-40B4-BE49-F238E27FC236}">
                  <a16:creationId xmlns:a16="http://schemas.microsoft.com/office/drawing/2014/main" id="{2F2267CA-82BA-0641-A95B-D5126D9E9153}"/>
                </a:ext>
              </a:extLst>
            </p:cNvPr>
            <p:cNvSpPr/>
            <p:nvPr/>
          </p:nvSpPr>
          <p:spPr>
            <a:xfrm>
              <a:off x="3012911" y="1824812"/>
              <a:ext cx="15516" cy="15542"/>
            </a:xfrm>
            <a:custGeom>
              <a:avLst/>
              <a:gdLst/>
              <a:ahLst/>
              <a:cxnLst/>
              <a:rect l="l" t="t" r="r" b="b"/>
              <a:pathLst>
                <a:path w="577" h="578" extrusionOk="0">
                  <a:moveTo>
                    <a:pt x="280" y="0"/>
                  </a:moveTo>
                  <a:cubicBezTo>
                    <a:pt x="122" y="0"/>
                    <a:pt x="0" y="123"/>
                    <a:pt x="0" y="280"/>
                  </a:cubicBezTo>
                  <a:cubicBezTo>
                    <a:pt x="0" y="437"/>
                    <a:pt x="122" y="577"/>
                    <a:pt x="280" y="577"/>
                  </a:cubicBezTo>
                  <a:cubicBezTo>
                    <a:pt x="455" y="577"/>
                    <a:pt x="577" y="437"/>
                    <a:pt x="577" y="280"/>
                  </a:cubicBezTo>
                  <a:cubicBezTo>
                    <a:pt x="577" y="123"/>
                    <a:pt x="455" y="0"/>
                    <a:pt x="28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Google Shape;2883;p73">
              <a:extLst>
                <a:ext uri="{FF2B5EF4-FFF2-40B4-BE49-F238E27FC236}">
                  <a16:creationId xmlns:a16="http://schemas.microsoft.com/office/drawing/2014/main" id="{F61B3B37-369C-5D41-91F3-F64F1901846C}"/>
                </a:ext>
              </a:extLst>
            </p:cNvPr>
            <p:cNvSpPr/>
            <p:nvPr/>
          </p:nvSpPr>
          <p:spPr>
            <a:xfrm>
              <a:off x="2958380" y="1788135"/>
              <a:ext cx="15542" cy="16026"/>
            </a:xfrm>
            <a:custGeom>
              <a:avLst/>
              <a:gdLst/>
              <a:ahLst/>
              <a:cxnLst/>
              <a:rect l="l" t="t" r="r" b="b"/>
              <a:pathLst>
                <a:path w="578" h="596" extrusionOk="0">
                  <a:moveTo>
                    <a:pt x="280" y="1"/>
                  </a:moveTo>
                  <a:cubicBezTo>
                    <a:pt x="123" y="1"/>
                    <a:pt x="0" y="141"/>
                    <a:pt x="0" y="298"/>
                  </a:cubicBezTo>
                  <a:cubicBezTo>
                    <a:pt x="0" y="455"/>
                    <a:pt x="123" y="595"/>
                    <a:pt x="280" y="595"/>
                  </a:cubicBezTo>
                  <a:cubicBezTo>
                    <a:pt x="455" y="595"/>
                    <a:pt x="577" y="455"/>
                    <a:pt x="577" y="298"/>
                  </a:cubicBezTo>
                  <a:cubicBezTo>
                    <a:pt x="577" y="141"/>
                    <a:pt x="455" y="1"/>
                    <a:pt x="28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7" name="Google Shape;2884;p73">
              <a:extLst>
                <a:ext uri="{FF2B5EF4-FFF2-40B4-BE49-F238E27FC236}">
                  <a16:creationId xmlns:a16="http://schemas.microsoft.com/office/drawing/2014/main" id="{F3BD0A8D-7933-B549-BFFD-4DF76557777D}"/>
                </a:ext>
              </a:extLst>
            </p:cNvPr>
            <p:cNvSpPr/>
            <p:nvPr/>
          </p:nvSpPr>
          <p:spPr>
            <a:xfrm>
              <a:off x="2994573" y="1788135"/>
              <a:ext cx="15542" cy="16026"/>
            </a:xfrm>
            <a:custGeom>
              <a:avLst/>
              <a:gdLst/>
              <a:ahLst/>
              <a:cxnLst/>
              <a:rect l="l" t="t" r="r" b="b"/>
              <a:pathLst>
                <a:path w="578" h="596" extrusionOk="0">
                  <a:moveTo>
                    <a:pt x="298" y="1"/>
                  </a:moveTo>
                  <a:cubicBezTo>
                    <a:pt x="140" y="1"/>
                    <a:pt x="0" y="141"/>
                    <a:pt x="0" y="298"/>
                  </a:cubicBezTo>
                  <a:cubicBezTo>
                    <a:pt x="0" y="455"/>
                    <a:pt x="140" y="595"/>
                    <a:pt x="298" y="595"/>
                  </a:cubicBezTo>
                  <a:cubicBezTo>
                    <a:pt x="455" y="595"/>
                    <a:pt x="577" y="455"/>
                    <a:pt x="577" y="298"/>
                  </a:cubicBezTo>
                  <a:cubicBezTo>
                    <a:pt x="577" y="141"/>
                    <a:pt x="455" y="1"/>
                    <a:pt x="2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8" name="Google Shape;2885;p73">
              <a:extLst>
                <a:ext uri="{FF2B5EF4-FFF2-40B4-BE49-F238E27FC236}">
                  <a16:creationId xmlns:a16="http://schemas.microsoft.com/office/drawing/2014/main" id="{92F82B17-B754-CB4E-B595-F6B54D243361}"/>
                </a:ext>
              </a:extLst>
            </p:cNvPr>
            <p:cNvSpPr/>
            <p:nvPr/>
          </p:nvSpPr>
          <p:spPr>
            <a:xfrm>
              <a:off x="3031223" y="1788135"/>
              <a:ext cx="15542" cy="16026"/>
            </a:xfrm>
            <a:custGeom>
              <a:avLst/>
              <a:gdLst/>
              <a:ahLst/>
              <a:cxnLst/>
              <a:rect l="l" t="t" r="r" b="b"/>
              <a:pathLst>
                <a:path w="578" h="596" extrusionOk="0">
                  <a:moveTo>
                    <a:pt x="281" y="1"/>
                  </a:moveTo>
                  <a:cubicBezTo>
                    <a:pt x="123" y="1"/>
                    <a:pt x="1" y="141"/>
                    <a:pt x="1" y="298"/>
                  </a:cubicBezTo>
                  <a:cubicBezTo>
                    <a:pt x="1" y="455"/>
                    <a:pt x="123" y="595"/>
                    <a:pt x="281" y="595"/>
                  </a:cubicBezTo>
                  <a:cubicBezTo>
                    <a:pt x="438" y="595"/>
                    <a:pt x="578" y="455"/>
                    <a:pt x="578" y="298"/>
                  </a:cubicBezTo>
                  <a:cubicBezTo>
                    <a:pt x="578" y="141"/>
                    <a:pt x="438" y="1"/>
                    <a:pt x="28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9" name="Google Shape;2886;p73">
              <a:extLst>
                <a:ext uri="{FF2B5EF4-FFF2-40B4-BE49-F238E27FC236}">
                  <a16:creationId xmlns:a16="http://schemas.microsoft.com/office/drawing/2014/main" id="{4F378803-B450-8C4B-9A6E-97A6FD195AD4}"/>
                </a:ext>
              </a:extLst>
            </p:cNvPr>
            <p:cNvSpPr/>
            <p:nvPr/>
          </p:nvSpPr>
          <p:spPr>
            <a:xfrm>
              <a:off x="2885510" y="1861005"/>
              <a:ext cx="15542" cy="15542"/>
            </a:xfrm>
            <a:custGeom>
              <a:avLst/>
              <a:gdLst/>
              <a:ahLst/>
              <a:cxnLst/>
              <a:rect l="l" t="t" r="r" b="b"/>
              <a:pathLst>
                <a:path w="578" h="578" extrusionOk="0">
                  <a:moveTo>
                    <a:pt x="298" y="0"/>
                  </a:moveTo>
                  <a:cubicBezTo>
                    <a:pt x="123" y="0"/>
                    <a:pt x="1" y="123"/>
                    <a:pt x="1" y="298"/>
                  </a:cubicBezTo>
                  <a:cubicBezTo>
                    <a:pt x="1" y="455"/>
                    <a:pt x="123" y="577"/>
                    <a:pt x="298" y="577"/>
                  </a:cubicBezTo>
                  <a:cubicBezTo>
                    <a:pt x="455" y="577"/>
                    <a:pt x="578" y="455"/>
                    <a:pt x="578" y="298"/>
                  </a:cubicBezTo>
                  <a:cubicBezTo>
                    <a:pt x="578" y="123"/>
                    <a:pt x="455" y="0"/>
                    <a:pt x="29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Google Shape;2887;p73">
              <a:extLst>
                <a:ext uri="{FF2B5EF4-FFF2-40B4-BE49-F238E27FC236}">
                  <a16:creationId xmlns:a16="http://schemas.microsoft.com/office/drawing/2014/main" id="{65F7E02F-FF37-A34F-8A98-A6A8F5EF2BCA}"/>
                </a:ext>
              </a:extLst>
            </p:cNvPr>
            <p:cNvSpPr/>
            <p:nvPr/>
          </p:nvSpPr>
          <p:spPr>
            <a:xfrm>
              <a:off x="2921703" y="1861005"/>
              <a:ext cx="16026" cy="15542"/>
            </a:xfrm>
            <a:custGeom>
              <a:avLst/>
              <a:gdLst/>
              <a:ahLst/>
              <a:cxnLst/>
              <a:rect l="l" t="t" r="r" b="b"/>
              <a:pathLst>
                <a:path w="596" h="578" extrusionOk="0">
                  <a:moveTo>
                    <a:pt x="298" y="0"/>
                  </a:moveTo>
                  <a:cubicBezTo>
                    <a:pt x="141" y="0"/>
                    <a:pt x="1" y="123"/>
                    <a:pt x="1" y="298"/>
                  </a:cubicBezTo>
                  <a:cubicBezTo>
                    <a:pt x="1" y="455"/>
                    <a:pt x="141" y="577"/>
                    <a:pt x="298" y="577"/>
                  </a:cubicBezTo>
                  <a:cubicBezTo>
                    <a:pt x="455" y="577"/>
                    <a:pt x="595" y="455"/>
                    <a:pt x="595" y="298"/>
                  </a:cubicBezTo>
                  <a:cubicBezTo>
                    <a:pt x="595" y="123"/>
                    <a:pt x="455" y="0"/>
                    <a:pt x="29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1" name="Google Shape;2888;p73">
              <a:extLst>
                <a:ext uri="{FF2B5EF4-FFF2-40B4-BE49-F238E27FC236}">
                  <a16:creationId xmlns:a16="http://schemas.microsoft.com/office/drawing/2014/main" id="{5354B06D-9B0F-5745-90D3-5134C4828B27}"/>
                </a:ext>
              </a:extLst>
            </p:cNvPr>
            <p:cNvSpPr/>
            <p:nvPr/>
          </p:nvSpPr>
          <p:spPr>
            <a:xfrm>
              <a:off x="2867172" y="1897198"/>
              <a:ext cx="16026" cy="16000"/>
            </a:xfrm>
            <a:custGeom>
              <a:avLst/>
              <a:gdLst/>
              <a:ahLst/>
              <a:cxnLst/>
              <a:rect l="l" t="t" r="r" b="b"/>
              <a:pathLst>
                <a:path w="596" h="595" extrusionOk="0">
                  <a:moveTo>
                    <a:pt x="298" y="1"/>
                  </a:moveTo>
                  <a:cubicBezTo>
                    <a:pt x="141" y="1"/>
                    <a:pt x="1" y="140"/>
                    <a:pt x="1" y="298"/>
                  </a:cubicBezTo>
                  <a:cubicBezTo>
                    <a:pt x="1" y="455"/>
                    <a:pt x="141" y="595"/>
                    <a:pt x="298" y="595"/>
                  </a:cubicBezTo>
                  <a:cubicBezTo>
                    <a:pt x="455" y="595"/>
                    <a:pt x="595" y="455"/>
                    <a:pt x="595" y="298"/>
                  </a:cubicBezTo>
                  <a:cubicBezTo>
                    <a:pt x="595" y="140"/>
                    <a:pt x="455" y="1"/>
                    <a:pt x="2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Google Shape;2889;p73">
              <a:extLst>
                <a:ext uri="{FF2B5EF4-FFF2-40B4-BE49-F238E27FC236}">
                  <a16:creationId xmlns:a16="http://schemas.microsoft.com/office/drawing/2014/main" id="{06155F0D-C92C-3343-8D79-CF61582BC603}"/>
                </a:ext>
              </a:extLst>
            </p:cNvPr>
            <p:cNvSpPr/>
            <p:nvPr/>
          </p:nvSpPr>
          <p:spPr>
            <a:xfrm>
              <a:off x="2903849" y="1897198"/>
              <a:ext cx="15542" cy="16000"/>
            </a:xfrm>
            <a:custGeom>
              <a:avLst/>
              <a:gdLst/>
              <a:ahLst/>
              <a:cxnLst/>
              <a:rect l="l" t="t" r="r" b="b"/>
              <a:pathLst>
                <a:path w="578" h="595" extrusionOk="0">
                  <a:moveTo>
                    <a:pt x="280" y="1"/>
                  </a:moveTo>
                  <a:cubicBezTo>
                    <a:pt x="123" y="1"/>
                    <a:pt x="0" y="140"/>
                    <a:pt x="0" y="298"/>
                  </a:cubicBezTo>
                  <a:cubicBezTo>
                    <a:pt x="0" y="455"/>
                    <a:pt x="123" y="595"/>
                    <a:pt x="280" y="595"/>
                  </a:cubicBezTo>
                  <a:cubicBezTo>
                    <a:pt x="437" y="595"/>
                    <a:pt x="577" y="455"/>
                    <a:pt x="577" y="298"/>
                  </a:cubicBezTo>
                  <a:cubicBezTo>
                    <a:pt x="577" y="140"/>
                    <a:pt x="437" y="1"/>
                    <a:pt x="28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3" name="Google Shape;2890;p73">
              <a:extLst>
                <a:ext uri="{FF2B5EF4-FFF2-40B4-BE49-F238E27FC236}">
                  <a16:creationId xmlns:a16="http://schemas.microsoft.com/office/drawing/2014/main" id="{2B4756AE-2370-C949-ADA7-354A460A046C}"/>
                </a:ext>
              </a:extLst>
            </p:cNvPr>
            <p:cNvSpPr/>
            <p:nvPr/>
          </p:nvSpPr>
          <p:spPr>
            <a:xfrm>
              <a:off x="2940042" y="1897198"/>
              <a:ext cx="15542" cy="16000"/>
            </a:xfrm>
            <a:custGeom>
              <a:avLst/>
              <a:gdLst/>
              <a:ahLst/>
              <a:cxnLst/>
              <a:rect l="l" t="t" r="r" b="b"/>
              <a:pathLst>
                <a:path w="578" h="595" extrusionOk="0">
                  <a:moveTo>
                    <a:pt x="298" y="1"/>
                  </a:moveTo>
                  <a:cubicBezTo>
                    <a:pt x="123" y="1"/>
                    <a:pt x="1" y="140"/>
                    <a:pt x="1" y="298"/>
                  </a:cubicBezTo>
                  <a:cubicBezTo>
                    <a:pt x="1" y="455"/>
                    <a:pt x="123" y="595"/>
                    <a:pt x="298" y="595"/>
                  </a:cubicBezTo>
                  <a:cubicBezTo>
                    <a:pt x="455" y="595"/>
                    <a:pt x="577" y="455"/>
                    <a:pt x="577" y="298"/>
                  </a:cubicBezTo>
                  <a:cubicBezTo>
                    <a:pt x="577" y="140"/>
                    <a:pt x="455" y="1"/>
                    <a:pt x="2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4" name="Google Shape;2891;p73">
              <a:extLst>
                <a:ext uri="{FF2B5EF4-FFF2-40B4-BE49-F238E27FC236}">
                  <a16:creationId xmlns:a16="http://schemas.microsoft.com/office/drawing/2014/main" id="{7467A4A6-9CB8-2A43-9FF0-3B71351BE568}"/>
                </a:ext>
              </a:extLst>
            </p:cNvPr>
            <p:cNvSpPr/>
            <p:nvPr/>
          </p:nvSpPr>
          <p:spPr>
            <a:xfrm>
              <a:off x="2976235" y="1897198"/>
              <a:ext cx="16000" cy="16000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98" y="1"/>
                  </a:moveTo>
                  <a:cubicBezTo>
                    <a:pt x="140" y="1"/>
                    <a:pt x="1" y="140"/>
                    <a:pt x="1" y="298"/>
                  </a:cubicBezTo>
                  <a:cubicBezTo>
                    <a:pt x="1" y="455"/>
                    <a:pt x="140" y="595"/>
                    <a:pt x="298" y="595"/>
                  </a:cubicBezTo>
                  <a:cubicBezTo>
                    <a:pt x="455" y="595"/>
                    <a:pt x="595" y="455"/>
                    <a:pt x="595" y="298"/>
                  </a:cubicBezTo>
                  <a:cubicBezTo>
                    <a:pt x="595" y="140"/>
                    <a:pt x="455" y="1"/>
                    <a:pt x="2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5" name="Google Shape;2892;p73">
              <a:extLst>
                <a:ext uri="{FF2B5EF4-FFF2-40B4-BE49-F238E27FC236}">
                  <a16:creationId xmlns:a16="http://schemas.microsoft.com/office/drawing/2014/main" id="{167E584C-481A-6B43-9E1A-43BDA8733A51}"/>
                </a:ext>
              </a:extLst>
            </p:cNvPr>
            <p:cNvSpPr/>
            <p:nvPr/>
          </p:nvSpPr>
          <p:spPr>
            <a:xfrm>
              <a:off x="3012911" y="1897198"/>
              <a:ext cx="15516" cy="16000"/>
            </a:xfrm>
            <a:custGeom>
              <a:avLst/>
              <a:gdLst/>
              <a:ahLst/>
              <a:cxnLst/>
              <a:rect l="l" t="t" r="r" b="b"/>
              <a:pathLst>
                <a:path w="577" h="595" extrusionOk="0">
                  <a:moveTo>
                    <a:pt x="280" y="1"/>
                  </a:moveTo>
                  <a:cubicBezTo>
                    <a:pt x="122" y="1"/>
                    <a:pt x="0" y="140"/>
                    <a:pt x="0" y="298"/>
                  </a:cubicBezTo>
                  <a:cubicBezTo>
                    <a:pt x="0" y="455"/>
                    <a:pt x="122" y="595"/>
                    <a:pt x="280" y="595"/>
                  </a:cubicBezTo>
                  <a:cubicBezTo>
                    <a:pt x="455" y="595"/>
                    <a:pt x="577" y="455"/>
                    <a:pt x="577" y="298"/>
                  </a:cubicBezTo>
                  <a:cubicBezTo>
                    <a:pt x="577" y="140"/>
                    <a:pt x="455" y="1"/>
                    <a:pt x="28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Google Shape;2893;p73">
              <a:extLst>
                <a:ext uri="{FF2B5EF4-FFF2-40B4-BE49-F238E27FC236}">
                  <a16:creationId xmlns:a16="http://schemas.microsoft.com/office/drawing/2014/main" id="{B5B1BD3B-53D3-704D-A62D-746FBE7765BA}"/>
                </a:ext>
              </a:extLst>
            </p:cNvPr>
            <p:cNvSpPr/>
            <p:nvPr/>
          </p:nvSpPr>
          <p:spPr>
            <a:xfrm>
              <a:off x="2958380" y="1861005"/>
              <a:ext cx="15542" cy="15542"/>
            </a:xfrm>
            <a:custGeom>
              <a:avLst/>
              <a:gdLst/>
              <a:ahLst/>
              <a:cxnLst/>
              <a:rect l="l" t="t" r="r" b="b"/>
              <a:pathLst>
                <a:path w="578" h="578" extrusionOk="0">
                  <a:moveTo>
                    <a:pt x="280" y="0"/>
                  </a:moveTo>
                  <a:cubicBezTo>
                    <a:pt x="123" y="0"/>
                    <a:pt x="0" y="123"/>
                    <a:pt x="0" y="298"/>
                  </a:cubicBezTo>
                  <a:cubicBezTo>
                    <a:pt x="0" y="455"/>
                    <a:pt x="123" y="577"/>
                    <a:pt x="280" y="577"/>
                  </a:cubicBezTo>
                  <a:cubicBezTo>
                    <a:pt x="455" y="577"/>
                    <a:pt x="577" y="455"/>
                    <a:pt x="577" y="298"/>
                  </a:cubicBezTo>
                  <a:cubicBezTo>
                    <a:pt x="577" y="123"/>
                    <a:pt x="455" y="0"/>
                    <a:pt x="28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7" name="Google Shape;2894;p73">
              <a:extLst>
                <a:ext uri="{FF2B5EF4-FFF2-40B4-BE49-F238E27FC236}">
                  <a16:creationId xmlns:a16="http://schemas.microsoft.com/office/drawing/2014/main" id="{56E6FF9C-AF95-764F-9C4E-FE8975E5494D}"/>
                </a:ext>
              </a:extLst>
            </p:cNvPr>
            <p:cNvSpPr/>
            <p:nvPr/>
          </p:nvSpPr>
          <p:spPr>
            <a:xfrm>
              <a:off x="2994573" y="1861005"/>
              <a:ext cx="15542" cy="15542"/>
            </a:xfrm>
            <a:custGeom>
              <a:avLst/>
              <a:gdLst/>
              <a:ahLst/>
              <a:cxnLst/>
              <a:rect l="l" t="t" r="r" b="b"/>
              <a:pathLst>
                <a:path w="578" h="578" extrusionOk="0">
                  <a:moveTo>
                    <a:pt x="298" y="0"/>
                  </a:moveTo>
                  <a:cubicBezTo>
                    <a:pt x="140" y="0"/>
                    <a:pt x="0" y="123"/>
                    <a:pt x="0" y="298"/>
                  </a:cubicBezTo>
                  <a:cubicBezTo>
                    <a:pt x="0" y="455"/>
                    <a:pt x="140" y="577"/>
                    <a:pt x="298" y="577"/>
                  </a:cubicBezTo>
                  <a:cubicBezTo>
                    <a:pt x="455" y="577"/>
                    <a:pt x="577" y="455"/>
                    <a:pt x="577" y="298"/>
                  </a:cubicBezTo>
                  <a:cubicBezTo>
                    <a:pt x="577" y="123"/>
                    <a:pt x="455" y="0"/>
                    <a:pt x="29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8" name="Google Shape;2895;p73">
              <a:extLst>
                <a:ext uri="{FF2B5EF4-FFF2-40B4-BE49-F238E27FC236}">
                  <a16:creationId xmlns:a16="http://schemas.microsoft.com/office/drawing/2014/main" id="{A556AB2E-1A9C-EC4E-9FFB-2AC337B1833D}"/>
                </a:ext>
              </a:extLst>
            </p:cNvPr>
            <p:cNvSpPr/>
            <p:nvPr/>
          </p:nvSpPr>
          <p:spPr>
            <a:xfrm>
              <a:off x="3031223" y="1861005"/>
              <a:ext cx="15542" cy="15542"/>
            </a:xfrm>
            <a:custGeom>
              <a:avLst/>
              <a:gdLst/>
              <a:ahLst/>
              <a:cxnLst/>
              <a:rect l="l" t="t" r="r" b="b"/>
              <a:pathLst>
                <a:path w="578" h="578" extrusionOk="0">
                  <a:moveTo>
                    <a:pt x="281" y="0"/>
                  </a:moveTo>
                  <a:cubicBezTo>
                    <a:pt x="123" y="0"/>
                    <a:pt x="1" y="123"/>
                    <a:pt x="1" y="298"/>
                  </a:cubicBezTo>
                  <a:cubicBezTo>
                    <a:pt x="1" y="455"/>
                    <a:pt x="123" y="577"/>
                    <a:pt x="281" y="577"/>
                  </a:cubicBezTo>
                  <a:cubicBezTo>
                    <a:pt x="438" y="577"/>
                    <a:pt x="578" y="455"/>
                    <a:pt x="578" y="298"/>
                  </a:cubicBezTo>
                  <a:cubicBezTo>
                    <a:pt x="578" y="123"/>
                    <a:pt x="438" y="0"/>
                    <a:pt x="28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9" name="Google Shape;2896;p73">
              <a:extLst>
                <a:ext uri="{FF2B5EF4-FFF2-40B4-BE49-F238E27FC236}">
                  <a16:creationId xmlns:a16="http://schemas.microsoft.com/office/drawing/2014/main" id="{655C2764-15BD-8543-995C-425C47AE9474}"/>
                </a:ext>
              </a:extLst>
            </p:cNvPr>
            <p:cNvSpPr/>
            <p:nvPr/>
          </p:nvSpPr>
          <p:spPr>
            <a:xfrm>
              <a:off x="2885510" y="1933874"/>
              <a:ext cx="15542" cy="15516"/>
            </a:xfrm>
            <a:custGeom>
              <a:avLst/>
              <a:gdLst/>
              <a:ahLst/>
              <a:cxnLst/>
              <a:rect l="l" t="t" r="r" b="b"/>
              <a:pathLst>
                <a:path w="578" h="577" extrusionOk="0">
                  <a:moveTo>
                    <a:pt x="298" y="0"/>
                  </a:moveTo>
                  <a:cubicBezTo>
                    <a:pt x="123" y="0"/>
                    <a:pt x="1" y="122"/>
                    <a:pt x="1" y="297"/>
                  </a:cubicBezTo>
                  <a:cubicBezTo>
                    <a:pt x="1" y="455"/>
                    <a:pt x="123" y="577"/>
                    <a:pt x="298" y="577"/>
                  </a:cubicBezTo>
                  <a:cubicBezTo>
                    <a:pt x="455" y="577"/>
                    <a:pt x="578" y="455"/>
                    <a:pt x="578" y="297"/>
                  </a:cubicBezTo>
                  <a:cubicBezTo>
                    <a:pt x="578" y="122"/>
                    <a:pt x="455" y="0"/>
                    <a:pt x="29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0" name="Google Shape;2897;p73">
              <a:extLst>
                <a:ext uri="{FF2B5EF4-FFF2-40B4-BE49-F238E27FC236}">
                  <a16:creationId xmlns:a16="http://schemas.microsoft.com/office/drawing/2014/main" id="{0B180C5A-445B-F24C-AD57-CFDAD6E5EA2F}"/>
                </a:ext>
              </a:extLst>
            </p:cNvPr>
            <p:cNvSpPr/>
            <p:nvPr/>
          </p:nvSpPr>
          <p:spPr>
            <a:xfrm>
              <a:off x="2921703" y="1933874"/>
              <a:ext cx="16026" cy="15516"/>
            </a:xfrm>
            <a:custGeom>
              <a:avLst/>
              <a:gdLst/>
              <a:ahLst/>
              <a:cxnLst/>
              <a:rect l="l" t="t" r="r" b="b"/>
              <a:pathLst>
                <a:path w="596" h="577" extrusionOk="0">
                  <a:moveTo>
                    <a:pt x="298" y="0"/>
                  </a:moveTo>
                  <a:cubicBezTo>
                    <a:pt x="141" y="0"/>
                    <a:pt x="1" y="122"/>
                    <a:pt x="1" y="297"/>
                  </a:cubicBezTo>
                  <a:cubicBezTo>
                    <a:pt x="1" y="455"/>
                    <a:pt x="141" y="577"/>
                    <a:pt x="298" y="577"/>
                  </a:cubicBezTo>
                  <a:cubicBezTo>
                    <a:pt x="455" y="577"/>
                    <a:pt x="595" y="455"/>
                    <a:pt x="595" y="297"/>
                  </a:cubicBezTo>
                  <a:cubicBezTo>
                    <a:pt x="595" y="122"/>
                    <a:pt x="455" y="0"/>
                    <a:pt x="29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1" name="Google Shape;2898;p73">
              <a:extLst>
                <a:ext uri="{FF2B5EF4-FFF2-40B4-BE49-F238E27FC236}">
                  <a16:creationId xmlns:a16="http://schemas.microsoft.com/office/drawing/2014/main" id="{D2E844F0-968F-B546-9AE4-3D923E94D2CD}"/>
                </a:ext>
              </a:extLst>
            </p:cNvPr>
            <p:cNvSpPr/>
            <p:nvPr/>
          </p:nvSpPr>
          <p:spPr>
            <a:xfrm>
              <a:off x="2867172" y="1970067"/>
              <a:ext cx="16026" cy="16000"/>
            </a:xfrm>
            <a:custGeom>
              <a:avLst/>
              <a:gdLst/>
              <a:ahLst/>
              <a:cxnLst/>
              <a:rect l="l" t="t" r="r" b="b"/>
              <a:pathLst>
                <a:path w="596" h="595" extrusionOk="0">
                  <a:moveTo>
                    <a:pt x="298" y="0"/>
                  </a:moveTo>
                  <a:cubicBezTo>
                    <a:pt x="141" y="0"/>
                    <a:pt x="1" y="140"/>
                    <a:pt x="1" y="297"/>
                  </a:cubicBezTo>
                  <a:cubicBezTo>
                    <a:pt x="1" y="455"/>
                    <a:pt x="141" y="594"/>
                    <a:pt x="298" y="594"/>
                  </a:cubicBezTo>
                  <a:cubicBezTo>
                    <a:pt x="455" y="594"/>
                    <a:pt x="595" y="455"/>
                    <a:pt x="595" y="297"/>
                  </a:cubicBezTo>
                  <a:cubicBezTo>
                    <a:pt x="595" y="140"/>
                    <a:pt x="455" y="0"/>
                    <a:pt x="29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2" name="Google Shape;2899;p73">
              <a:extLst>
                <a:ext uri="{FF2B5EF4-FFF2-40B4-BE49-F238E27FC236}">
                  <a16:creationId xmlns:a16="http://schemas.microsoft.com/office/drawing/2014/main" id="{1615D944-6C61-B443-8FB9-08D90D894C55}"/>
                </a:ext>
              </a:extLst>
            </p:cNvPr>
            <p:cNvSpPr/>
            <p:nvPr/>
          </p:nvSpPr>
          <p:spPr>
            <a:xfrm>
              <a:off x="2903849" y="1970067"/>
              <a:ext cx="15542" cy="16000"/>
            </a:xfrm>
            <a:custGeom>
              <a:avLst/>
              <a:gdLst/>
              <a:ahLst/>
              <a:cxnLst/>
              <a:rect l="l" t="t" r="r" b="b"/>
              <a:pathLst>
                <a:path w="578" h="595" extrusionOk="0">
                  <a:moveTo>
                    <a:pt x="280" y="0"/>
                  </a:moveTo>
                  <a:cubicBezTo>
                    <a:pt x="123" y="0"/>
                    <a:pt x="0" y="140"/>
                    <a:pt x="0" y="297"/>
                  </a:cubicBezTo>
                  <a:cubicBezTo>
                    <a:pt x="0" y="455"/>
                    <a:pt x="123" y="594"/>
                    <a:pt x="280" y="594"/>
                  </a:cubicBezTo>
                  <a:cubicBezTo>
                    <a:pt x="437" y="594"/>
                    <a:pt x="577" y="455"/>
                    <a:pt x="577" y="297"/>
                  </a:cubicBezTo>
                  <a:cubicBezTo>
                    <a:pt x="577" y="140"/>
                    <a:pt x="437" y="0"/>
                    <a:pt x="28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" name="Google Shape;2900;p73">
              <a:extLst>
                <a:ext uri="{FF2B5EF4-FFF2-40B4-BE49-F238E27FC236}">
                  <a16:creationId xmlns:a16="http://schemas.microsoft.com/office/drawing/2014/main" id="{DB738926-F33B-9D42-B066-1677BC315B97}"/>
                </a:ext>
              </a:extLst>
            </p:cNvPr>
            <p:cNvSpPr/>
            <p:nvPr/>
          </p:nvSpPr>
          <p:spPr>
            <a:xfrm>
              <a:off x="2940042" y="1970067"/>
              <a:ext cx="15542" cy="16000"/>
            </a:xfrm>
            <a:custGeom>
              <a:avLst/>
              <a:gdLst/>
              <a:ahLst/>
              <a:cxnLst/>
              <a:rect l="l" t="t" r="r" b="b"/>
              <a:pathLst>
                <a:path w="578" h="595" extrusionOk="0">
                  <a:moveTo>
                    <a:pt x="298" y="0"/>
                  </a:moveTo>
                  <a:cubicBezTo>
                    <a:pt x="123" y="0"/>
                    <a:pt x="1" y="140"/>
                    <a:pt x="1" y="297"/>
                  </a:cubicBezTo>
                  <a:cubicBezTo>
                    <a:pt x="1" y="455"/>
                    <a:pt x="123" y="594"/>
                    <a:pt x="298" y="594"/>
                  </a:cubicBezTo>
                  <a:cubicBezTo>
                    <a:pt x="455" y="594"/>
                    <a:pt x="577" y="455"/>
                    <a:pt x="577" y="297"/>
                  </a:cubicBezTo>
                  <a:cubicBezTo>
                    <a:pt x="577" y="140"/>
                    <a:pt x="455" y="0"/>
                    <a:pt x="29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4" name="Google Shape;2901;p73">
              <a:extLst>
                <a:ext uri="{FF2B5EF4-FFF2-40B4-BE49-F238E27FC236}">
                  <a16:creationId xmlns:a16="http://schemas.microsoft.com/office/drawing/2014/main" id="{F2770563-2A00-B548-B21A-0EFC5FEC13A4}"/>
                </a:ext>
              </a:extLst>
            </p:cNvPr>
            <p:cNvSpPr/>
            <p:nvPr/>
          </p:nvSpPr>
          <p:spPr>
            <a:xfrm>
              <a:off x="2976235" y="1970067"/>
              <a:ext cx="16000" cy="16000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98" y="0"/>
                  </a:moveTo>
                  <a:cubicBezTo>
                    <a:pt x="140" y="0"/>
                    <a:pt x="1" y="140"/>
                    <a:pt x="1" y="297"/>
                  </a:cubicBezTo>
                  <a:cubicBezTo>
                    <a:pt x="1" y="455"/>
                    <a:pt x="140" y="594"/>
                    <a:pt x="298" y="594"/>
                  </a:cubicBezTo>
                  <a:cubicBezTo>
                    <a:pt x="455" y="594"/>
                    <a:pt x="595" y="455"/>
                    <a:pt x="595" y="297"/>
                  </a:cubicBezTo>
                  <a:cubicBezTo>
                    <a:pt x="595" y="140"/>
                    <a:pt x="455" y="0"/>
                    <a:pt x="29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5" name="Google Shape;2902;p73">
              <a:extLst>
                <a:ext uri="{FF2B5EF4-FFF2-40B4-BE49-F238E27FC236}">
                  <a16:creationId xmlns:a16="http://schemas.microsoft.com/office/drawing/2014/main" id="{43C1A230-948E-E44A-AC30-EA826AB47D0F}"/>
                </a:ext>
              </a:extLst>
            </p:cNvPr>
            <p:cNvSpPr/>
            <p:nvPr/>
          </p:nvSpPr>
          <p:spPr>
            <a:xfrm>
              <a:off x="3012911" y="1970067"/>
              <a:ext cx="15516" cy="16000"/>
            </a:xfrm>
            <a:custGeom>
              <a:avLst/>
              <a:gdLst/>
              <a:ahLst/>
              <a:cxnLst/>
              <a:rect l="l" t="t" r="r" b="b"/>
              <a:pathLst>
                <a:path w="577" h="595" extrusionOk="0">
                  <a:moveTo>
                    <a:pt x="280" y="0"/>
                  </a:moveTo>
                  <a:cubicBezTo>
                    <a:pt x="122" y="0"/>
                    <a:pt x="0" y="140"/>
                    <a:pt x="0" y="297"/>
                  </a:cubicBezTo>
                  <a:cubicBezTo>
                    <a:pt x="0" y="455"/>
                    <a:pt x="122" y="594"/>
                    <a:pt x="280" y="594"/>
                  </a:cubicBezTo>
                  <a:cubicBezTo>
                    <a:pt x="455" y="594"/>
                    <a:pt x="577" y="455"/>
                    <a:pt x="577" y="297"/>
                  </a:cubicBezTo>
                  <a:cubicBezTo>
                    <a:pt x="577" y="140"/>
                    <a:pt x="455" y="0"/>
                    <a:pt x="28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6" name="Google Shape;2903;p73">
              <a:extLst>
                <a:ext uri="{FF2B5EF4-FFF2-40B4-BE49-F238E27FC236}">
                  <a16:creationId xmlns:a16="http://schemas.microsoft.com/office/drawing/2014/main" id="{E82A2CDB-98AC-1143-84CA-36D24EBAAF3D}"/>
                </a:ext>
              </a:extLst>
            </p:cNvPr>
            <p:cNvSpPr/>
            <p:nvPr/>
          </p:nvSpPr>
          <p:spPr>
            <a:xfrm>
              <a:off x="2958380" y="1933874"/>
              <a:ext cx="15542" cy="15516"/>
            </a:xfrm>
            <a:custGeom>
              <a:avLst/>
              <a:gdLst/>
              <a:ahLst/>
              <a:cxnLst/>
              <a:rect l="l" t="t" r="r" b="b"/>
              <a:pathLst>
                <a:path w="578" h="577" extrusionOk="0">
                  <a:moveTo>
                    <a:pt x="280" y="0"/>
                  </a:moveTo>
                  <a:cubicBezTo>
                    <a:pt x="123" y="0"/>
                    <a:pt x="0" y="122"/>
                    <a:pt x="0" y="297"/>
                  </a:cubicBezTo>
                  <a:cubicBezTo>
                    <a:pt x="0" y="455"/>
                    <a:pt x="123" y="577"/>
                    <a:pt x="280" y="577"/>
                  </a:cubicBezTo>
                  <a:cubicBezTo>
                    <a:pt x="455" y="577"/>
                    <a:pt x="577" y="455"/>
                    <a:pt x="577" y="297"/>
                  </a:cubicBezTo>
                  <a:cubicBezTo>
                    <a:pt x="577" y="122"/>
                    <a:pt x="455" y="0"/>
                    <a:pt x="28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7" name="Google Shape;2904;p73">
              <a:extLst>
                <a:ext uri="{FF2B5EF4-FFF2-40B4-BE49-F238E27FC236}">
                  <a16:creationId xmlns:a16="http://schemas.microsoft.com/office/drawing/2014/main" id="{BC8AFBFD-2F1B-624D-9712-1DDB500AC197}"/>
                </a:ext>
              </a:extLst>
            </p:cNvPr>
            <p:cNvSpPr/>
            <p:nvPr/>
          </p:nvSpPr>
          <p:spPr>
            <a:xfrm>
              <a:off x="2994573" y="1933874"/>
              <a:ext cx="15542" cy="15516"/>
            </a:xfrm>
            <a:custGeom>
              <a:avLst/>
              <a:gdLst/>
              <a:ahLst/>
              <a:cxnLst/>
              <a:rect l="l" t="t" r="r" b="b"/>
              <a:pathLst>
                <a:path w="578" h="577" extrusionOk="0">
                  <a:moveTo>
                    <a:pt x="298" y="0"/>
                  </a:moveTo>
                  <a:cubicBezTo>
                    <a:pt x="140" y="0"/>
                    <a:pt x="0" y="122"/>
                    <a:pt x="0" y="297"/>
                  </a:cubicBezTo>
                  <a:cubicBezTo>
                    <a:pt x="0" y="455"/>
                    <a:pt x="140" y="577"/>
                    <a:pt x="298" y="577"/>
                  </a:cubicBezTo>
                  <a:cubicBezTo>
                    <a:pt x="455" y="577"/>
                    <a:pt x="577" y="455"/>
                    <a:pt x="577" y="297"/>
                  </a:cubicBezTo>
                  <a:cubicBezTo>
                    <a:pt x="577" y="122"/>
                    <a:pt x="455" y="0"/>
                    <a:pt x="29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8" name="Google Shape;2905;p73">
              <a:extLst>
                <a:ext uri="{FF2B5EF4-FFF2-40B4-BE49-F238E27FC236}">
                  <a16:creationId xmlns:a16="http://schemas.microsoft.com/office/drawing/2014/main" id="{F9B3EC5A-384D-BF4B-AED4-C01BC4D1FF8C}"/>
                </a:ext>
              </a:extLst>
            </p:cNvPr>
            <p:cNvSpPr/>
            <p:nvPr/>
          </p:nvSpPr>
          <p:spPr>
            <a:xfrm>
              <a:off x="3031223" y="1933874"/>
              <a:ext cx="15542" cy="15516"/>
            </a:xfrm>
            <a:custGeom>
              <a:avLst/>
              <a:gdLst/>
              <a:ahLst/>
              <a:cxnLst/>
              <a:rect l="l" t="t" r="r" b="b"/>
              <a:pathLst>
                <a:path w="578" h="577" extrusionOk="0">
                  <a:moveTo>
                    <a:pt x="281" y="0"/>
                  </a:moveTo>
                  <a:cubicBezTo>
                    <a:pt x="123" y="0"/>
                    <a:pt x="1" y="122"/>
                    <a:pt x="1" y="297"/>
                  </a:cubicBezTo>
                  <a:cubicBezTo>
                    <a:pt x="1" y="455"/>
                    <a:pt x="123" y="577"/>
                    <a:pt x="281" y="577"/>
                  </a:cubicBezTo>
                  <a:cubicBezTo>
                    <a:pt x="438" y="577"/>
                    <a:pt x="578" y="455"/>
                    <a:pt x="578" y="297"/>
                  </a:cubicBezTo>
                  <a:cubicBezTo>
                    <a:pt x="578" y="122"/>
                    <a:pt x="438" y="0"/>
                    <a:pt x="28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9" name="Google Shape;2906;p73">
              <a:extLst>
                <a:ext uri="{FF2B5EF4-FFF2-40B4-BE49-F238E27FC236}">
                  <a16:creationId xmlns:a16="http://schemas.microsoft.com/office/drawing/2014/main" id="{9A225C07-D185-644C-9422-239C5E5E43ED}"/>
                </a:ext>
              </a:extLst>
            </p:cNvPr>
            <p:cNvSpPr/>
            <p:nvPr/>
          </p:nvSpPr>
          <p:spPr>
            <a:xfrm>
              <a:off x="2885510" y="2006717"/>
              <a:ext cx="15542" cy="15542"/>
            </a:xfrm>
            <a:custGeom>
              <a:avLst/>
              <a:gdLst/>
              <a:ahLst/>
              <a:cxnLst/>
              <a:rect l="l" t="t" r="r" b="b"/>
              <a:pathLst>
                <a:path w="578" h="578" extrusionOk="0">
                  <a:moveTo>
                    <a:pt x="298" y="1"/>
                  </a:moveTo>
                  <a:cubicBezTo>
                    <a:pt x="123" y="1"/>
                    <a:pt x="1" y="123"/>
                    <a:pt x="1" y="280"/>
                  </a:cubicBezTo>
                  <a:cubicBezTo>
                    <a:pt x="1" y="455"/>
                    <a:pt x="123" y="578"/>
                    <a:pt x="298" y="578"/>
                  </a:cubicBezTo>
                  <a:cubicBezTo>
                    <a:pt x="455" y="578"/>
                    <a:pt x="578" y="455"/>
                    <a:pt x="578" y="280"/>
                  </a:cubicBezTo>
                  <a:cubicBezTo>
                    <a:pt x="578" y="123"/>
                    <a:pt x="455" y="1"/>
                    <a:pt x="2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0" name="Google Shape;2907;p73">
              <a:extLst>
                <a:ext uri="{FF2B5EF4-FFF2-40B4-BE49-F238E27FC236}">
                  <a16:creationId xmlns:a16="http://schemas.microsoft.com/office/drawing/2014/main" id="{6B75FB5C-367C-B842-A57D-9E53689AA9C7}"/>
                </a:ext>
              </a:extLst>
            </p:cNvPr>
            <p:cNvSpPr/>
            <p:nvPr/>
          </p:nvSpPr>
          <p:spPr>
            <a:xfrm>
              <a:off x="2921703" y="2006717"/>
              <a:ext cx="16026" cy="15542"/>
            </a:xfrm>
            <a:custGeom>
              <a:avLst/>
              <a:gdLst/>
              <a:ahLst/>
              <a:cxnLst/>
              <a:rect l="l" t="t" r="r" b="b"/>
              <a:pathLst>
                <a:path w="596" h="578" extrusionOk="0">
                  <a:moveTo>
                    <a:pt x="298" y="1"/>
                  </a:moveTo>
                  <a:cubicBezTo>
                    <a:pt x="141" y="1"/>
                    <a:pt x="1" y="123"/>
                    <a:pt x="1" y="280"/>
                  </a:cubicBezTo>
                  <a:cubicBezTo>
                    <a:pt x="1" y="455"/>
                    <a:pt x="141" y="578"/>
                    <a:pt x="298" y="578"/>
                  </a:cubicBezTo>
                  <a:cubicBezTo>
                    <a:pt x="455" y="578"/>
                    <a:pt x="595" y="455"/>
                    <a:pt x="595" y="280"/>
                  </a:cubicBezTo>
                  <a:cubicBezTo>
                    <a:pt x="595" y="123"/>
                    <a:pt x="455" y="1"/>
                    <a:pt x="2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1" name="Google Shape;2908;p73">
              <a:extLst>
                <a:ext uri="{FF2B5EF4-FFF2-40B4-BE49-F238E27FC236}">
                  <a16:creationId xmlns:a16="http://schemas.microsoft.com/office/drawing/2014/main" id="{F46CE333-F6F0-A04F-B5D2-15385BCFE608}"/>
                </a:ext>
              </a:extLst>
            </p:cNvPr>
            <p:cNvSpPr/>
            <p:nvPr/>
          </p:nvSpPr>
          <p:spPr>
            <a:xfrm>
              <a:off x="2867172" y="2042910"/>
              <a:ext cx="16026" cy="15542"/>
            </a:xfrm>
            <a:custGeom>
              <a:avLst/>
              <a:gdLst/>
              <a:ahLst/>
              <a:cxnLst/>
              <a:rect l="l" t="t" r="r" b="b"/>
              <a:pathLst>
                <a:path w="596" h="578" extrusionOk="0">
                  <a:moveTo>
                    <a:pt x="298" y="1"/>
                  </a:moveTo>
                  <a:cubicBezTo>
                    <a:pt x="141" y="1"/>
                    <a:pt x="1" y="141"/>
                    <a:pt x="1" y="298"/>
                  </a:cubicBezTo>
                  <a:cubicBezTo>
                    <a:pt x="1" y="455"/>
                    <a:pt x="141" y="578"/>
                    <a:pt x="298" y="578"/>
                  </a:cubicBezTo>
                  <a:cubicBezTo>
                    <a:pt x="455" y="578"/>
                    <a:pt x="595" y="455"/>
                    <a:pt x="595" y="298"/>
                  </a:cubicBezTo>
                  <a:cubicBezTo>
                    <a:pt x="595" y="141"/>
                    <a:pt x="455" y="1"/>
                    <a:pt x="2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2" name="Google Shape;2909;p73">
              <a:extLst>
                <a:ext uri="{FF2B5EF4-FFF2-40B4-BE49-F238E27FC236}">
                  <a16:creationId xmlns:a16="http://schemas.microsoft.com/office/drawing/2014/main" id="{A9B334E9-9C7C-CC4C-B1A9-A70E221E1CCD}"/>
                </a:ext>
              </a:extLst>
            </p:cNvPr>
            <p:cNvSpPr/>
            <p:nvPr/>
          </p:nvSpPr>
          <p:spPr>
            <a:xfrm>
              <a:off x="2903849" y="2042910"/>
              <a:ext cx="15542" cy="15542"/>
            </a:xfrm>
            <a:custGeom>
              <a:avLst/>
              <a:gdLst/>
              <a:ahLst/>
              <a:cxnLst/>
              <a:rect l="l" t="t" r="r" b="b"/>
              <a:pathLst>
                <a:path w="578" h="578" extrusionOk="0">
                  <a:moveTo>
                    <a:pt x="280" y="1"/>
                  </a:moveTo>
                  <a:cubicBezTo>
                    <a:pt x="123" y="1"/>
                    <a:pt x="0" y="141"/>
                    <a:pt x="0" y="298"/>
                  </a:cubicBezTo>
                  <a:cubicBezTo>
                    <a:pt x="0" y="455"/>
                    <a:pt x="123" y="578"/>
                    <a:pt x="280" y="578"/>
                  </a:cubicBezTo>
                  <a:cubicBezTo>
                    <a:pt x="437" y="578"/>
                    <a:pt x="577" y="455"/>
                    <a:pt x="577" y="298"/>
                  </a:cubicBezTo>
                  <a:cubicBezTo>
                    <a:pt x="577" y="141"/>
                    <a:pt x="437" y="1"/>
                    <a:pt x="28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" name="Google Shape;2910;p73">
              <a:extLst>
                <a:ext uri="{FF2B5EF4-FFF2-40B4-BE49-F238E27FC236}">
                  <a16:creationId xmlns:a16="http://schemas.microsoft.com/office/drawing/2014/main" id="{60271450-A001-7141-94EE-996C8E02C169}"/>
                </a:ext>
              </a:extLst>
            </p:cNvPr>
            <p:cNvSpPr/>
            <p:nvPr/>
          </p:nvSpPr>
          <p:spPr>
            <a:xfrm>
              <a:off x="2940042" y="2042910"/>
              <a:ext cx="15542" cy="15542"/>
            </a:xfrm>
            <a:custGeom>
              <a:avLst/>
              <a:gdLst/>
              <a:ahLst/>
              <a:cxnLst/>
              <a:rect l="l" t="t" r="r" b="b"/>
              <a:pathLst>
                <a:path w="578" h="578" extrusionOk="0">
                  <a:moveTo>
                    <a:pt x="298" y="1"/>
                  </a:moveTo>
                  <a:cubicBezTo>
                    <a:pt x="123" y="1"/>
                    <a:pt x="1" y="141"/>
                    <a:pt x="1" y="298"/>
                  </a:cubicBezTo>
                  <a:cubicBezTo>
                    <a:pt x="1" y="455"/>
                    <a:pt x="123" y="578"/>
                    <a:pt x="298" y="578"/>
                  </a:cubicBezTo>
                  <a:cubicBezTo>
                    <a:pt x="455" y="578"/>
                    <a:pt x="577" y="455"/>
                    <a:pt x="577" y="298"/>
                  </a:cubicBezTo>
                  <a:cubicBezTo>
                    <a:pt x="577" y="141"/>
                    <a:pt x="455" y="1"/>
                    <a:pt x="2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4" name="Google Shape;2911;p73">
              <a:extLst>
                <a:ext uri="{FF2B5EF4-FFF2-40B4-BE49-F238E27FC236}">
                  <a16:creationId xmlns:a16="http://schemas.microsoft.com/office/drawing/2014/main" id="{325B0CB7-8F45-8D4B-ABDA-4A0A558E9203}"/>
                </a:ext>
              </a:extLst>
            </p:cNvPr>
            <p:cNvSpPr/>
            <p:nvPr/>
          </p:nvSpPr>
          <p:spPr>
            <a:xfrm>
              <a:off x="2976235" y="2042910"/>
              <a:ext cx="16000" cy="15542"/>
            </a:xfrm>
            <a:custGeom>
              <a:avLst/>
              <a:gdLst/>
              <a:ahLst/>
              <a:cxnLst/>
              <a:rect l="l" t="t" r="r" b="b"/>
              <a:pathLst>
                <a:path w="595" h="578" extrusionOk="0">
                  <a:moveTo>
                    <a:pt x="298" y="1"/>
                  </a:moveTo>
                  <a:cubicBezTo>
                    <a:pt x="140" y="1"/>
                    <a:pt x="1" y="141"/>
                    <a:pt x="1" y="298"/>
                  </a:cubicBezTo>
                  <a:cubicBezTo>
                    <a:pt x="1" y="455"/>
                    <a:pt x="140" y="578"/>
                    <a:pt x="298" y="578"/>
                  </a:cubicBezTo>
                  <a:cubicBezTo>
                    <a:pt x="455" y="578"/>
                    <a:pt x="595" y="455"/>
                    <a:pt x="595" y="298"/>
                  </a:cubicBezTo>
                  <a:cubicBezTo>
                    <a:pt x="595" y="141"/>
                    <a:pt x="455" y="1"/>
                    <a:pt x="2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5" name="Google Shape;2912;p73">
              <a:extLst>
                <a:ext uri="{FF2B5EF4-FFF2-40B4-BE49-F238E27FC236}">
                  <a16:creationId xmlns:a16="http://schemas.microsoft.com/office/drawing/2014/main" id="{8C03C6BF-5BC2-D844-9868-35BE364F615E}"/>
                </a:ext>
              </a:extLst>
            </p:cNvPr>
            <p:cNvSpPr/>
            <p:nvPr/>
          </p:nvSpPr>
          <p:spPr>
            <a:xfrm>
              <a:off x="3012911" y="2042910"/>
              <a:ext cx="15516" cy="15542"/>
            </a:xfrm>
            <a:custGeom>
              <a:avLst/>
              <a:gdLst/>
              <a:ahLst/>
              <a:cxnLst/>
              <a:rect l="l" t="t" r="r" b="b"/>
              <a:pathLst>
                <a:path w="577" h="578" extrusionOk="0">
                  <a:moveTo>
                    <a:pt x="280" y="1"/>
                  </a:moveTo>
                  <a:cubicBezTo>
                    <a:pt x="122" y="1"/>
                    <a:pt x="0" y="141"/>
                    <a:pt x="0" y="298"/>
                  </a:cubicBezTo>
                  <a:cubicBezTo>
                    <a:pt x="0" y="455"/>
                    <a:pt x="122" y="578"/>
                    <a:pt x="280" y="578"/>
                  </a:cubicBezTo>
                  <a:cubicBezTo>
                    <a:pt x="455" y="578"/>
                    <a:pt x="577" y="455"/>
                    <a:pt x="577" y="298"/>
                  </a:cubicBezTo>
                  <a:cubicBezTo>
                    <a:pt x="577" y="141"/>
                    <a:pt x="455" y="1"/>
                    <a:pt x="28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6" name="Google Shape;2913;p73">
              <a:extLst>
                <a:ext uri="{FF2B5EF4-FFF2-40B4-BE49-F238E27FC236}">
                  <a16:creationId xmlns:a16="http://schemas.microsoft.com/office/drawing/2014/main" id="{6FAD8BE9-5E01-D742-AFDF-B5767B9F736E}"/>
                </a:ext>
              </a:extLst>
            </p:cNvPr>
            <p:cNvSpPr/>
            <p:nvPr/>
          </p:nvSpPr>
          <p:spPr>
            <a:xfrm>
              <a:off x="2958380" y="2006717"/>
              <a:ext cx="15542" cy="15542"/>
            </a:xfrm>
            <a:custGeom>
              <a:avLst/>
              <a:gdLst/>
              <a:ahLst/>
              <a:cxnLst/>
              <a:rect l="l" t="t" r="r" b="b"/>
              <a:pathLst>
                <a:path w="578" h="578" extrusionOk="0">
                  <a:moveTo>
                    <a:pt x="280" y="1"/>
                  </a:moveTo>
                  <a:cubicBezTo>
                    <a:pt x="123" y="1"/>
                    <a:pt x="0" y="123"/>
                    <a:pt x="0" y="280"/>
                  </a:cubicBezTo>
                  <a:cubicBezTo>
                    <a:pt x="0" y="455"/>
                    <a:pt x="123" y="578"/>
                    <a:pt x="280" y="578"/>
                  </a:cubicBezTo>
                  <a:cubicBezTo>
                    <a:pt x="455" y="578"/>
                    <a:pt x="577" y="455"/>
                    <a:pt x="577" y="280"/>
                  </a:cubicBezTo>
                  <a:cubicBezTo>
                    <a:pt x="577" y="123"/>
                    <a:pt x="455" y="1"/>
                    <a:pt x="28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7" name="Google Shape;2914;p73">
              <a:extLst>
                <a:ext uri="{FF2B5EF4-FFF2-40B4-BE49-F238E27FC236}">
                  <a16:creationId xmlns:a16="http://schemas.microsoft.com/office/drawing/2014/main" id="{D7E95F64-425F-9044-B0BC-BF330A721590}"/>
                </a:ext>
              </a:extLst>
            </p:cNvPr>
            <p:cNvSpPr/>
            <p:nvPr/>
          </p:nvSpPr>
          <p:spPr>
            <a:xfrm>
              <a:off x="2994573" y="2006717"/>
              <a:ext cx="15542" cy="15542"/>
            </a:xfrm>
            <a:custGeom>
              <a:avLst/>
              <a:gdLst/>
              <a:ahLst/>
              <a:cxnLst/>
              <a:rect l="l" t="t" r="r" b="b"/>
              <a:pathLst>
                <a:path w="578" h="578" extrusionOk="0">
                  <a:moveTo>
                    <a:pt x="298" y="1"/>
                  </a:moveTo>
                  <a:cubicBezTo>
                    <a:pt x="140" y="1"/>
                    <a:pt x="0" y="123"/>
                    <a:pt x="0" y="280"/>
                  </a:cubicBezTo>
                  <a:cubicBezTo>
                    <a:pt x="0" y="455"/>
                    <a:pt x="140" y="578"/>
                    <a:pt x="298" y="578"/>
                  </a:cubicBezTo>
                  <a:cubicBezTo>
                    <a:pt x="455" y="578"/>
                    <a:pt x="577" y="455"/>
                    <a:pt x="577" y="280"/>
                  </a:cubicBezTo>
                  <a:cubicBezTo>
                    <a:pt x="577" y="123"/>
                    <a:pt x="455" y="1"/>
                    <a:pt x="2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8" name="Google Shape;2915;p73">
              <a:extLst>
                <a:ext uri="{FF2B5EF4-FFF2-40B4-BE49-F238E27FC236}">
                  <a16:creationId xmlns:a16="http://schemas.microsoft.com/office/drawing/2014/main" id="{A426FCC1-A367-644B-A6B2-15A2CC1DC27D}"/>
                </a:ext>
              </a:extLst>
            </p:cNvPr>
            <p:cNvSpPr/>
            <p:nvPr/>
          </p:nvSpPr>
          <p:spPr>
            <a:xfrm>
              <a:off x="3031223" y="2006717"/>
              <a:ext cx="15542" cy="15542"/>
            </a:xfrm>
            <a:custGeom>
              <a:avLst/>
              <a:gdLst/>
              <a:ahLst/>
              <a:cxnLst/>
              <a:rect l="l" t="t" r="r" b="b"/>
              <a:pathLst>
                <a:path w="578" h="578" extrusionOk="0">
                  <a:moveTo>
                    <a:pt x="281" y="1"/>
                  </a:moveTo>
                  <a:cubicBezTo>
                    <a:pt x="123" y="1"/>
                    <a:pt x="1" y="123"/>
                    <a:pt x="1" y="280"/>
                  </a:cubicBezTo>
                  <a:cubicBezTo>
                    <a:pt x="1" y="455"/>
                    <a:pt x="123" y="578"/>
                    <a:pt x="281" y="578"/>
                  </a:cubicBezTo>
                  <a:cubicBezTo>
                    <a:pt x="438" y="578"/>
                    <a:pt x="578" y="455"/>
                    <a:pt x="578" y="280"/>
                  </a:cubicBezTo>
                  <a:cubicBezTo>
                    <a:pt x="578" y="123"/>
                    <a:pt x="438" y="1"/>
                    <a:pt x="28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9" name="Google Shape;2916;p73">
              <a:extLst>
                <a:ext uri="{FF2B5EF4-FFF2-40B4-BE49-F238E27FC236}">
                  <a16:creationId xmlns:a16="http://schemas.microsoft.com/office/drawing/2014/main" id="{E4C6BD40-0665-E944-9CD2-A4E9FEBDD309}"/>
                </a:ext>
              </a:extLst>
            </p:cNvPr>
            <p:cNvSpPr/>
            <p:nvPr/>
          </p:nvSpPr>
          <p:spPr>
            <a:xfrm>
              <a:off x="3049104" y="1751942"/>
              <a:ext cx="16000" cy="15542"/>
            </a:xfrm>
            <a:custGeom>
              <a:avLst/>
              <a:gdLst/>
              <a:ahLst/>
              <a:cxnLst/>
              <a:rect l="l" t="t" r="r" b="b"/>
              <a:pathLst>
                <a:path w="595" h="578" extrusionOk="0">
                  <a:moveTo>
                    <a:pt x="297" y="1"/>
                  </a:moveTo>
                  <a:cubicBezTo>
                    <a:pt x="140" y="1"/>
                    <a:pt x="0" y="123"/>
                    <a:pt x="0" y="281"/>
                  </a:cubicBezTo>
                  <a:cubicBezTo>
                    <a:pt x="0" y="455"/>
                    <a:pt x="140" y="578"/>
                    <a:pt x="297" y="578"/>
                  </a:cubicBezTo>
                  <a:cubicBezTo>
                    <a:pt x="455" y="578"/>
                    <a:pt x="595" y="455"/>
                    <a:pt x="595" y="281"/>
                  </a:cubicBezTo>
                  <a:cubicBezTo>
                    <a:pt x="595" y="123"/>
                    <a:pt x="455" y="1"/>
                    <a:pt x="2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0" name="Google Shape;2917;p73">
              <a:extLst>
                <a:ext uri="{FF2B5EF4-FFF2-40B4-BE49-F238E27FC236}">
                  <a16:creationId xmlns:a16="http://schemas.microsoft.com/office/drawing/2014/main" id="{52EF95DA-1538-ED41-B3A0-C0EA62EE1689}"/>
                </a:ext>
              </a:extLst>
            </p:cNvPr>
            <p:cNvSpPr/>
            <p:nvPr/>
          </p:nvSpPr>
          <p:spPr>
            <a:xfrm>
              <a:off x="3049104" y="1824812"/>
              <a:ext cx="16000" cy="15542"/>
            </a:xfrm>
            <a:custGeom>
              <a:avLst/>
              <a:gdLst/>
              <a:ahLst/>
              <a:cxnLst/>
              <a:rect l="l" t="t" r="r" b="b"/>
              <a:pathLst>
                <a:path w="595" h="578" extrusionOk="0">
                  <a:moveTo>
                    <a:pt x="297" y="0"/>
                  </a:moveTo>
                  <a:cubicBezTo>
                    <a:pt x="140" y="0"/>
                    <a:pt x="0" y="123"/>
                    <a:pt x="0" y="280"/>
                  </a:cubicBezTo>
                  <a:cubicBezTo>
                    <a:pt x="0" y="437"/>
                    <a:pt x="140" y="577"/>
                    <a:pt x="297" y="577"/>
                  </a:cubicBezTo>
                  <a:cubicBezTo>
                    <a:pt x="455" y="577"/>
                    <a:pt x="595" y="437"/>
                    <a:pt x="595" y="280"/>
                  </a:cubicBezTo>
                  <a:cubicBezTo>
                    <a:pt x="595" y="123"/>
                    <a:pt x="455" y="0"/>
                    <a:pt x="29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1" name="Google Shape;2918;p73">
              <a:extLst>
                <a:ext uri="{FF2B5EF4-FFF2-40B4-BE49-F238E27FC236}">
                  <a16:creationId xmlns:a16="http://schemas.microsoft.com/office/drawing/2014/main" id="{41605E07-9E3B-E541-B2BC-BA1091B01420}"/>
                </a:ext>
              </a:extLst>
            </p:cNvPr>
            <p:cNvSpPr/>
            <p:nvPr/>
          </p:nvSpPr>
          <p:spPr>
            <a:xfrm>
              <a:off x="3031223" y="1788135"/>
              <a:ext cx="15542" cy="16026"/>
            </a:xfrm>
            <a:custGeom>
              <a:avLst/>
              <a:gdLst/>
              <a:ahLst/>
              <a:cxnLst/>
              <a:rect l="l" t="t" r="r" b="b"/>
              <a:pathLst>
                <a:path w="578" h="596" extrusionOk="0">
                  <a:moveTo>
                    <a:pt x="281" y="1"/>
                  </a:moveTo>
                  <a:cubicBezTo>
                    <a:pt x="123" y="1"/>
                    <a:pt x="1" y="141"/>
                    <a:pt x="1" y="298"/>
                  </a:cubicBezTo>
                  <a:cubicBezTo>
                    <a:pt x="1" y="455"/>
                    <a:pt x="123" y="595"/>
                    <a:pt x="281" y="595"/>
                  </a:cubicBezTo>
                  <a:cubicBezTo>
                    <a:pt x="438" y="595"/>
                    <a:pt x="578" y="455"/>
                    <a:pt x="578" y="298"/>
                  </a:cubicBezTo>
                  <a:cubicBezTo>
                    <a:pt x="578" y="141"/>
                    <a:pt x="438" y="1"/>
                    <a:pt x="28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2" name="Google Shape;2919;p73">
              <a:extLst>
                <a:ext uri="{FF2B5EF4-FFF2-40B4-BE49-F238E27FC236}">
                  <a16:creationId xmlns:a16="http://schemas.microsoft.com/office/drawing/2014/main" id="{BAA3501B-496C-9F4E-B7CF-C9D20EB89B3F}"/>
                </a:ext>
              </a:extLst>
            </p:cNvPr>
            <p:cNvSpPr/>
            <p:nvPr/>
          </p:nvSpPr>
          <p:spPr>
            <a:xfrm>
              <a:off x="3067416" y="1788135"/>
              <a:ext cx="15542" cy="16026"/>
            </a:xfrm>
            <a:custGeom>
              <a:avLst/>
              <a:gdLst/>
              <a:ahLst/>
              <a:cxnLst/>
              <a:rect l="l" t="t" r="r" b="b"/>
              <a:pathLst>
                <a:path w="578" h="596" extrusionOk="0">
                  <a:moveTo>
                    <a:pt x="298" y="1"/>
                  </a:moveTo>
                  <a:cubicBezTo>
                    <a:pt x="123" y="1"/>
                    <a:pt x="1" y="141"/>
                    <a:pt x="1" y="298"/>
                  </a:cubicBezTo>
                  <a:cubicBezTo>
                    <a:pt x="1" y="455"/>
                    <a:pt x="123" y="595"/>
                    <a:pt x="298" y="595"/>
                  </a:cubicBezTo>
                  <a:cubicBezTo>
                    <a:pt x="455" y="595"/>
                    <a:pt x="578" y="455"/>
                    <a:pt x="578" y="298"/>
                  </a:cubicBezTo>
                  <a:cubicBezTo>
                    <a:pt x="578" y="141"/>
                    <a:pt x="455" y="1"/>
                    <a:pt x="2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3" name="Google Shape;2920;p73">
              <a:extLst>
                <a:ext uri="{FF2B5EF4-FFF2-40B4-BE49-F238E27FC236}">
                  <a16:creationId xmlns:a16="http://schemas.microsoft.com/office/drawing/2014/main" id="{D1BA8884-8D21-6446-93AF-79A191F4DA87}"/>
                </a:ext>
              </a:extLst>
            </p:cNvPr>
            <p:cNvSpPr/>
            <p:nvPr/>
          </p:nvSpPr>
          <p:spPr>
            <a:xfrm>
              <a:off x="3049104" y="1897198"/>
              <a:ext cx="16000" cy="16000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97" y="1"/>
                  </a:moveTo>
                  <a:cubicBezTo>
                    <a:pt x="140" y="1"/>
                    <a:pt x="0" y="140"/>
                    <a:pt x="0" y="298"/>
                  </a:cubicBezTo>
                  <a:cubicBezTo>
                    <a:pt x="0" y="455"/>
                    <a:pt x="140" y="595"/>
                    <a:pt x="297" y="595"/>
                  </a:cubicBezTo>
                  <a:cubicBezTo>
                    <a:pt x="455" y="595"/>
                    <a:pt x="595" y="455"/>
                    <a:pt x="595" y="298"/>
                  </a:cubicBezTo>
                  <a:cubicBezTo>
                    <a:pt x="595" y="140"/>
                    <a:pt x="455" y="1"/>
                    <a:pt x="2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Google Shape;2921;p73">
              <a:extLst>
                <a:ext uri="{FF2B5EF4-FFF2-40B4-BE49-F238E27FC236}">
                  <a16:creationId xmlns:a16="http://schemas.microsoft.com/office/drawing/2014/main" id="{7EB3D081-3997-7049-8A75-ADC0264EE195}"/>
                </a:ext>
              </a:extLst>
            </p:cNvPr>
            <p:cNvSpPr/>
            <p:nvPr/>
          </p:nvSpPr>
          <p:spPr>
            <a:xfrm>
              <a:off x="3031223" y="1861005"/>
              <a:ext cx="15542" cy="15542"/>
            </a:xfrm>
            <a:custGeom>
              <a:avLst/>
              <a:gdLst/>
              <a:ahLst/>
              <a:cxnLst/>
              <a:rect l="l" t="t" r="r" b="b"/>
              <a:pathLst>
                <a:path w="578" h="578" extrusionOk="0">
                  <a:moveTo>
                    <a:pt x="281" y="0"/>
                  </a:moveTo>
                  <a:cubicBezTo>
                    <a:pt x="123" y="0"/>
                    <a:pt x="1" y="123"/>
                    <a:pt x="1" y="298"/>
                  </a:cubicBezTo>
                  <a:cubicBezTo>
                    <a:pt x="1" y="455"/>
                    <a:pt x="123" y="577"/>
                    <a:pt x="281" y="577"/>
                  </a:cubicBezTo>
                  <a:cubicBezTo>
                    <a:pt x="438" y="577"/>
                    <a:pt x="578" y="455"/>
                    <a:pt x="578" y="298"/>
                  </a:cubicBezTo>
                  <a:cubicBezTo>
                    <a:pt x="578" y="123"/>
                    <a:pt x="438" y="0"/>
                    <a:pt x="28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5" name="Google Shape;2922;p73">
              <a:extLst>
                <a:ext uri="{FF2B5EF4-FFF2-40B4-BE49-F238E27FC236}">
                  <a16:creationId xmlns:a16="http://schemas.microsoft.com/office/drawing/2014/main" id="{CF652799-8286-E84E-81E0-ECAC220FCE3F}"/>
                </a:ext>
              </a:extLst>
            </p:cNvPr>
            <p:cNvSpPr/>
            <p:nvPr/>
          </p:nvSpPr>
          <p:spPr>
            <a:xfrm>
              <a:off x="3067416" y="1861005"/>
              <a:ext cx="15542" cy="15542"/>
            </a:xfrm>
            <a:custGeom>
              <a:avLst/>
              <a:gdLst/>
              <a:ahLst/>
              <a:cxnLst/>
              <a:rect l="l" t="t" r="r" b="b"/>
              <a:pathLst>
                <a:path w="578" h="578" extrusionOk="0">
                  <a:moveTo>
                    <a:pt x="298" y="0"/>
                  </a:moveTo>
                  <a:cubicBezTo>
                    <a:pt x="123" y="0"/>
                    <a:pt x="1" y="123"/>
                    <a:pt x="1" y="298"/>
                  </a:cubicBezTo>
                  <a:cubicBezTo>
                    <a:pt x="1" y="455"/>
                    <a:pt x="123" y="577"/>
                    <a:pt x="298" y="577"/>
                  </a:cubicBezTo>
                  <a:cubicBezTo>
                    <a:pt x="455" y="577"/>
                    <a:pt x="578" y="455"/>
                    <a:pt x="578" y="298"/>
                  </a:cubicBezTo>
                  <a:cubicBezTo>
                    <a:pt x="578" y="123"/>
                    <a:pt x="455" y="0"/>
                    <a:pt x="29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6" name="Google Shape;2923;p73">
              <a:extLst>
                <a:ext uri="{FF2B5EF4-FFF2-40B4-BE49-F238E27FC236}">
                  <a16:creationId xmlns:a16="http://schemas.microsoft.com/office/drawing/2014/main" id="{AEB88985-F7EB-7146-B5C2-5EEE4FABC8C4}"/>
                </a:ext>
              </a:extLst>
            </p:cNvPr>
            <p:cNvSpPr/>
            <p:nvPr/>
          </p:nvSpPr>
          <p:spPr>
            <a:xfrm>
              <a:off x="3049104" y="1970067"/>
              <a:ext cx="16000" cy="16000"/>
            </a:xfrm>
            <a:custGeom>
              <a:avLst/>
              <a:gdLst/>
              <a:ahLst/>
              <a:cxnLst/>
              <a:rect l="l" t="t" r="r" b="b"/>
              <a:pathLst>
                <a:path w="595" h="595" extrusionOk="0">
                  <a:moveTo>
                    <a:pt x="297" y="0"/>
                  </a:moveTo>
                  <a:cubicBezTo>
                    <a:pt x="140" y="0"/>
                    <a:pt x="0" y="140"/>
                    <a:pt x="0" y="297"/>
                  </a:cubicBezTo>
                  <a:cubicBezTo>
                    <a:pt x="0" y="455"/>
                    <a:pt x="140" y="594"/>
                    <a:pt x="297" y="594"/>
                  </a:cubicBezTo>
                  <a:cubicBezTo>
                    <a:pt x="455" y="594"/>
                    <a:pt x="595" y="455"/>
                    <a:pt x="595" y="297"/>
                  </a:cubicBezTo>
                  <a:cubicBezTo>
                    <a:pt x="595" y="140"/>
                    <a:pt x="455" y="0"/>
                    <a:pt x="29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7" name="Google Shape;2924;p73">
              <a:extLst>
                <a:ext uri="{FF2B5EF4-FFF2-40B4-BE49-F238E27FC236}">
                  <a16:creationId xmlns:a16="http://schemas.microsoft.com/office/drawing/2014/main" id="{2CB4AF38-35FD-3F43-BB22-D75300D24FEA}"/>
                </a:ext>
              </a:extLst>
            </p:cNvPr>
            <p:cNvSpPr/>
            <p:nvPr/>
          </p:nvSpPr>
          <p:spPr>
            <a:xfrm>
              <a:off x="3031223" y="1933874"/>
              <a:ext cx="15542" cy="15516"/>
            </a:xfrm>
            <a:custGeom>
              <a:avLst/>
              <a:gdLst/>
              <a:ahLst/>
              <a:cxnLst/>
              <a:rect l="l" t="t" r="r" b="b"/>
              <a:pathLst>
                <a:path w="578" h="577" extrusionOk="0">
                  <a:moveTo>
                    <a:pt x="281" y="0"/>
                  </a:moveTo>
                  <a:cubicBezTo>
                    <a:pt x="123" y="0"/>
                    <a:pt x="1" y="122"/>
                    <a:pt x="1" y="297"/>
                  </a:cubicBezTo>
                  <a:cubicBezTo>
                    <a:pt x="1" y="455"/>
                    <a:pt x="123" y="577"/>
                    <a:pt x="281" y="577"/>
                  </a:cubicBezTo>
                  <a:cubicBezTo>
                    <a:pt x="438" y="577"/>
                    <a:pt x="578" y="455"/>
                    <a:pt x="578" y="297"/>
                  </a:cubicBezTo>
                  <a:cubicBezTo>
                    <a:pt x="578" y="122"/>
                    <a:pt x="438" y="0"/>
                    <a:pt x="28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8" name="Google Shape;2925;p73">
              <a:extLst>
                <a:ext uri="{FF2B5EF4-FFF2-40B4-BE49-F238E27FC236}">
                  <a16:creationId xmlns:a16="http://schemas.microsoft.com/office/drawing/2014/main" id="{DF378C4C-A3B7-984C-8584-1840DF14DCA1}"/>
                </a:ext>
              </a:extLst>
            </p:cNvPr>
            <p:cNvSpPr/>
            <p:nvPr/>
          </p:nvSpPr>
          <p:spPr>
            <a:xfrm>
              <a:off x="3067416" y="1933874"/>
              <a:ext cx="15542" cy="15516"/>
            </a:xfrm>
            <a:custGeom>
              <a:avLst/>
              <a:gdLst/>
              <a:ahLst/>
              <a:cxnLst/>
              <a:rect l="l" t="t" r="r" b="b"/>
              <a:pathLst>
                <a:path w="578" h="577" extrusionOk="0">
                  <a:moveTo>
                    <a:pt x="298" y="0"/>
                  </a:moveTo>
                  <a:cubicBezTo>
                    <a:pt x="123" y="0"/>
                    <a:pt x="1" y="122"/>
                    <a:pt x="1" y="297"/>
                  </a:cubicBezTo>
                  <a:cubicBezTo>
                    <a:pt x="1" y="455"/>
                    <a:pt x="123" y="577"/>
                    <a:pt x="298" y="577"/>
                  </a:cubicBezTo>
                  <a:cubicBezTo>
                    <a:pt x="455" y="577"/>
                    <a:pt x="578" y="455"/>
                    <a:pt x="578" y="297"/>
                  </a:cubicBezTo>
                  <a:cubicBezTo>
                    <a:pt x="578" y="122"/>
                    <a:pt x="455" y="0"/>
                    <a:pt x="29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9" name="Google Shape;2926;p73">
              <a:extLst>
                <a:ext uri="{FF2B5EF4-FFF2-40B4-BE49-F238E27FC236}">
                  <a16:creationId xmlns:a16="http://schemas.microsoft.com/office/drawing/2014/main" id="{D56D3202-B885-164A-80C0-01AE1297BB34}"/>
                </a:ext>
              </a:extLst>
            </p:cNvPr>
            <p:cNvSpPr/>
            <p:nvPr/>
          </p:nvSpPr>
          <p:spPr>
            <a:xfrm>
              <a:off x="3049104" y="2042910"/>
              <a:ext cx="16000" cy="15542"/>
            </a:xfrm>
            <a:custGeom>
              <a:avLst/>
              <a:gdLst/>
              <a:ahLst/>
              <a:cxnLst/>
              <a:rect l="l" t="t" r="r" b="b"/>
              <a:pathLst>
                <a:path w="595" h="578" extrusionOk="0">
                  <a:moveTo>
                    <a:pt x="297" y="1"/>
                  </a:moveTo>
                  <a:cubicBezTo>
                    <a:pt x="140" y="1"/>
                    <a:pt x="0" y="141"/>
                    <a:pt x="0" y="298"/>
                  </a:cubicBezTo>
                  <a:cubicBezTo>
                    <a:pt x="0" y="455"/>
                    <a:pt x="140" y="578"/>
                    <a:pt x="297" y="578"/>
                  </a:cubicBezTo>
                  <a:cubicBezTo>
                    <a:pt x="455" y="578"/>
                    <a:pt x="595" y="455"/>
                    <a:pt x="595" y="298"/>
                  </a:cubicBezTo>
                  <a:cubicBezTo>
                    <a:pt x="595" y="141"/>
                    <a:pt x="455" y="1"/>
                    <a:pt x="2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0" name="Google Shape;2927;p73">
              <a:extLst>
                <a:ext uri="{FF2B5EF4-FFF2-40B4-BE49-F238E27FC236}">
                  <a16:creationId xmlns:a16="http://schemas.microsoft.com/office/drawing/2014/main" id="{2F2266CC-5B9E-D947-B1A7-35A59D77E865}"/>
                </a:ext>
              </a:extLst>
            </p:cNvPr>
            <p:cNvSpPr/>
            <p:nvPr/>
          </p:nvSpPr>
          <p:spPr>
            <a:xfrm>
              <a:off x="3031223" y="2006717"/>
              <a:ext cx="15542" cy="15542"/>
            </a:xfrm>
            <a:custGeom>
              <a:avLst/>
              <a:gdLst/>
              <a:ahLst/>
              <a:cxnLst/>
              <a:rect l="l" t="t" r="r" b="b"/>
              <a:pathLst>
                <a:path w="578" h="578" extrusionOk="0">
                  <a:moveTo>
                    <a:pt x="281" y="1"/>
                  </a:moveTo>
                  <a:cubicBezTo>
                    <a:pt x="123" y="1"/>
                    <a:pt x="1" y="123"/>
                    <a:pt x="1" y="280"/>
                  </a:cubicBezTo>
                  <a:cubicBezTo>
                    <a:pt x="1" y="455"/>
                    <a:pt x="123" y="578"/>
                    <a:pt x="281" y="578"/>
                  </a:cubicBezTo>
                  <a:cubicBezTo>
                    <a:pt x="438" y="578"/>
                    <a:pt x="578" y="455"/>
                    <a:pt x="578" y="280"/>
                  </a:cubicBezTo>
                  <a:cubicBezTo>
                    <a:pt x="578" y="123"/>
                    <a:pt x="438" y="1"/>
                    <a:pt x="28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1" name="Google Shape;2928;p73">
              <a:extLst>
                <a:ext uri="{FF2B5EF4-FFF2-40B4-BE49-F238E27FC236}">
                  <a16:creationId xmlns:a16="http://schemas.microsoft.com/office/drawing/2014/main" id="{3A9A5992-99C8-3442-916E-0CCCEA408CDF}"/>
                </a:ext>
              </a:extLst>
            </p:cNvPr>
            <p:cNvSpPr/>
            <p:nvPr/>
          </p:nvSpPr>
          <p:spPr>
            <a:xfrm>
              <a:off x="3067416" y="2006717"/>
              <a:ext cx="15542" cy="15542"/>
            </a:xfrm>
            <a:custGeom>
              <a:avLst/>
              <a:gdLst/>
              <a:ahLst/>
              <a:cxnLst/>
              <a:rect l="l" t="t" r="r" b="b"/>
              <a:pathLst>
                <a:path w="578" h="578" extrusionOk="0">
                  <a:moveTo>
                    <a:pt x="298" y="1"/>
                  </a:moveTo>
                  <a:cubicBezTo>
                    <a:pt x="123" y="1"/>
                    <a:pt x="1" y="123"/>
                    <a:pt x="1" y="280"/>
                  </a:cubicBezTo>
                  <a:cubicBezTo>
                    <a:pt x="1" y="455"/>
                    <a:pt x="123" y="578"/>
                    <a:pt x="298" y="578"/>
                  </a:cubicBezTo>
                  <a:cubicBezTo>
                    <a:pt x="455" y="578"/>
                    <a:pt x="578" y="455"/>
                    <a:pt x="578" y="280"/>
                  </a:cubicBezTo>
                  <a:cubicBezTo>
                    <a:pt x="578" y="123"/>
                    <a:pt x="455" y="1"/>
                    <a:pt x="2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2" name="Google Shape;2929;p73">
              <a:extLst>
                <a:ext uri="{FF2B5EF4-FFF2-40B4-BE49-F238E27FC236}">
                  <a16:creationId xmlns:a16="http://schemas.microsoft.com/office/drawing/2014/main" id="{018A9F19-F3B8-DF43-BBA6-17302F0DB6C6}"/>
                </a:ext>
              </a:extLst>
            </p:cNvPr>
            <p:cNvSpPr/>
            <p:nvPr/>
          </p:nvSpPr>
          <p:spPr>
            <a:xfrm>
              <a:off x="3085754" y="1751942"/>
              <a:ext cx="15542" cy="15542"/>
            </a:xfrm>
            <a:custGeom>
              <a:avLst/>
              <a:gdLst/>
              <a:ahLst/>
              <a:cxnLst/>
              <a:rect l="l" t="t" r="r" b="b"/>
              <a:pathLst>
                <a:path w="578" h="578" extrusionOk="0">
                  <a:moveTo>
                    <a:pt x="280" y="1"/>
                  </a:moveTo>
                  <a:cubicBezTo>
                    <a:pt x="123" y="1"/>
                    <a:pt x="1" y="123"/>
                    <a:pt x="1" y="281"/>
                  </a:cubicBezTo>
                  <a:cubicBezTo>
                    <a:pt x="1" y="455"/>
                    <a:pt x="123" y="578"/>
                    <a:pt x="280" y="578"/>
                  </a:cubicBezTo>
                  <a:cubicBezTo>
                    <a:pt x="455" y="578"/>
                    <a:pt x="578" y="455"/>
                    <a:pt x="578" y="281"/>
                  </a:cubicBezTo>
                  <a:cubicBezTo>
                    <a:pt x="578" y="123"/>
                    <a:pt x="455" y="1"/>
                    <a:pt x="28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3" name="Google Shape;2930;p73">
              <a:extLst>
                <a:ext uri="{FF2B5EF4-FFF2-40B4-BE49-F238E27FC236}">
                  <a16:creationId xmlns:a16="http://schemas.microsoft.com/office/drawing/2014/main" id="{6DB8D738-A883-4B47-9C5E-CB0485C4941D}"/>
                </a:ext>
              </a:extLst>
            </p:cNvPr>
            <p:cNvSpPr/>
            <p:nvPr/>
          </p:nvSpPr>
          <p:spPr>
            <a:xfrm>
              <a:off x="3085754" y="1824812"/>
              <a:ext cx="15542" cy="15542"/>
            </a:xfrm>
            <a:custGeom>
              <a:avLst/>
              <a:gdLst/>
              <a:ahLst/>
              <a:cxnLst/>
              <a:rect l="l" t="t" r="r" b="b"/>
              <a:pathLst>
                <a:path w="578" h="578" extrusionOk="0">
                  <a:moveTo>
                    <a:pt x="280" y="0"/>
                  </a:moveTo>
                  <a:cubicBezTo>
                    <a:pt x="123" y="0"/>
                    <a:pt x="1" y="123"/>
                    <a:pt x="1" y="280"/>
                  </a:cubicBezTo>
                  <a:cubicBezTo>
                    <a:pt x="1" y="437"/>
                    <a:pt x="123" y="577"/>
                    <a:pt x="280" y="577"/>
                  </a:cubicBezTo>
                  <a:cubicBezTo>
                    <a:pt x="455" y="577"/>
                    <a:pt x="578" y="437"/>
                    <a:pt x="578" y="280"/>
                  </a:cubicBezTo>
                  <a:cubicBezTo>
                    <a:pt x="578" y="123"/>
                    <a:pt x="455" y="0"/>
                    <a:pt x="28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4" name="Google Shape;2931;p73">
              <a:extLst>
                <a:ext uri="{FF2B5EF4-FFF2-40B4-BE49-F238E27FC236}">
                  <a16:creationId xmlns:a16="http://schemas.microsoft.com/office/drawing/2014/main" id="{D316663C-3245-4247-9A39-D925383AAAC3}"/>
                </a:ext>
              </a:extLst>
            </p:cNvPr>
            <p:cNvSpPr/>
            <p:nvPr/>
          </p:nvSpPr>
          <p:spPr>
            <a:xfrm>
              <a:off x="3103636" y="1788135"/>
              <a:ext cx="16000" cy="16026"/>
            </a:xfrm>
            <a:custGeom>
              <a:avLst/>
              <a:gdLst/>
              <a:ahLst/>
              <a:cxnLst/>
              <a:rect l="l" t="t" r="r" b="b"/>
              <a:pathLst>
                <a:path w="595" h="596" extrusionOk="0">
                  <a:moveTo>
                    <a:pt x="297" y="1"/>
                  </a:moveTo>
                  <a:cubicBezTo>
                    <a:pt x="140" y="1"/>
                    <a:pt x="0" y="141"/>
                    <a:pt x="0" y="298"/>
                  </a:cubicBezTo>
                  <a:cubicBezTo>
                    <a:pt x="0" y="455"/>
                    <a:pt x="140" y="595"/>
                    <a:pt x="297" y="595"/>
                  </a:cubicBezTo>
                  <a:cubicBezTo>
                    <a:pt x="455" y="595"/>
                    <a:pt x="594" y="455"/>
                    <a:pt x="594" y="298"/>
                  </a:cubicBezTo>
                  <a:cubicBezTo>
                    <a:pt x="594" y="141"/>
                    <a:pt x="455" y="1"/>
                    <a:pt x="2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5" name="Google Shape;2932;p73">
              <a:extLst>
                <a:ext uri="{FF2B5EF4-FFF2-40B4-BE49-F238E27FC236}">
                  <a16:creationId xmlns:a16="http://schemas.microsoft.com/office/drawing/2014/main" id="{FADF2E0B-0F90-FA4D-9163-652EC959098C}"/>
                </a:ext>
              </a:extLst>
            </p:cNvPr>
            <p:cNvSpPr/>
            <p:nvPr/>
          </p:nvSpPr>
          <p:spPr>
            <a:xfrm>
              <a:off x="3085754" y="1897198"/>
              <a:ext cx="15542" cy="16000"/>
            </a:xfrm>
            <a:custGeom>
              <a:avLst/>
              <a:gdLst/>
              <a:ahLst/>
              <a:cxnLst/>
              <a:rect l="l" t="t" r="r" b="b"/>
              <a:pathLst>
                <a:path w="578" h="595" extrusionOk="0">
                  <a:moveTo>
                    <a:pt x="280" y="1"/>
                  </a:moveTo>
                  <a:cubicBezTo>
                    <a:pt x="123" y="1"/>
                    <a:pt x="1" y="140"/>
                    <a:pt x="1" y="298"/>
                  </a:cubicBezTo>
                  <a:cubicBezTo>
                    <a:pt x="1" y="455"/>
                    <a:pt x="123" y="595"/>
                    <a:pt x="280" y="595"/>
                  </a:cubicBezTo>
                  <a:cubicBezTo>
                    <a:pt x="455" y="595"/>
                    <a:pt x="578" y="455"/>
                    <a:pt x="578" y="298"/>
                  </a:cubicBezTo>
                  <a:cubicBezTo>
                    <a:pt x="578" y="140"/>
                    <a:pt x="455" y="1"/>
                    <a:pt x="28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6" name="Google Shape;2933;p73">
              <a:extLst>
                <a:ext uri="{FF2B5EF4-FFF2-40B4-BE49-F238E27FC236}">
                  <a16:creationId xmlns:a16="http://schemas.microsoft.com/office/drawing/2014/main" id="{DA1F3A6F-DA01-B04C-B1A3-62176D824C0E}"/>
                </a:ext>
              </a:extLst>
            </p:cNvPr>
            <p:cNvSpPr/>
            <p:nvPr/>
          </p:nvSpPr>
          <p:spPr>
            <a:xfrm>
              <a:off x="3103636" y="1861005"/>
              <a:ext cx="16000" cy="15542"/>
            </a:xfrm>
            <a:custGeom>
              <a:avLst/>
              <a:gdLst/>
              <a:ahLst/>
              <a:cxnLst/>
              <a:rect l="l" t="t" r="r" b="b"/>
              <a:pathLst>
                <a:path w="595" h="578" extrusionOk="0">
                  <a:moveTo>
                    <a:pt x="297" y="0"/>
                  </a:moveTo>
                  <a:cubicBezTo>
                    <a:pt x="140" y="0"/>
                    <a:pt x="0" y="123"/>
                    <a:pt x="0" y="298"/>
                  </a:cubicBezTo>
                  <a:cubicBezTo>
                    <a:pt x="0" y="455"/>
                    <a:pt x="140" y="577"/>
                    <a:pt x="297" y="577"/>
                  </a:cubicBezTo>
                  <a:cubicBezTo>
                    <a:pt x="455" y="577"/>
                    <a:pt x="594" y="455"/>
                    <a:pt x="594" y="298"/>
                  </a:cubicBezTo>
                  <a:cubicBezTo>
                    <a:pt x="594" y="123"/>
                    <a:pt x="455" y="0"/>
                    <a:pt x="29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7" name="Google Shape;2934;p73">
              <a:extLst>
                <a:ext uri="{FF2B5EF4-FFF2-40B4-BE49-F238E27FC236}">
                  <a16:creationId xmlns:a16="http://schemas.microsoft.com/office/drawing/2014/main" id="{00A31629-0FD4-DD45-9416-94198CDFEF69}"/>
                </a:ext>
              </a:extLst>
            </p:cNvPr>
            <p:cNvSpPr/>
            <p:nvPr/>
          </p:nvSpPr>
          <p:spPr>
            <a:xfrm>
              <a:off x="3085754" y="1970067"/>
              <a:ext cx="15542" cy="16000"/>
            </a:xfrm>
            <a:custGeom>
              <a:avLst/>
              <a:gdLst/>
              <a:ahLst/>
              <a:cxnLst/>
              <a:rect l="l" t="t" r="r" b="b"/>
              <a:pathLst>
                <a:path w="578" h="595" extrusionOk="0">
                  <a:moveTo>
                    <a:pt x="280" y="0"/>
                  </a:moveTo>
                  <a:cubicBezTo>
                    <a:pt x="123" y="0"/>
                    <a:pt x="1" y="140"/>
                    <a:pt x="1" y="297"/>
                  </a:cubicBezTo>
                  <a:cubicBezTo>
                    <a:pt x="1" y="455"/>
                    <a:pt x="123" y="594"/>
                    <a:pt x="280" y="594"/>
                  </a:cubicBezTo>
                  <a:cubicBezTo>
                    <a:pt x="455" y="594"/>
                    <a:pt x="578" y="455"/>
                    <a:pt x="578" y="297"/>
                  </a:cubicBezTo>
                  <a:cubicBezTo>
                    <a:pt x="578" y="140"/>
                    <a:pt x="455" y="0"/>
                    <a:pt x="28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8" name="Google Shape;2935;p73">
              <a:extLst>
                <a:ext uri="{FF2B5EF4-FFF2-40B4-BE49-F238E27FC236}">
                  <a16:creationId xmlns:a16="http://schemas.microsoft.com/office/drawing/2014/main" id="{49DA6765-A768-2A46-933E-76A63FBB96E0}"/>
                </a:ext>
              </a:extLst>
            </p:cNvPr>
            <p:cNvSpPr/>
            <p:nvPr/>
          </p:nvSpPr>
          <p:spPr>
            <a:xfrm>
              <a:off x="3103636" y="1933874"/>
              <a:ext cx="16000" cy="15516"/>
            </a:xfrm>
            <a:custGeom>
              <a:avLst/>
              <a:gdLst/>
              <a:ahLst/>
              <a:cxnLst/>
              <a:rect l="l" t="t" r="r" b="b"/>
              <a:pathLst>
                <a:path w="595" h="577" extrusionOk="0">
                  <a:moveTo>
                    <a:pt x="297" y="0"/>
                  </a:moveTo>
                  <a:cubicBezTo>
                    <a:pt x="140" y="0"/>
                    <a:pt x="0" y="122"/>
                    <a:pt x="0" y="297"/>
                  </a:cubicBezTo>
                  <a:cubicBezTo>
                    <a:pt x="0" y="455"/>
                    <a:pt x="140" y="577"/>
                    <a:pt x="297" y="577"/>
                  </a:cubicBezTo>
                  <a:cubicBezTo>
                    <a:pt x="455" y="577"/>
                    <a:pt x="594" y="455"/>
                    <a:pt x="594" y="297"/>
                  </a:cubicBezTo>
                  <a:cubicBezTo>
                    <a:pt x="594" y="122"/>
                    <a:pt x="455" y="0"/>
                    <a:pt x="29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9" name="Google Shape;2936;p73">
              <a:extLst>
                <a:ext uri="{FF2B5EF4-FFF2-40B4-BE49-F238E27FC236}">
                  <a16:creationId xmlns:a16="http://schemas.microsoft.com/office/drawing/2014/main" id="{B992A828-3A31-DE40-8196-E4291CDDA0B3}"/>
                </a:ext>
              </a:extLst>
            </p:cNvPr>
            <p:cNvSpPr/>
            <p:nvPr/>
          </p:nvSpPr>
          <p:spPr>
            <a:xfrm>
              <a:off x="3085754" y="2042910"/>
              <a:ext cx="15542" cy="15542"/>
            </a:xfrm>
            <a:custGeom>
              <a:avLst/>
              <a:gdLst/>
              <a:ahLst/>
              <a:cxnLst/>
              <a:rect l="l" t="t" r="r" b="b"/>
              <a:pathLst>
                <a:path w="578" h="578" extrusionOk="0">
                  <a:moveTo>
                    <a:pt x="280" y="1"/>
                  </a:moveTo>
                  <a:cubicBezTo>
                    <a:pt x="123" y="1"/>
                    <a:pt x="1" y="141"/>
                    <a:pt x="1" y="298"/>
                  </a:cubicBezTo>
                  <a:cubicBezTo>
                    <a:pt x="1" y="455"/>
                    <a:pt x="123" y="578"/>
                    <a:pt x="280" y="578"/>
                  </a:cubicBezTo>
                  <a:cubicBezTo>
                    <a:pt x="455" y="578"/>
                    <a:pt x="578" y="455"/>
                    <a:pt x="578" y="298"/>
                  </a:cubicBezTo>
                  <a:cubicBezTo>
                    <a:pt x="578" y="141"/>
                    <a:pt x="455" y="1"/>
                    <a:pt x="28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0" name="Google Shape;2937;p73">
              <a:extLst>
                <a:ext uri="{FF2B5EF4-FFF2-40B4-BE49-F238E27FC236}">
                  <a16:creationId xmlns:a16="http://schemas.microsoft.com/office/drawing/2014/main" id="{76811109-4D0A-B245-94AC-74242CD10A47}"/>
                </a:ext>
              </a:extLst>
            </p:cNvPr>
            <p:cNvSpPr/>
            <p:nvPr/>
          </p:nvSpPr>
          <p:spPr>
            <a:xfrm>
              <a:off x="3103636" y="2006717"/>
              <a:ext cx="16000" cy="15542"/>
            </a:xfrm>
            <a:custGeom>
              <a:avLst/>
              <a:gdLst/>
              <a:ahLst/>
              <a:cxnLst/>
              <a:rect l="l" t="t" r="r" b="b"/>
              <a:pathLst>
                <a:path w="595" h="578" extrusionOk="0">
                  <a:moveTo>
                    <a:pt x="297" y="1"/>
                  </a:moveTo>
                  <a:cubicBezTo>
                    <a:pt x="140" y="1"/>
                    <a:pt x="0" y="123"/>
                    <a:pt x="0" y="280"/>
                  </a:cubicBezTo>
                  <a:cubicBezTo>
                    <a:pt x="0" y="455"/>
                    <a:pt x="140" y="578"/>
                    <a:pt x="297" y="578"/>
                  </a:cubicBezTo>
                  <a:cubicBezTo>
                    <a:pt x="455" y="578"/>
                    <a:pt x="594" y="455"/>
                    <a:pt x="594" y="280"/>
                  </a:cubicBezTo>
                  <a:cubicBezTo>
                    <a:pt x="594" y="123"/>
                    <a:pt x="455" y="1"/>
                    <a:pt x="2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1" name="Google Shape;2938;p73">
              <a:extLst>
                <a:ext uri="{FF2B5EF4-FFF2-40B4-BE49-F238E27FC236}">
                  <a16:creationId xmlns:a16="http://schemas.microsoft.com/office/drawing/2014/main" id="{490AE8BB-BFA3-7744-8F88-1D31F2429103}"/>
                </a:ext>
              </a:extLst>
            </p:cNvPr>
            <p:cNvSpPr/>
            <p:nvPr/>
          </p:nvSpPr>
          <p:spPr>
            <a:xfrm>
              <a:off x="2763756" y="1378640"/>
              <a:ext cx="129771" cy="82364"/>
            </a:xfrm>
            <a:custGeom>
              <a:avLst/>
              <a:gdLst/>
              <a:ahLst/>
              <a:cxnLst/>
              <a:rect l="l" t="t" r="r" b="b"/>
              <a:pathLst>
                <a:path w="4826" h="3063" extrusionOk="0">
                  <a:moveTo>
                    <a:pt x="156" y="0"/>
                  </a:moveTo>
                  <a:cubicBezTo>
                    <a:pt x="146" y="0"/>
                    <a:pt x="135" y="1"/>
                    <a:pt x="123" y="4"/>
                  </a:cubicBezTo>
                  <a:cubicBezTo>
                    <a:pt x="53" y="4"/>
                    <a:pt x="1" y="91"/>
                    <a:pt x="18" y="161"/>
                  </a:cubicBezTo>
                  <a:lnTo>
                    <a:pt x="351" y="2329"/>
                  </a:lnTo>
                  <a:cubicBezTo>
                    <a:pt x="368" y="2381"/>
                    <a:pt x="403" y="2434"/>
                    <a:pt x="473" y="2434"/>
                  </a:cubicBezTo>
                  <a:cubicBezTo>
                    <a:pt x="486" y="2438"/>
                    <a:pt x="499" y="2440"/>
                    <a:pt x="512" y="2440"/>
                  </a:cubicBezTo>
                  <a:cubicBezTo>
                    <a:pt x="551" y="2440"/>
                    <a:pt x="587" y="2420"/>
                    <a:pt x="613" y="2381"/>
                  </a:cubicBezTo>
                  <a:lnTo>
                    <a:pt x="1627" y="1122"/>
                  </a:lnTo>
                  <a:lnTo>
                    <a:pt x="2011" y="2678"/>
                  </a:lnTo>
                  <a:cubicBezTo>
                    <a:pt x="2029" y="2731"/>
                    <a:pt x="2081" y="2783"/>
                    <a:pt x="2134" y="2783"/>
                  </a:cubicBezTo>
                  <a:cubicBezTo>
                    <a:pt x="2147" y="2788"/>
                    <a:pt x="2160" y="2790"/>
                    <a:pt x="2173" y="2790"/>
                  </a:cubicBezTo>
                  <a:cubicBezTo>
                    <a:pt x="2211" y="2790"/>
                    <a:pt x="2247" y="2770"/>
                    <a:pt x="2274" y="2731"/>
                  </a:cubicBezTo>
                  <a:lnTo>
                    <a:pt x="3165" y="1490"/>
                  </a:lnTo>
                  <a:lnTo>
                    <a:pt x="3515" y="2941"/>
                  </a:lnTo>
                  <a:cubicBezTo>
                    <a:pt x="3532" y="3010"/>
                    <a:pt x="3567" y="3045"/>
                    <a:pt x="3637" y="3063"/>
                  </a:cubicBezTo>
                  <a:cubicBezTo>
                    <a:pt x="3690" y="3063"/>
                    <a:pt x="3742" y="3045"/>
                    <a:pt x="3777" y="2993"/>
                  </a:cubicBezTo>
                  <a:lnTo>
                    <a:pt x="4773" y="1490"/>
                  </a:lnTo>
                  <a:cubicBezTo>
                    <a:pt x="4826" y="1420"/>
                    <a:pt x="4808" y="1332"/>
                    <a:pt x="4738" y="1297"/>
                  </a:cubicBezTo>
                  <a:cubicBezTo>
                    <a:pt x="4711" y="1277"/>
                    <a:pt x="4681" y="1267"/>
                    <a:pt x="4652" y="1267"/>
                  </a:cubicBezTo>
                  <a:cubicBezTo>
                    <a:pt x="4608" y="1267"/>
                    <a:pt x="4567" y="1290"/>
                    <a:pt x="4546" y="1332"/>
                  </a:cubicBezTo>
                  <a:lnTo>
                    <a:pt x="3725" y="2556"/>
                  </a:lnTo>
                  <a:lnTo>
                    <a:pt x="3375" y="1105"/>
                  </a:lnTo>
                  <a:cubicBezTo>
                    <a:pt x="3357" y="1053"/>
                    <a:pt x="3322" y="1018"/>
                    <a:pt x="3270" y="1000"/>
                  </a:cubicBezTo>
                  <a:cubicBezTo>
                    <a:pt x="3257" y="997"/>
                    <a:pt x="3245" y="995"/>
                    <a:pt x="3233" y="995"/>
                  </a:cubicBezTo>
                  <a:cubicBezTo>
                    <a:pt x="3181" y="995"/>
                    <a:pt x="3141" y="1024"/>
                    <a:pt x="3113" y="1053"/>
                  </a:cubicBezTo>
                  <a:lnTo>
                    <a:pt x="2221" y="2311"/>
                  </a:lnTo>
                  <a:lnTo>
                    <a:pt x="1837" y="755"/>
                  </a:lnTo>
                  <a:cubicBezTo>
                    <a:pt x="1819" y="703"/>
                    <a:pt x="1784" y="668"/>
                    <a:pt x="1732" y="650"/>
                  </a:cubicBezTo>
                  <a:cubicBezTo>
                    <a:pt x="1679" y="650"/>
                    <a:pt x="1609" y="668"/>
                    <a:pt x="1574" y="703"/>
                  </a:cubicBezTo>
                  <a:lnTo>
                    <a:pt x="595" y="1944"/>
                  </a:lnTo>
                  <a:lnTo>
                    <a:pt x="298" y="126"/>
                  </a:lnTo>
                  <a:cubicBezTo>
                    <a:pt x="283" y="50"/>
                    <a:pt x="228" y="0"/>
                    <a:pt x="1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2" name="Google Shape;2939;p73">
              <a:extLst>
                <a:ext uri="{FF2B5EF4-FFF2-40B4-BE49-F238E27FC236}">
                  <a16:creationId xmlns:a16="http://schemas.microsoft.com/office/drawing/2014/main" id="{1B906A5C-A1A2-A145-91B7-9FE54A61008F}"/>
                </a:ext>
              </a:extLst>
            </p:cNvPr>
            <p:cNvSpPr/>
            <p:nvPr/>
          </p:nvSpPr>
          <p:spPr>
            <a:xfrm>
              <a:off x="3044399" y="1194476"/>
              <a:ext cx="63487" cy="385468"/>
            </a:xfrm>
            <a:custGeom>
              <a:avLst/>
              <a:gdLst/>
              <a:ahLst/>
              <a:cxnLst/>
              <a:rect l="l" t="t" r="r" b="b"/>
              <a:pathLst>
                <a:path w="2361" h="14335" extrusionOk="0">
                  <a:moveTo>
                    <a:pt x="1311" y="0"/>
                  </a:moveTo>
                  <a:cubicBezTo>
                    <a:pt x="770" y="0"/>
                    <a:pt x="140" y="35"/>
                    <a:pt x="140" y="35"/>
                  </a:cubicBezTo>
                  <a:cubicBezTo>
                    <a:pt x="70" y="35"/>
                    <a:pt x="0" y="105"/>
                    <a:pt x="0" y="175"/>
                  </a:cubicBezTo>
                  <a:cubicBezTo>
                    <a:pt x="16" y="253"/>
                    <a:pt x="60" y="317"/>
                    <a:pt x="131" y="317"/>
                  </a:cubicBezTo>
                  <a:cubicBezTo>
                    <a:pt x="140" y="317"/>
                    <a:pt x="149" y="317"/>
                    <a:pt x="158" y="315"/>
                  </a:cubicBezTo>
                  <a:cubicBezTo>
                    <a:pt x="158" y="315"/>
                    <a:pt x="315" y="315"/>
                    <a:pt x="525" y="297"/>
                  </a:cubicBezTo>
                  <a:lnTo>
                    <a:pt x="1311" y="297"/>
                  </a:lnTo>
                  <a:cubicBezTo>
                    <a:pt x="1504" y="297"/>
                    <a:pt x="1696" y="297"/>
                    <a:pt x="1836" y="315"/>
                  </a:cubicBezTo>
                  <a:cubicBezTo>
                    <a:pt x="1870" y="315"/>
                    <a:pt x="1900" y="315"/>
                    <a:pt x="1924" y="317"/>
                  </a:cubicBezTo>
                  <a:lnTo>
                    <a:pt x="1924" y="317"/>
                  </a:lnTo>
                  <a:cubicBezTo>
                    <a:pt x="1976" y="4899"/>
                    <a:pt x="2027" y="9464"/>
                    <a:pt x="2062" y="14030"/>
                  </a:cubicBezTo>
                  <a:lnTo>
                    <a:pt x="2062" y="14030"/>
                  </a:lnTo>
                  <a:lnTo>
                    <a:pt x="455" y="13950"/>
                  </a:lnTo>
                  <a:cubicBezTo>
                    <a:pt x="367" y="13950"/>
                    <a:pt x="298" y="14003"/>
                    <a:pt x="298" y="14090"/>
                  </a:cubicBezTo>
                  <a:cubicBezTo>
                    <a:pt x="298" y="14177"/>
                    <a:pt x="350" y="14230"/>
                    <a:pt x="437" y="14247"/>
                  </a:cubicBezTo>
                  <a:lnTo>
                    <a:pt x="2203" y="14335"/>
                  </a:lnTo>
                  <a:cubicBezTo>
                    <a:pt x="2255" y="14335"/>
                    <a:pt x="2290" y="14317"/>
                    <a:pt x="2325" y="14300"/>
                  </a:cubicBezTo>
                  <a:cubicBezTo>
                    <a:pt x="2343" y="14265"/>
                    <a:pt x="2360" y="14230"/>
                    <a:pt x="2360" y="14195"/>
                  </a:cubicBezTo>
                  <a:cubicBezTo>
                    <a:pt x="2308" y="9545"/>
                    <a:pt x="2273" y="4877"/>
                    <a:pt x="2220" y="227"/>
                  </a:cubicBezTo>
                  <a:cubicBezTo>
                    <a:pt x="2220" y="192"/>
                    <a:pt x="2203" y="157"/>
                    <a:pt x="2186" y="122"/>
                  </a:cubicBezTo>
                  <a:cubicBezTo>
                    <a:pt x="2151" y="87"/>
                    <a:pt x="2133" y="70"/>
                    <a:pt x="2098" y="70"/>
                  </a:cubicBezTo>
                  <a:cubicBezTo>
                    <a:pt x="2063" y="52"/>
                    <a:pt x="2011" y="35"/>
                    <a:pt x="1958" y="35"/>
                  </a:cubicBezTo>
                  <a:cubicBezTo>
                    <a:pt x="1801" y="0"/>
                    <a:pt x="1556" y="0"/>
                    <a:pt x="131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3" name="Google Shape;2940;p73">
              <a:extLst>
                <a:ext uri="{FF2B5EF4-FFF2-40B4-BE49-F238E27FC236}">
                  <a16:creationId xmlns:a16="http://schemas.microsoft.com/office/drawing/2014/main" id="{8D3737CD-89D0-D24A-8B27-A71077D939D5}"/>
                </a:ext>
              </a:extLst>
            </p:cNvPr>
            <p:cNvSpPr/>
            <p:nvPr/>
          </p:nvSpPr>
          <p:spPr>
            <a:xfrm>
              <a:off x="3049104" y="1325615"/>
              <a:ext cx="56415" cy="8013"/>
            </a:xfrm>
            <a:custGeom>
              <a:avLst/>
              <a:gdLst/>
              <a:ahLst/>
              <a:cxnLst/>
              <a:rect l="l" t="t" r="r" b="b"/>
              <a:pathLst>
                <a:path w="2098" h="298" extrusionOk="0">
                  <a:moveTo>
                    <a:pt x="140" y="0"/>
                  </a:moveTo>
                  <a:cubicBezTo>
                    <a:pt x="70" y="0"/>
                    <a:pt x="0" y="70"/>
                    <a:pt x="0" y="158"/>
                  </a:cubicBezTo>
                  <a:cubicBezTo>
                    <a:pt x="0" y="228"/>
                    <a:pt x="70" y="297"/>
                    <a:pt x="140" y="297"/>
                  </a:cubicBezTo>
                  <a:lnTo>
                    <a:pt x="1958" y="297"/>
                  </a:lnTo>
                  <a:cubicBezTo>
                    <a:pt x="2028" y="297"/>
                    <a:pt x="2098" y="228"/>
                    <a:pt x="2098" y="158"/>
                  </a:cubicBezTo>
                  <a:cubicBezTo>
                    <a:pt x="2098" y="70"/>
                    <a:pt x="2028" y="0"/>
                    <a:pt x="195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4" name="Google Shape;2941;p73">
              <a:extLst>
                <a:ext uri="{FF2B5EF4-FFF2-40B4-BE49-F238E27FC236}">
                  <a16:creationId xmlns:a16="http://schemas.microsoft.com/office/drawing/2014/main" id="{AE3529CF-B81A-3442-8D00-FA9ABAE463FE}"/>
                </a:ext>
              </a:extLst>
            </p:cNvPr>
            <p:cNvSpPr/>
            <p:nvPr/>
          </p:nvSpPr>
          <p:spPr>
            <a:xfrm>
              <a:off x="3062253" y="1221258"/>
              <a:ext cx="42325" cy="8497"/>
            </a:xfrm>
            <a:custGeom>
              <a:avLst/>
              <a:gdLst/>
              <a:ahLst/>
              <a:cxnLst/>
              <a:rect l="l" t="t" r="r" b="b"/>
              <a:pathLst>
                <a:path w="1574" h="316" extrusionOk="0">
                  <a:moveTo>
                    <a:pt x="1417" y="0"/>
                  </a:moveTo>
                  <a:cubicBezTo>
                    <a:pt x="997" y="18"/>
                    <a:pt x="560" y="18"/>
                    <a:pt x="140" y="18"/>
                  </a:cubicBezTo>
                  <a:cubicBezTo>
                    <a:pt x="53" y="18"/>
                    <a:pt x="1" y="88"/>
                    <a:pt x="1" y="175"/>
                  </a:cubicBezTo>
                  <a:cubicBezTo>
                    <a:pt x="1" y="245"/>
                    <a:pt x="71" y="315"/>
                    <a:pt x="140" y="315"/>
                  </a:cubicBezTo>
                  <a:cubicBezTo>
                    <a:pt x="578" y="298"/>
                    <a:pt x="997" y="298"/>
                    <a:pt x="1417" y="298"/>
                  </a:cubicBezTo>
                  <a:cubicBezTo>
                    <a:pt x="1504" y="298"/>
                    <a:pt x="1574" y="228"/>
                    <a:pt x="1574" y="140"/>
                  </a:cubicBezTo>
                  <a:cubicBezTo>
                    <a:pt x="1574" y="70"/>
                    <a:pt x="1504" y="0"/>
                    <a:pt x="141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5" name="Google Shape;2942;p73">
              <a:extLst>
                <a:ext uri="{FF2B5EF4-FFF2-40B4-BE49-F238E27FC236}">
                  <a16:creationId xmlns:a16="http://schemas.microsoft.com/office/drawing/2014/main" id="{AF7F19C1-D34D-0041-8282-F8EB69BCDDA4}"/>
                </a:ext>
              </a:extLst>
            </p:cNvPr>
            <p:cNvSpPr/>
            <p:nvPr/>
          </p:nvSpPr>
          <p:spPr>
            <a:xfrm>
              <a:off x="3064135" y="1248927"/>
              <a:ext cx="40443" cy="9492"/>
            </a:xfrm>
            <a:custGeom>
              <a:avLst/>
              <a:gdLst/>
              <a:ahLst/>
              <a:cxnLst/>
              <a:rect l="l" t="t" r="r" b="b"/>
              <a:pathLst>
                <a:path w="1504" h="353" extrusionOk="0">
                  <a:moveTo>
                    <a:pt x="1374" y="0"/>
                  </a:moveTo>
                  <a:cubicBezTo>
                    <a:pt x="1365" y="0"/>
                    <a:pt x="1356" y="1"/>
                    <a:pt x="1347" y="3"/>
                  </a:cubicBezTo>
                  <a:cubicBezTo>
                    <a:pt x="945" y="20"/>
                    <a:pt x="542" y="38"/>
                    <a:pt x="140" y="55"/>
                  </a:cubicBezTo>
                  <a:cubicBezTo>
                    <a:pt x="53" y="55"/>
                    <a:pt x="1" y="125"/>
                    <a:pt x="1" y="213"/>
                  </a:cubicBezTo>
                  <a:cubicBezTo>
                    <a:pt x="1" y="283"/>
                    <a:pt x="70" y="352"/>
                    <a:pt x="158" y="352"/>
                  </a:cubicBezTo>
                  <a:cubicBezTo>
                    <a:pt x="560" y="335"/>
                    <a:pt x="962" y="300"/>
                    <a:pt x="1364" y="283"/>
                  </a:cubicBezTo>
                  <a:cubicBezTo>
                    <a:pt x="1452" y="283"/>
                    <a:pt x="1504" y="213"/>
                    <a:pt x="1504" y="125"/>
                  </a:cubicBezTo>
                  <a:cubicBezTo>
                    <a:pt x="1504" y="63"/>
                    <a:pt x="1448" y="0"/>
                    <a:pt x="13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6" name="Google Shape;2943;p73">
              <a:extLst>
                <a:ext uri="{FF2B5EF4-FFF2-40B4-BE49-F238E27FC236}">
                  <a16:creationId xmlns:a16="http://schemas.microsoft.com/office/drawing/2014/main" id="{51C90D86-B706-E648-BD5A-B758AAB0211F}"/>
                </a:ext>
              </a:extLst>
            </p:cNvPr>
            <p:cNvSpPr/>
            <p:nvPr/>
          </p:nvSpPr>
          <p:spPr>
            <a:xfrm>
              <a:off x="3065560" y="1278129"/>
              <a:ext cx="39501" cy="8497"/>
            </a:xfrm>
            <a:custGeom>
              <a:avLst/>
              <a:gdLst/>
              <a:ahLst/>
              <a:cxnLst/>
              <a:rect l="l" t="t" r="r" b="b"/>
              <a:pathLst>
                <a:path w="1469" h="316" extrusionOk="0">
                  <a:moveTo>
                    <a:pt x="1311" y="1"/>
                  </a:moveTo>
                  <a:cubicBezTo>
                    <a:pt x="927" y="18"/>
                    <a:pt x="542" y="18"/>
                    <a:pt x="140" y="18"/>
                  </a:cubicBezTo>
                  <a:cubicBezTo>
                    <a:pt x="52" y="36"/>
                    <a:pt x="0" y="88"/>
                    <a:pt x="0" y="175"/>
                  </a:cubicBezTo>
                  <a:cubicBezTo>
                    <a:pt x="0" y="263"/>
                    <a:pt x="70" y="315"/>
                    <a:pt x="140" y="315"/>
                  </a:cubicBezTo>
                  <a:cubicBezTo>
                    <a:pt x="542" y="315"/>
                    <a:pt x="927" y="298"/>
                    <a:pt x="1329" y="298"/>
                  </a:cubicBezTo>
                  <a:cubicBezTo>
                    <a:pt x="1399" y="298"/>
                    <a:pt x="1468" y="228"/>
                    <a:pt x="1468" y="141"/>
                  </a:cubicBezTo>
                  <a:cubicBezTo>
                    <a:pt x="1468" y="71"/>
                    <a:pt x="1399" y="1"/>
                    <a:pt x="131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7" name="Google Shape;2944;p73">
              <a:extLst>
                <a:ext uri="{FF2B5EF4-FFF2-40B4-BE49-F238E27FC236}">
                  <a16:creationId xmlns:a16="http://schemas.microsoft.com/office/drawing/2014/main" id="{2E0F9B71-E720-0648-821E-381EF83C0882}"/>
                </a:ext>
              </a:extLst>
            </p:cNvPr>
            <p:cNvSpPr/>
            <p:nvPr/>
          </p:nvSpPr>
          <p:spPr>
            <a:xfrm>
              <a:off x="3067416" y="1300689"/>
              <a:ext cx="38103" cy="8954"/>
            </a:xfrm>
            <a:custGeom>
              <a:avLst/>
              <a:gdLst/>
              <a:ahLst/>
              <a:cxnLst/>
              <a:rect l="l" t="t" r="r" b="b"/>
              <a:pathLst>
                <a:path w="1417" h="333" extrusionOk="0">
                  <a:moveTo>
                    <a:pt x="1260" y="1"/>
                  </a:moveTo>
                  <a:cubicBezTo>
                    <a:pt x="875" y="18"/>
                    <a:pt x="508" y="36"/>
                    <a:pt x="141" y="36"/>
                  </a:cubicBezTo>
                  <a:cubicBezTo>
                    <a:pt x="53" y="53"/>
                    <a:pt x="1" y="123"/>
                    <a:pt x="1" y="193"/>
                  </a:cubicBezTo>
                  <a:cubicBezTo>
                    <a:pt x="1" y="280"/>
                    <a:pt x="71" y="333"/>
                    <a:pt x="158" y="333"/>
                  </a:cubicBezTo>
                  <a:cubicBezTo>
                    <a:pt x="525" y="315"/>
                    <a:pt x="892" y="298"/>
                    <a:pt x="1260" y="280"/>
                  </a:cubicBezTo>
                  <a:cubicBezTo>
                    <a:pt x="1347" y="280"/>
                    <a:pt x="1417" y="211"/>
                    <a:pt x="1399" y="141"/>
                  </a:cubicBezTo>
                  <a:cubicBezTo>
                    <a:pt x="1399" y="53"/>
                    <a:pt x="1330" y="1"/>
                    <a:pt x="126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8" name="Google Shape;2945;p73">
              <a:extLst>
                <a:ext uri="{FF2B5EF4-FFF2-40B4-BE49-F238E27FC236}">
                  <a16:creationId xmlns:a16="http://schemas.microsoft.com/office/drawing/2014/main" id="{D63A4EE6-7619-9640-A6A4-8CF4ABA41FCD}"/>
                </a:ext>
              </a:extLst>
            </p:cNvPr>
            <p:cNvSpPr/>
            <p:nvPr/>
          </p:nvSpPr>
          <p:spPr>
            <a:xfrm>
              <a:off x="3076370" y="1346750"/>
              <a:ext cx="29633" cy="8497"/>
            </a:xfrm>
            <a:custGeom>
              <a:avLst/>
              <a:gdLst/>
              <a:ahLst/>
              <a:cxnLst/>
              <a:rect l="l" t="t" r="r" b="b"/>
              <a:pathLst>
                <a:path w="1102" h="316" extrusionOk="0">
                  <a:moveTo>
                    <a:pt x="944" y="1"/>
                  </a:moveTo>
                  <a:cubicBezTo>
                    <a:pt x="682" y="18"/>
                    <a:pt x="402" y="18"/>
                    <a:pt x="140" y="18"/>
                  </a:cubicBezTo>
                  <a:cubicBezTo>
                    <a:pt x="70" y="18"/>
                    <a:pt x="0" y="88"/>
                    <a:pt x="0" y="176"/>
                  </a:cubicBezTo>
                  <a:cubicBezTo>
                    <a:pt x="0" y="246"/>
                    <a:pt x="70" y="316"/>
                    <a:pt x="140" y="316"/>
                  </a:cubicBezTo>
                  <a:cubicBezTo>
                    <a:pt x="420" y="316"/>
                    <a:pt x="682" y="298"/>
                    <a:pt x="944" y="298"/>
                  </a:cubicBezTo>
                  <a:cubicBezTo>
                    <a:pt x="1031" y="298"/>
                    <a:pt x="1101" y="228"/>
                    <a:pt x="1084" y="141"/>
                  </a:cubicBezTo>
                  <a:cubicBezTo>
                    <a:pt x="1084" y="71"/>
                    <a:pt x="1031" y="1"/>
                    <a:pt x="94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9" name="Google Shape;2946;p73">
              <a:extLst>
                <a:ext uri="{FF2B5EF4-FFF2-40B4-BE49-F238E27FC236}">
                  <a16:creationId xmlns:a16="http://schemas.microsoft.com/office/drawing/2014/main" id="{AC08DADB-05B4-E941-A869-DBEFDDC63E5B}"/>
                </a:ext>
              </a:extLst>
            </p:cNvPr>
            <p:cNvSpPr/>
            <p:nvPr/>
          </p:nvSpPr>
          <p:spPr>
            <a:xfrm>
              <a:off x="3067416" y="1374499"/>
              <a:ext cx="38587" cy="8954"/>
            </a:xfrm>
            <a:custGeom>
              <a:avLst/>
              <a:gdLst/>
              <a:ahLst/>
              <a:cxnLst/>
              <a:rect l="l" t="t" r="r" b="b"/>
              <a:pathLst>
                <a:path w="1435" h="333" extrusionOk="0">
                  <a:moveTo>
                    <a:pt x="158" y="0"/>
                  </a:moveTo>
                  <a:cubicBezTo>
                    <a:pt x="71" y="0"/>
                    <a:pt x="1" y="70"/>
                    <a:pt x="1" y="158"/>
                  </a:cubicBezTo>
                  <a:cubicBezTo>
                    <a:pt x="1" y="228"/>
                    <a:pt x="71" y="298"/>
                    <a:pt x="141" y="298"/>
                  </a:cubicBezTo>
                  <a:cubicBezTo>
                    <a:pt x="525" y="315"/>
                    <a:pt x="910" y="315"/>
                    <a:pt x="1277" y="332"/>
                  </a:cubicBezTo>
                  <a:cubicBezTo>
                    <a:pt x="1364" y="332"/>
                    <a:pt x="1434" y="263"/>
                    <a:pt x="1434" y="193"/>
                  </a:cubicBezTo>
                  <a:cubicBezTo>
                    <a:pt x="1434" y="105"/>
                    <a:pt x="1364" y="35"/>
                    <a:pt x="1295" y="35"/>
                  </a:cubicBezTo>
                  <a:cubicBezTo>
                    <a:pt x="910" y="35"/>
                    <a:pt x="525" y="18"/>
                    <a:pt x="15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0" name="Google Shape;2947;p73">
              <a:extLst>
                <a:ext uri="{FF2B5EF4-FFF2-40B4-BE49-F238E27FC236}">
                  <a16:creationId xmlns:a16="http://schemas.microsoft.com/office/drawing/2014/main" id="{7D9FCAE0-DD53-D94C-8BA0-649EF172A5A7}"/>
                </a:ext>
              </a:extLst>
            </p:cNvPr>
            <p:cNvSpPr/>
            <p:nvPr/>
          </p:nvSpPr>
          <p:spPr>
            <a:xfrm>
              <a:off x="3070723" y="1398942"/>
              <a:ext cx="35737" cy="8954"/>
            </a:xfrm>
            <a:custGeom>
              <a:avLst/>
              <a:gdLst/>
              <a:ahLst/>
              <a:cxnLst/>
              <a:rect l="l" t="t" r="r" b="b"/>
              <a:pathLst>
                <a:path w="1329" h="333" extrusionOk="0">
                  <a:moveTo>
                    <a:pt x="158" y="0"/>
                  </a:moveTo>
                  <a:cubicBezTo>
                    <a:pt x="70" y="0"/>
                    <a:pt x="0" y="70"/>
                    <a:pt x="0" y="140"/>
                  </a:cubicBezTo>
                  <a:cubicBezTo>
                    <a:pt x="0" y="228"/>
                    <a:pt x="70" y="298"/>
                    <a:pt x="140" y="298"/>
                  </a:cubicBezTo>
                  <a:cubicBezTo>
                    <a:pt x="490" y="298"/>
                    <a:pt x="822" y="315"/>
                    <a:pt x="1172" y="333"/>
                  </a:cubicBezTo>
                  <a:cubicBezTo>
                    <a:pt x="1241" y="333"/>
                    <a:pt x="1311" y="263"/>
                    <a:pt x="1311" y="193"/>
                  </a:cubicBezTo>
                  <a:cubicBezTo>
                    <a:pt x="1329" y="105"/>
                    <a:pt x="1259" y="35"/>
                    <a:pt x="1172" y="35"/>
                  </a:cubicBezTo>
                  <a:cubicBezTo>
                    <a:pt x="839" y="18"/>
                    <a:pt x="490" y="18"/>
                    <a:pt x="15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1" name="Google Shape;2948;p73">
              <a:extLst>
                <a:ext uri="{FF2B5EF4-FFF2-40B4-BE49-F238E27FC236}">
                  <a16:creationId xmlns:a16="http://schemas.microsoft.com/office/drawing/2014/main" id="{12D55B3E-6C4C-764A-8D04-55C2448E1005}"/>
                </a:ext>
              </a:extLst>
            </p:cNvPr>
            <p:cNvSpPr/>
            <p:nvPr/>
          </p:nvSpPr>
          <p:spPr>
            <a:xfrm>
              <a:off x="3074488" y="1421502"/>
              <a:ext cx="31972" cy="8013"/>
            </a:xfrm>
            <a:custGeom>
              <a:avLst/>
              <a:gdLst/>
              <a:ahLst/>
              <a:cxnLst/>
              <a:rect l="l" t="t" r="r" b="b"/>
              <a:pathLst>
                <a:path w="1189" h="298" extrusionOk="0">
                  <a:moveTo>
                    <a:pt x="157" y="0"/>
                  </a:moveTo>
                  <a:cubicBezTo>
                    <a:pt x="70" y="0"/>
                    <a:pt x="0" y="53"/>
                    <a:pt x="0" y="140"/>
                  </a:cubicBezTo>
                  <a:cubicBezTo>
                    <a:pt x="0" y="228"/>
                    <a:pt x="70" y="280"/>
                    <a:pt x="140" y="298"/>
                  </a:cubicBezTo>
                  <a:lnTo>
                    <a:pt x="1032" y="298"/>
                  </a:lnTo>
                  <a:cubicBezTo>
                    <a:pt x="1119" y="298"/>
                    <a:pt x="1189" y="245"/>
                    <a:pt x="1189" y="158"/>
                  </a:cubicBezTo>
                  <a:cubicBezTo>
                    <a:pt x="1189" y="88"/>
                    <a:pt x="1119" y="18"/>
                    <a:pt x="1049" y="18"/>
                  </a:cubicBezTo>
                  <a:cubicBezTo>
                    <a:pt x="752" y="0"/>
                    <a:pt x="455" y="0"/>
                    <a:pt x="15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2" name="Google Shape;2949;p73">
              <a:extLst>
                <a:ext uri="{FF2B5EF4-FFF2-40B4-BE49-F238E27FC236}">
                  <a16:creationId xmlns:a16="http://schemas.microsoft.com/office/drawing/2014/main" id="{5C552C45-4FB0-4C45-A7FA-06D3DB6EB107}"/>
                </a:ext>
              </a:extLst>
            </p:cNvPr>
            <p:cNvSpPr/>
            <p:nvPr/>
          </p:nvSpPr>
          <p:spPr>
            <a:xfrm>
              <a:off x="3071180" y="1467563"/>
              <a:ext cx="35764" cy="8497"/>
            </a:xfrm>
            <a:custGeom>
              <a:avLst/>
              <a:gdLst/>
              <a:ahLst/>
              <a:cxnLst/>
              <a:rect l="l" t="t" r="r" b="b"/>
              <a:pathLst>
                <a:path w="1330" h="316" extrusionOk="0">
                  <a:moveTo>
                    <a:pt x="1172" y="1"/>
                  </a:moveTo>
                  <a:cubicBezTo>
                    <a:pt x="840" y="1"/>
                    <a:pt x="490" y="18"/>
                    <a:pt x="158" y="18"/>
                  </a:cubicBezTo>
                  <a:cubicBezTo>
                    <a:pt x="71" y="18"/>
                    <a:pt x="1" y="88"/>
                    <a:pt x="1" y="158"/>
                  </a:cubicBezTo>
                  <a:cubicBezTo>
                    <a:pt x="1" y="245"/>
                    <a:pt x="71" y="315"/>
                    <a:pt x="158" y="315"/>
                  </a:cubicBezTo>
                  <a:cubicBezTo>
                    <a:pt x="490" y="298"/>
                    <a:pt x="840" y="298"/>
                    <a:pt x="1190" y="280"/>
                  </a:cubicBezTo>
                  <a:cubicBezTo>
                    <a:pt x="1259" y="280"/>
                    <a:pt x="1329" y="210"/>
                    <a:pt x="1329" y="140"/>
                  </a:cubicBezTo>
                  <a:cubicBezTo>
                    <a:pt x="1329" y="53"/>
                    <a:pt x="1259" y="1"/>
                    <a:pt x="117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3" name="Google Shape;2950;p73">
              <a:extLst>
                <a:ext uri="{FF2B5EF4-FFF2-40B4-BE49-F238E27FC236}">
                  <a16:creationId xmlns:a16="http://schemas.microsoft.com/office/drawing/2014/main" id="{702964BE-6ACC-5944-8284-350C0BC4117D}"/>
                </a:ext>
              </a:extLst>
            </p:cNvPr>
            <p:cNvSpPr/>
            <p:nvPr/>
          </p:nvSpPr>
          <p:spPr>
            <a:xfrm>
              <a:off x="3071180" y="1490983"/>
              <a:ext cx="36221" cy="10057"/>
            </a:xfrm>
            <a:custGeom>
              <a:avLst/>
              <a:gdLst/>
              <a:ahLst/>
              <a:cxnLst/>
              <a:rect l="l" t="t" r="r" b="b"/>
              <a:pathLst>
                <a:path w="1347" h="374" extrusionOk="0">
                  <a:moveTo>
                    <a:pt x="1199" y="1"/>
                  </a:moveTo>
                  <a:cubicBezTo>
                    <a:pt x="1190" y="1"/>
                    <a:pt x="1181" y="2"/>
                    <a:pt x="1172" y="4"/>
                  </a:cubicBezTo>
                  <a:cubicBezTo>
                    <a:pt x="840" y="39"/>
                    <a:pt x="490" y="56"/>
                    <a:pt x="141" y="91"/>
                  </a:cubicBezTo>
                  <a:cubicBezTo>
                    <a:pt x="53" y="91"/>
                    <a:pt x="1" y="161"/>
                    <a:pt x="1" y="248"/>
                  </a:cubicBezTo>
                  <a:cubicBezTo>
                    <a:pt x="16" y="311"/>
                    <a:pt x="74" y="374"/>
                    <a:pt x="136" y="374"/>
                  </a:cubicBezTo>
                  <a:cubicBezTo>
                    <a:pt x="143" y="374"/>
                    <a:pt x="151" y="373"/>
                    <a:pt x="158" y="371"/>
                  </a:cubicBezTo>
                  <a:cubicBezTo>
                    <a:pt x="508" y="353"/>
                    <a:pt x="857" y="318"/>
                    <a:pt x="1207" y="283"/>
                  </a:cubicBezTo>
                  <a:cubicBezTo>
                    <a:pt x="1277" y="283"/>
                    <a:pt x="1347" y="213"/>
                    <a:pt x="1329" y="126"/>
                  </a:cubicBezTo>
                  <a:cubicBezTo>
                    <a:pt x="1329" y="64"/>
                    <a:pt x="1273" y="1"/>
                    <a:pt x="11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4" name="Google Shape;2951;p73">
              <a:extLst>
                <a:ext uri="{FF2B5EF4-FFF2-40B4-BE49-F238E27FC236}">
                  <a16:creationId xmlns:a16="http://schemas.microsoft.com/office/drawing/2014/main" id="{56BBFA34-A186-AB46-9645-291C5CAEE711}"/>
                </a:ext>
              </a:extLst>
            </p:cNvPr>
            <p:cNvSpPr/>
            <p:nvPr/>
          </p:nvSpPr>
          <p:spPr>
            <a:xfrm>
              <a:off x="3074004" y="1520696"/>
              <a:ext cx="33397" cy="8013"/>
            </a:xfrm>
            <a:custGeom>
              <a:avLst/>
              <a:gdLst/>
              <a:ahLst/>
              <a:cxnLst/>
              <a:rect l="l" t="t" r="r" b="b"/>
              <a:pathLst>
                <a:path w="1242" h="298" extrusionOk="0">
                  <a:moveTo>
                    <a:pt x="1102" y="0"/>
                  </a:moveTo>
                  <a:cubicBezTo>
                    <a:pt x="770" y="0"/>
                    <a:pt x="455" y="0"/>
                    <a:pt x="141" y="18"/>
                  </a:cubicBezTo>
                  <a:cubicBezTo>
                    <a:pt x="53" y="18"/>
                    <a:pt x="1" y="87"/>
                    <a:pt x="1" y="157"/>
                  </a:cubicBezTo>
                  <a:cubicBezTo>
                    <a:pt x="1" y="245"/>
                    <a:pt x="71" y="297"/>
                    <a:pt x="141" y="297"/>
                  </a:cubicBezTo>
                  <a:cubicBezTo>
                    <a:pt x="473" y="297"/>
                    <a:pt x="787" y="297"/>
                    <a:pt x="1102" y="280"/>
                  </a:cubicBezTo>
                  <a:cubicBezTo>
                    <a:pt x="1189" y="280"/>
                    <a:pt x="1242" y="210"/>
                    <a:pt x="1242" y="140"/>
                  </a:cubicBezTo>
                  <a:cubicBezTo>
                    <a:pt x="1242" y="52"/>
                    <a:pt x="1172" y="0"/>
                    <a:pt x="110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5" name="Google Shape;2952;p73">
              <a:extLst>
                <a:ext uri="{FF2B5EF4-FFF2-40B4-BE49-F238E27FC236}">
                  <a16:creationId xmlns:a16="http://schemas.microsoft.com/office/drawing/2014/main" id="{FC4073E8-19BF-F14E-BF76-7DBAFE5B0453}"/>
                </a:ext>
              </a:extLst>
            </p:cNvPr>
            <p:cNvSpPr/>
            <p:nvPr/>
          </p:nvSpPr>
          <p:spPr>
            <a:xfrm>
              <a:off x="3072121" y="1546079"/>
              <a:ext cx="35764" cy="8470"/>
            </a:xfrm>
            <a:custGeom>
              <a:avLst/>
              <a:gdLst/>
              <a:ahLst/>
              <a:cxnLst/>
              <a:rect l="l" t="t" r="r" b="b"/>
              <a:pathLst>
                <a:path w="1330" h="315" extrusionOk="0">
                  <a:moveTo>
                    <a:pt x="1172" y="0"/>
                  </a:moveTo>
                  <a:cubicBezTo>
                    <a:pt x="822" y="17"/>
                    <a:pt x="490" y="17"/>
                    <a:pt x="141" y="35"/>
                  </a:cubicBezTo>
                  <a:cubicBezTo>
                    <a:pt x="53" y="35"/>
                    <a:pt x="1" y="87"/>
                    <a:pt x="1" y="175"/>
                  </a:cubicBezTo>
                  <a:cubicBezTo>
                    <a:pt x="1" y="262"/>
                    <a:pt x="71" y="315"/>
                    <a:pt x="141" y="315"/>
                  </a:cubicBezTo>
                  <a:cubicBezTo>
                    <a:pt x="490" y="315"/>
                    <a:pt x="840" y="297"/>
                    <a:pt x="1172" y="297"/>
                  </a:cubicBezTo>
                  <a:cubicBezTo>
                    <a:pt x="1259" y="297"/>
                    <a:pt x="1329" y="227"/>
                    <a:pt x="1329" y="157"/>
                  </a:cubicBezTo>
                  <a:cubicBezTo>
                    <a:pt x="1329" y="70"/>
                    <a:pt x="1259" y="0"/>
                    <a:pt x="117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6" name="Google Shape;2953;p73">
              <a:extLst>
                <a:ext uri="{FF2B5EF4-FFF2-40B4-BE49-F238E27FC236}">
                  <a16:creationId xmlns:a16="http://schemas.microsoft.com/office/drawing/2014/main" id="{FD23525E-3AAF-1D47-8352-1747B61D7C72}"/>
                </a:ext>
              </a:extLst>
            </p:cNvPr>
            <p:cNvSpPr/>
            <p:nvPr/>
          </p:nvSpPr>
          <p:spPr>
            <a:xfrm>
              <a:off x="3052385" y="1445003"/>
              <a:ext cx="54560" cy="10433"/>
            </a:xfrm>
            <a:custGeom>
              <a:avLst/>
              <a:gdLst/>
              <a:ahLst/>
              <a:cxnLst/>
              <a:rect l="l" t="t" r="r" b="b"/>
              <a:pathLst>
                <a:path w="2029" h="388" extrusionOk="0">
                  <a:moveTo>
                    <a:pt x="1871" y="1"/>
                  </a:moveTo>
                  <a:cubicBezTo>
                    <a:pt x="1294" y="36"/>
                    <a:pt x="717" y="70"/>
                    <a:pt x="140" y="105"/>
                  </a:cubicBezTo>
                  <a:cubicBezTo>
                    <a:pt x="53" y="105"/>
                    <a:pt x="1" y="175"/>
                    <a:pt x="1" y="263"/>
                  </a:cubicBezTo>
                  <a:cubicBezTo>
                    <a:pt x="1" y="325"/>
                    <a:pt x="56" y="388"/>
                    <a:pt x="131" y="388"/>
                  </a:cubicBezTo>
                  <a:cubicBezTo>
                    <a:pt x="140" y="388"/>
                    <a:pt x="149" y="387"/>
                    <a:pt x="158" y="385"/>
                  </a:cubicBezTo>
                  <a:cubicBezTo>
                    <a:pt x="735" y="350"/>
                    <a:pt x="1312" y="315"/>
                    <a:pt x="1889" y="280"/>
                  </a:cubicBezTo>
                  <a:cubicBezTo>
                    <a:pt x="1958" y="280"/>
                    <a:pt x="2028" y="210"/>
                    <a:pt x="2011" y="140"/>
                  </a:cubicBezTo>
                  <a:cubicBezTo>
                    <a:pt x="2011" y="53"/>
                    <a:pt x="1941" y="1"/>
                    <a:pt x="187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8585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012"/>
          <p:cNvSpPr/>
          <p:nvPr/>
        </p:nvSpPr>
        <p:spPr>
          <a:xfrm>
            <a:off x="7037469" y="1070833"/>
            <a:ext cx="4027066" cy="2219716"/>
          </a:xfrm>
          <a:prstGeom prst="roundRect">
            <a:avLst>
              <a:gd name="adj" fmla="val 6918"/>
            </a:avLst>
          </a:prstGeom>
          <a:noFill/>
          <a:ln w="12700">
            <a:solidFill>
              <a:schemeClr val="accent2"/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3765" rtl="0" eaLnBrk="1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charset="-122"/>
              <a:ea typeface="微软雅黑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4" name="Shape 2013"/>
          <p:cNvSpPr/>
          <p:nvPr/>
        </p:nvSpPr>
        <p:spPr>
          <a:xfrm>
            <a:off x="7055485" y="3548132"/>
            <a:ext cx="4027066" cy="2217363"/>
          </a:xfrm>
          <a:prstGeom prst="roundRect">
            <a:avLst>
              <a:gd name="adj" fmla="val 6925"/>
            </a:avLst>
          </a:prstGeom>
          <a:noFill/>
          <a:ln w="12700">
            <a:solidFill>
              <a:schemeClr val="accent3"/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3765" rtl="0" eaLnBrk="1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charset="-122"/>
              <a:ea typeface="微软雅黑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5" name="Shape 2014"/>
          <p:cNvSpPr/>
          <p:nvPr/>
        </p:nvSpPr>
        <p:spPr>
          <a:xfrm>
            <a:off x="1581473" y="3547240"/>
            <a:ext cx="4027066" cy="2219713"/>
          </a:xfrm>
          <a:prstGeom prst="roundRect">
            <a:avLst>
              <a:gd name="adj" fmla="val 6918"/>
            </a:avLst>
          </a:prstGeom>
          <a:noFill/>
          <a:ln w="12700">
            <a:solidFill>
              <a:schemeClr val="accent4"/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3765" rtl="0" eaLnBrk="1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charset="-122"/>
              <a:ea typeface="微软雅黑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6" name="Shape 2015"/>
          <p:cNvSpPr/>
          <p:nvPr/>
        </p:nvSpPr>
        <p:spPr>
          <a:xfrm>
            <a:off x="1563457" y="1070833"/>
            <a:ext cx="4027066" cy="2219716"/>
          </a:xfrm>
          <a:prstGeom prst="roundRect">
            <a:avLst>
              <a:gd name="adj" fmla="val 6918"/>
            </a:avLst>
          </a:prstGeom>
          <a:noFill/>
          <a:ln w="12700">
            <a:solidFill>
              <a:schemeClr val="accent1"/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l" defTabSz="913765" rtl="0" eaLnBrk="1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charset="-122"/>
              <a:ea typeface="微软雅黑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7" name="Shape 2016"/>
          <p:cNvSpPr/>
          <p:nvPr/>
        </p:nvSpPr>
        <p:spPr>
          <a:xfrm>
            <a:off x="4945122" y="1961240"/>
            <a:ext cx="2822934" cy="2888186"/>
          </a:xfrm>
          <a:prstGeom prst="ellipse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25399" tIns="25399" rIns="25399" bIns="25399" anchor="ctr"/>
          <a:lstStyle/>
          <a:p>
            <a:pPr marL="0" marR="0" lvl="0" indent="0" algn="l" defTabSz="913765" rtl="0" eaLnBrk="1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charset="-122"/>
              <a:ea typeface="微软雅黑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17" name="Shape 2029"/>
          <p:cNvSpPr/>
          <p:nvPr/>
        </p:nvSpPr>
        <p:spPr>
          <a:xfrm>
            <a:off x="881729" y="1694815"/>
            <a:ext cx="955580" cy="9555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33869" tIns="33869" rIns="33869" bIns="33869" numCol="1" anchor="ctr">
            <a:noAutofit/>
          </a:bodyPr>
          <a:lstStyle/>
          <a:p>
            <a:pPr marL="0" marR="0" lvl="0" indent="0" algn="l" defTabSz="913765" rtl="0" eaLnBrk="1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charset="-122"/>
              <a:ea typeface="微软雅黑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20" name="Shape 2032"/>
          <p:cNvSpPr/>
          <p:nvPr/>
        </p:nvSpPr>
        <p:spPr>
          <a:xfrm>
            <a:off x="881729" y="4212940"/>
            <a:ext cx="955580" cy="950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4"/>
          </a:solidFill>
          <a:ln w="12700" cap="flat">
            <a:noFill/>
            <a:miter lim="400000"/>
          </a:ln>
          <a:effectLst/>
        </p:spPr>
        <p:txBody>
          <a:bodyPr wrap="square" lIns="33869" tIns="33869" rIns="33869" bIns="33869" numCol="1" anchor="ctr">
            <a:noAutofit/>
          </a:bodyPr>
          <a:lstStyle/>
          <a:p>
            <a:pPr marL="0" marR="0" lvl="0" indent="0" algn="l" defTabSz="913765" rtl="0" eaLnBrk="1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lang="vi-VN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charset="-122"/>
                <a:ea typeface="微软雅黑" charset="-122"/>
                <a:cs typeface="+mn-ea"/>
                <a:sym typeface="华文细黑" panose="02010600040101010101" pitchFamily="2" charset="-122"/>
              </a:rPr>
              <a:t>  02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charset="-122"/>
              <a:ea typeface="微软雅黑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22" name="Shape 2035"/>
          <p:cNvSpPr/>
          <p:nvPr/>
        </p:nvSpPr>
        <p:spPr>
          <a:xfrm>
            <a:off x="10568439" y="4136400"/>
            <a:ext cx="950246" cy="9502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25399" tIns="25399" rIns="25399" bIns="25399" numCol="1" anchor="ctr">
            <a:noAutofit/>
          </a:bodyPr>
          <a:lstStyle/>
          <a:p>
            <a:pPr marL="0" marR="0" lvl="0" indent="0" algn="l" defTabSz="913765" rtl="0" eaLnBrk="1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charset="-122"/>
              <a:ea typeface="微软雅黑" charset="-122"/>
              <a:cs typeface="+mn-ea"/>
              <a:sym typeface="华文细黑" panose="02010600040101010101" pitchFamily="2" charset="-122"/>
            </a:endParaRPr>
          </a:p>
        </p:txBody>
      </p:sp>
      <p:grpSp>
        <p:nvGrpSpPr>
          <p:cNvPr id="23" name="Group 2040"/>
          <p:cNvGrpSpPr/>
          <p:nvPr/>
        </p:nvGrpSpPr>
        <p:grpSpPr>
          <a:xfrm>
            <a:off x="10568439" y="1766021"/>
            <a:ext cx="955580" cy="955580"/>
            <a:chOff x="0" y="0"/>
            <a:chExt cx="1910969" cy="1910969"/>
          </a:xfrm>
        </p:grpSpPr>
        <p:sp>
          <p:nvSpPr>
            <p:cNvPr id="24" name="Shape 2038"/>
            <p:cNvSpPr/>
            <p:nvPr/>
          </p:nvSpPr>
          <p:spPr>
            <a:xfrm>
              <a:off x="0" y="0"/>
              <a:ext cx="1910969" cy="1910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3869" tIns="33869" rIns="33869" bIns="33869" numCol="1" anchor="ctr">
              <a:noAutofit/>
            </a:bodyPr>
            <a:lstStyle/>
            <a:p>
              <a:pPr marL="0" marR="0" lvl="0" indent="0" algn="l" defTabSz="913765" rtl="0" eaLnBrk="1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endParaRPr kumimoji="0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charset="-122"/>
                <a:ea typeface="微软雅黑" charset="-122"/>
                <a:cs typeface="+mn-ea"/>
                <a:sym typeface="华文细黑" panose="02010600040101010101" pitchFamily="2" charset="-122"/>
              </a:endParaRPr>
            </a:p>
          </p:txBody>
        </p:sp>
        <p:sp>
          <p:nvSpPr>
            <p:cNvPr id="25" name="Shape 2039"/>
            <p:cNvSpPr/>
            <p:nvPr/>
          </p:nvSpPr>
          <p:spPr>
            <a:xfrm>
              <a:off x="657403" y="557107"/>
              <a:ext cx="1253565" cy="749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072" extrusionOk="0">
                  <a:moveTo>
                    <a:pt x="17468" y="6506"/>
                  </a:moveTo>
                  <a:cubicBezTo>
                    <a:pt x="16410" y="7763"/>
                    <a:pt x="15333" y="6878"/>
                    <a:pt x="13824" y="5996"/>
                  </a:cubicBezTo>
                  <a:cubicBezTo>
                    <a:pt x="12317" y="5116"/>
                    <a:pt x="10950" y="4575"/>
                    <a:pt x="12006" y="3318"/>
                  </a:cubicBezTo>
                  <a:cubicBezTo>
                    <a:pt x="13062" y="2059"/>
                    <a:pt x="15140" y="1754"/>
                    <a:pt x="16648" y="2634"/>
                  </a:cubicBezTo>
                  <a:cubicBezTo>
                    <a:pt x="18155" y="3515"/>
                    <a:pt x="18522" y="5248"/>
                    <a:pt x="17468" y="6506"/>
                  </a:cubicBezTo>
                  <a:close/>
                  <a:moveTo>
                    <a:pt x="20868" y="4865"/>
                  </a:moveTo>
                  <a:cubicBezTo>
                    <a:pt x="20191" y="1663"/>
                    <a:pt x="16530" y="-474"/>
                    <a:pt x="12691" y="90"/>
                  </a:cubicBezTo>
                  <a:cubicBezTo>
                    <a:pt x="8853" y="655"/>
                    <a:pt x="5613" y="3118"/>
                    <a:pt x="6290" y="6320"/>
                  </a:cubicBezTo>
                  <a:cubicBezTo>
                    <a:pt x="6436" y="7009"/>
                    <a:pt x="6840" y="8088"/>
                    <a:pt x="7318" y="8862"/>
                  </a:cubicBezTo>
                  <a:lnTo>
                    <a:pt x="346" y="17166"/>
                  </a:lnTo>
                  <a:cubicBezTo>
                    <a:pt x="90" y="17473"/>
                    <a:pt x="-56" y="18024"/>
                    <a:pt x="20" y="18392"/>
                  </a:cubicBezTo>
                  <a:lnTo>
                    <a:pt x="470" y="20511"/>
                  </a:lnTo>
                  <a:cubicBezTo>
                    <a:pt x="547" y="20879"/>
                    <a:pt x="971" y="21126"/>
                    <a:pt x="1412" y="21061"/>
                  </a:cubicBezTo>
                  <a:lnTo>
                    <a:pt x="3454" y="20761"/>
                  </a:lnTo>
                  <a:cubicBezTo>
                    <a:pt x="3895" y="20696"/>
                    <a:pt x="4457" y="20387"/>
                    <a:pt x="4700" y="20072"/>
                  </a:cubicBezTo>
                  <a:lnTo>
                    <a:pt x="7456" y="16513"/>
                  </a:lnTo>
                  <a:lnTo>
                    <a:pt x="7480" y="16490"/>
                  </a:lnTo>
                  <a:lnTo>
                    <a:pt x="9346" y="16216"/>
                  </a:lnTo>
                  <a:lnTo>
                    <a:pt x="12566" y="12046"/>
                  </a:lnTo>
                  <a:cubicBezTo>
                    <a:pt x="13623" y="12195"/>
                    <a:pt x="15142" y="12146"/>
                    <a:pt x="16039" y="12013"/>
                  </a:cubicBezTo>
                  <a:cubicBezTo>
                    <a:pt x="19878" y="11449"/>
                    <a:pt x="21544" y="8068"/>
                    <a:pt x="20868" y="486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l" defTabSz="913765" rtl="0" eaLnBrk="1" latinLnBrk="0" hangingPunct="1">
                <a:lnSpc>
                  <a:spcPct val="130000"/>
                </a:lnSpc>
                <a:buClrTx/>
                <a:buSzTx/>
                <a:buFontTx/>
                <a:buNone/>
                <a:defRPr/>
              </a:pPr>
              <a:r>
                <a:rPr kumimoji="0" lang="vi-VN" sz="2800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微软雅黑" charset="-122"/>
                  <a:ea typeface="微软雅黑" charset="-122"/>
                  <a:cs typeface="+mn-ea"/>
                  <a:sym typeface="华文细黑" panose="02010600040101010101" pitchFamily="2" charset="-122"/>
                </a:rPr>
                <a:t>03</a:t>
              </a:r>
              <a:endParaRPr kumimoji="0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charset="-122"/>
                <a:ea typeface="微软雅黑" charset="-122"/>
                <a:cs typeface="+mn-ea"/>
                <a:sym typeface="华文细黑" panose="02010600040101010101" pitchFamily="2" charset="-122"/>
              </a:endParaRPr>
            </a:p>
          </p:txBody>
        </p:sp>
      </p:grpSp>
      <p:sp>
        <p:nvSpPr>
          <p:cNvPr id="26" name="Text Placeholder 5"/>
          <p:cNvSpPr txBox="1"/>
          <p:nvPr/>
        </p:nvSpPr>
        <p:spPr>
          <a:xfrm>
            <a:off x="5511370" y="3088388"/>
            <a:ext cx="1500887" cy="63389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0" hangingPunct="1">
              <a:lnSpc>
                <a:spcPct val="130000"/>
              </a:lnSpc>
              <a:spcBef>
                <a:spcPts val="0"/>
              </a:spcBef>
              <a:buClrTx/>
              <a:buSzTx/>
              <a:buFont typeface="Arial" pitchFamily="34" charset="0"/>
              <a:buNone/>
              <a:defRPr/>
            </a:pPr>
            <a:r>
              <a:rPr lang="vi-VN" altLang="zh-CN" sz="2800" b="1" spc="300" dirty="0">
                <a:ln w="12700" cmpd="sng">
                  <a:noFill/>
                  <a:prstDash val="solid"/>
                  <a:miter lim="800000"/>
                </a:ln>
                <a:solidFill>
                  <a:schemeClr val="bg1"/>
                </a:solidFill>
                <a:latin typeface="Times New Roman" panose="02020603050405020304" pitchFamily="18" charset="0"/>
                <a:ea typeface="微软雅黑" charset="-122"/>
                <a:cs typeface="Times New Roman" panose="02020603050405020304" pitchFamily="18" charset="0"/>
                <a:sym typeface="华文细黑" panose="02010600040101010101" pitchFamily="2" charset="-122"/>
              </a:rPr>
              <a:t>Thảo          luận nhóm</a:t>
            </a:r>
            <a:endParaRPr kumimoji="0" lang="zh-CN" altLang="en-US" sz="2800" b="1" i="0" u="none" strike="noStrike" kern="1200" cap="none" spc="300" normalizeH="0" baseline="0" dirty="0">
              <a:ln w="12700" cmpd="sng">
                <a:noFill/>
                <a:prstDash val="solid"/>
                <a:miter lim="800000"/>
              </a:ln>
              <a:solidFill>
                <a:schemeClr val="bg1"/>
              </a:solidFill>
              <a:latin typeface="Times New Roman" panose="02020603050405020304" pitchFamily="18" charset="0"/>
              <a:ea typeface="微软雅黑" charset="-122"/>
              <a:cs typeface="Times New Roman" panose="02020603050405020304" pitchFamily="18" charset="0"/>
              <a:sym typeface="华文细黑" panose="02010600040101010101" pitchFamily="2" charset="-122"/>
            </a:endParaRPr>
          </a:p>
        </p:txBody>
      </p:sp>
      <p:sp>
        <p:nvSpPr>
          <p:cNvPr id="30" name="Shape 2036"/>
          <p:cNvSpPr/>
          <p:nvPr/>
        </p:nvSpPr>
        <p:spPr>
          <a:xfrm>
            <a:off x="10842481" y="4397032"/>
            <a:ext cx="467790" cy="4289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3" h="21260" extrusionOk="0">
                <a:moveTo>
                  <a:pt x="11752" y="11733"/>
                </a:moveTo>
                <a:lnTo>
                  <a:pt x="9401" y="11733"/>
                </a:lnTo>
                <a:lnTo>
                  <a:pt x="9401" y="5975"/>
                </a:lnTo>
                <a:lnTo>
                  <a:pt x="11752" y="5975"/>
                </a:lnTo>
                <a:cubicBezTo>
                  <a:pt x="11752" y="5975"/>
                  <a:pt x="11752" y="11733"/>
                  <a:pt x="11752" y="11733"/>
                </a:cubicBezTo>
                <a:close/>
                <a:moveTo>
                  <a:pt x="11752" y="15276"/>
                </a:moveTo>
                <a:lnTo>
                  <a:pt x="9401" y="15276"/>
                </a:lnTo>
                <a:lnTo>
                  <a:pt x="9401" y="12951"/>
                </a:lnTo>
                <a:lnTo>
                  <a:pt x="11752" y="12951"/>
                </a:lnTo>
                <a:cubicBezTo>
                  <a:pt x="11752" y="12951"/>
                  <a:pt x="11752" y="15276"/>
                  <a:pt x="11752" y="15276"/>
                </a:cubicBezTo>
                <a:close/>
                <a:moveTo>
                  <a:pt x="20789" y="13227"/>
                </a:moveTo>
                <a:lnTo>
                  <a:pt x="18761" y="11523"/>
                </a:lnTo>
                <a:cubicBezTo>
                  <a:pt x="18172" y="11029"/>
                  <a:pt x="18172" y="10223"/>
                  <a:pt x="18761" y="9729"/>
                </a:cubicBezTo>
                <a:lnTo>
                  <a:pt x="20789" y="8025"/>
                </a:lnTo>
                <a:cubicBezTo>
                  <a:pt x="21376" y="7532"/>
                  <a:pt x="21220" y="7072"/>
                  <a:pt x="20441" y="7001"/>
                </a:cubicBezTo>
                <a:lnTo>
                  <a:pt x="17751" y="6761"/>
                </a:lnTo>
                <a:cubicBezTo>
                  <a:pt x="16971" y="6692"/>
                  <a:pt x="16552" y="6061"/>
                  <a:pt x="16819" y="5360"/>
                </a:cubicBezTo>
                <a:lnTo>
                  <a:pt x="18247" y="1615"/>
                </a:lnTo>
                <a:cubicBezTo>
                  <a:pt x="18515" y="912"/>
                  <a:pt x="18188" y="656"/>
                  <a:pt x="17520" y="1047"/>
                </a:cubicBezTo>
                <a:lnTo>
                  <a:pt x="14346" y="2896"/>
                </a:lnTo>
                <a:cubicBezTo>
                  <a:pt x="13678" y="3285"/>
                  <a:pt x="12815" y="3072"/>
                  <a:pt x="12430" y="2423"/>
                </a:cubicBezTo>
                <a:lnTo>
                  <a:pt x="11279" y="489"/>
                </a:lnTo>
                <a:cubicBezTo>
                  <a:pt x="10893" y="-160"/>
                  <a:pt x="10255" y="-164"/>
                  <a:pt x="9860" y="481"/>
                </a:cubicBezTo>
                <a:lnTo>
                  <a:pt x="8793" y="2232"/>
                </a:lnTo>
                <a:cubicBezTo>
                  <a:pt x="8398" y="2877"/>
                  <a:pt x="7493" y="3153"/>
                  <a:pt x="6781" y="2844"/>
                </a:cubicBezTo>
                <a:lnTo>
                  <a:pt x="4900" y="2031"/>
                </a:lnTo>
                <a:cubicBezTo>
                  <a:pt x="4188" y="1723"/>
                  <a:pt x="3639" y="2080"/>
                  <a:pt x="3682" y="2825"/>
                </a:cubicBezTo>
                <a:lnTo>
                  <a:pt x="3784" y="4615"/>
                </a:lnTo>
                <a:cubicBezTo>
                  <a:pt x="3826" y="5360"/>
                  <a:pt x="3242" y="6128"/>
                  <a:pt x="2486" y="6320"/>
                </a:cubicBezTo>
                <a:lnTo>
                  <a:pt x="670" y="6780"/>
                </a:lnTo>
                <a:cubicBezTo>
                  <a:pt x="-85" y="6972"/>
                  <a:pt x="-224" y="7532"/>
                  <a:pt x="365" y="8025"/>
                </a:cubicBezTo>
                <a:lnTo>
                  <a:pt x="2394" y="9729"/>
                </a:lnTo>
                <a:cubicBezTo>
                  <a:pt x="2981" y="10223"/>
                  <a:pt x="2981" y="11029"/>
                  <a:pt x="2394" y="11523"/>
                </a:cubicBezTo>
                <a:lnTo>
                  <a:pt x="365" y="13225"/>
                </a:lnTo>
                <a:cubicBezTo>
                  <a:pt x="-224" y="13720"/>
                  <a:pt x="-68" y="14196"/>
                  <a:pt x="709" y="14285"/>
                </a:cubicBezTo>
                <a:lnTo>
                  <a:pt x="3171" y="14567"/>
                </a:lnTo>
                <a:cubicBezTo>
                  <a:pt x="3948" y="14656"/>
                  <a:pt x="4381" y="15309"/>
                  <a:pt x="4133" y="16017"/>
                </a:cubicBezTo>
                <a:lnTo>
                  <a:pt x="2869" y="19625"/>
                </a:lnTo>
                <a:cubicBezTo>
                  <a:pt x="2622" y="20333"/>
                  <a:pt x="2976" y="20609"/>
                  <a:pt x="3655" y="20240"/>
                </a:cubicBezTo>
                <a:lnTo>
                  <a:pt x="6549" y="18661"/>
                </a:lnTo>
                <a:cubicBezTo>
                  <a:pt x="7229" y="18291"/>
                  <a:pt x="8143" y="18495"/>
                  <a:pt x="8581" y="19113"/>
                </a:cubicBezTo>
                <a:lnTo>
                  <a:pt x="9782" y="20816"/>
                </a:lnTo>
                <a:cubicBezTo>
                  <a:pt x="10219" y="21436"/>
                  <a:pt x="10875" y="21403"/>
                  <a:pt x="11240" y="20741"/>
                </a:cubicBezTo>
                <a:lnTo>
                  <a:pt x="12297" y="18823"/>
                </a:lnTo>
                <a:cubicBezTo>
                  <a:pt x="12660" y="18160"/>
                  <a:pt x="13532" y="17891"/>
                  <a:pt x="14234" y="18221"/>
                </a:cubicBezTo>
                <a:lnTo>
                  <a:pt x="16272" y="19181"/>
                </a:lnTo>
                <a:cubicBezTo>
                  <a:pt x="16974" y="19511"/>
                  <a:pt x="17514" y="19172"/>
                  <a:pt x="17472" y="18427"/>
                </a:cubicBezTo>
                <a:lnTo>
                  <a:pt x="17370" y="16637"/>
                </a:lnTo>
                <a:cubicBezTo>
                  <a:pt x="17327" y="15891"/>
                  <a:pt x="17912" y="15124"/>
                  <a:pt x="18668" y="14932"/>
                </a:cubicBezTo>
                <a:lnTo>
                  <a:pt x="20482" y="14472"/>
                </a:lnTo>
                <a:cubicBezTo>
                  <a:pt x="21239" y="14280"/>
                  <a:pt x="21376" y="13720"/>
                  <a:pt x="20789" y="13227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marL="0" marR="0" lvl="0" indent="0" algn="l" defTabSz="913765" rtl="0" eaLnBrk="1" latinLnBrk="0" hangingPunct="1">
              <a:lnSpc>
                <a:spcPct val="130000"/>
              </a:lnSpc>
              <a:buClrTx/>
              <a:buSzTx/>
              <a:buFontTx/>
              <a:buNone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charset="-122"/>
                <a:ea typeface="微软雅黑" charset="-122"/>
                <a:cs typeface="+mn-ea"/>
                <a:sym typeface="华文细黑" panose="02010600040101010101" pitchFamily="2" charset="-122"/>
              </a:rPr>
              <a:t>04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微软雅黑" charset="-122"/>
              <a:ea typeface="微软雅黑" charset="-122"/>
              <a:cs typeface="+mn-ea"/>
              <a:sym typeface="华文细黑" panose="02010600040101010101" pitchFamily="2" charset="-122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594B54-D8D2-D94A-99A0-574ACF816C92}"/>
              </a:ext>
            </a:extLst>
          </p:cNvPr>
          <p:cNvSpPr txBox="1"/>
          <p:nvPr/>
        </p:nvSpPr>
        <p:spPr>
          <a:xfrm>
            <a:off x="1474750" y="1070833"/>
            <a:ext cx="4076244" cy="569386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1(a,b)</a:t>
            </a:r>
          </a:p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về số tiếng, số dòng, cách ngắt nhịp trong 8 câu thơ đầu</a:t>
            </a:r>
          </a:p>
          <a:p>
            <a:pPr algn="ctr"/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2(a,b)</a:t>
            </a:r>
          </a:p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Ghi lại thanh điệu của 4 câu thơ đầu. Nhận xét về sự phối hợp thanh điệu giữa các tiếng</a:t>
            </a:r>
          </a:p>
          <a:p>
            <a:pPr algn="ctr"/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663B07-14F3-A643-A9D1-C410ADD27AAA}"/>
              </a:ext>
            </a:extLst>
          </p:cNvPr>
          <p:cNvSpPr txBox="1"/>
          <p:nvPr/>
        </p:nvSpPr>
        <p:spPr>
          <a:xfrm>
            <a:off x="7460626" y="1302992"/>
            <a:ext cx="3216784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3(a,b)</a:t>
            </a:r>
          </a:p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về cách gieo vần trong 8 câu thơ đầu.</a:t>
            </a:r>
          </a:p>
          <a:p>
            <a:pPr algn="ctr"/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94FB953-F32A-4745-914F-266516E7A692}"/>
              </a:ext>
            </a:extLst>
          </p:cNvPr>
          <p:cNvSpPr txBox="1"/>
          <p:nvPr/>
        </p:nvSpPr>
        <p:spPr>
          <a:xfrm>
            <a:off x="7445797" y="3540398"/>
            <a:ext cx="3216784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Nhóm 4(a,b)</a:t>
            </a:r>
          </a:p>
          <a:p>
            <a:pPr algn="ctr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nét độc đáo của bài thơ qua việc sử dụng các biện pháp tu từ</a:t>
            </a:r>
          </a:p>
          <a:p>
            <a:pPr algn="ctr"/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图片 6">
            <a:extLst>
              <a:ext uri="{FF2B5EF4-FFF2-40B4-BE49-F238E27FC236}">
                <a16:creationId xmlns:a16="http://schemas.microsoft.com/office/drawing/2014/main" id="{B5D3EABA-6563-854E-86CA-76FB3CB8E0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1" t="3192" r="34347" b="51744"/>
          <a:stretch/>
        </p:blipFill>
        <p:spPr>
          <a:xfrm>
            <a:off x="408761" y="8795"/>
            <a:ext cx="1315096" cy="1299953"/>
          </a:xfrm>
          <a:prstGeom prst="rect">
            <a:avLst/>
          </a:prstGeom>
        </p:spPr>
      </p:pic>
      <p:pic>
        <p:nvPicPr>
          <p:cNvPr id="33" name="图片 7">
            <a:extLst>
              <a:ext uri="{FF2B5EF4-FFF2-40B4-BE49-F238E27FC236}">
                <a16:creationId xmlns:a16="http://schemas.microsoft.com/office/drawing/2014/main" id="{EDD1C4F9-85D3-5045-8202-71B2F60FCA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4" t="13744" r="52080" b="63077"/>
          <a:stretch/>
        </p:blipFill>
        <p:spPr>
          <a:xfrm>
            <a:off x="-32829" y="5766987"/>
            <a:ext cx="1109329" cy="1071405"/>
          </a:xfrm>
          <a:prstGeom prst="rect">
            <a:avLst/>
          </a:prstGeom>
        </p:spPr>
      </p:pic>
      <p:pic>
        <p:nvPicPr>
          <p:cNvPr id="34" name="图片 12">
            <a:extLst>
              <a:ext uri="{FF2B5EF4-FFF2-40B4-BE49-F238E27FC236}">
                <a16:creationId xmlns:a16="http://schemas.microsoft.com/office/drawing/2014/main" id="{6F822246-3780-3545-AC22-02F3886866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77888">
            <a:off x="858575" y="5433836"/>
            <a:ext cx="1119202" cy="1119202"/>
          </a:xfrm>
          <a:prstGeom prst="rect">
            <a:avLst/>
          </a:prstGeom>
        </p:spPr>
      </p:pic>
      <p:pic>
        <p:nvPicPr>
          <p:cNvPr id="3" name="Picture 2" descr="Digit 180">
            <a:extLst>
              <a:ext uri="{FF2B5EF4-FFF2-40B4-BE49-F238E27FC236}">
                <a16:creationId xmlns:a16="http://schemas.microsoft.com/office/drawing/2014/main" id="{2F0CBB12-EA57-AA19-A9F7-FF509FDA2B0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441" y="67129"/>
            <a:ext cx="1703119" cy="93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55F92C1-6EDA-679C-5420-82FF37143615}"/>
              </a:ext>
            </a:extLst>
          </p:cNvPr>
          <p:cNvSpPr txBox="1"/>
          <p:nvPr/>
        </p:nvSpPr>
        <p:spPr>
          <a:xfrm>
            <a:off x="7055486" y="428590"/>
            <a:ext cx="4189158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2800">
                <a:latin typeface="+mj-lt"/>
              </a:rPr>
              <a:t>GV treo bảng phụ 8 câu thơ</a:t>
            </a:r>
            <a:endParaRPr lang="vi-VN" sz="2800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AD6D59-7CD6-8EF1-1674-C888610421CE}"/>
              </a:ext>
            </a:extLst>
          </p:cNvPr>
          <p:cNvSpPr txBox="1"/>
          <p:nvPr/>
        </p:nvSpPr>
        <p:spPr>
          <a:xfrm flipH="1">
            <a:off x="1053371" y="1933613"/>
            <a:ext cx="754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22" grpId="0" bldLvl="0" animBg="1"/>
      <p:bldP spid="26" grpId="0"/>
      <p:bldP spid="3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>
            <a:extLst>
              <a:ext uri="{FF2B5EF4-FFF2-40B4-BE49-F238E27FC236}">
                <a16:creationId xmlns:a16="http://schemas.microsoft.com/office/drawing/2014/main" id="{A87BD71B-F50D-4681-84B1-F7F5C2154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4240" y="1394515"/>
            <a:ext cx="8530677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“Rung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rinh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giậu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bìm</a:t>
            </a:r>
            <a:endParaRPr lang="en-US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ngơ</a:t>
            </a:r>
            <a:endParaRPr lang="en-US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hờ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nhành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gai</a:t>
            </a:r>
            <a:endParaRPr lang="en-US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trĩu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ả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rụng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endParaRPr lang="en-US" altLang="en-US" sz="36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dim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92C122-BF0F-4B67-81C7-1C0B94E0EC6A}"/>
              </a:ext>
            </a:extLst>
          </p:cNvPr>
          <p:cNvSpPr txBox="1"/>
          <p:nvPr/>
        </p:nvSpPr>
        <p:spPr>
          <a:xfrm>
            <a:off x="2604830" y="631393"/>
            <a:ext cx="7659757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04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E782714-9098-4514-9FC8-075BDD3EBC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827342"/>
              </p:ext>
            </p:extLst>
          </p:nvPr>
        </p:nvGraphicFramePr>
        <p:xfrm>
          <a:off x="2209800" y="1371600"/>
          <a:ext cx="7620000" cy="4937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6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1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NGẮT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NHỊP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XÉT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Rung </a:t>
                      </a: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rinh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 </a:t>
                      </a: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bờ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giậu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/</a:t>
                      </a: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hoa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bìm</a:t>
                      </a: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05" marB="4570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4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Màu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hoa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tim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tím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 </a:t>
                      </a: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tôi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tìm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vi-VN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tuổi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thơ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con </a:t>
                      </a: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chuồn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ớt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 </a:t>
                      </a: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lơ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ngơ</a:t>
                      </a: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05" marB="4570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Bay </a:t>
                      </a: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lên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bắt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nắng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 </a:t>
                      </a: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đậu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hờ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nhành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gai</a:t>
                      </a: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05" marB="4570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4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 </a:t>
                      </a: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hồng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trĩu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/ </a:t>
                      </a: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cành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4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Trưa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yên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ả </a:t>
                      </a: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rụng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 </a:t>
                      </a: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vài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tiếng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chim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14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con </a:t>
                      </a: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mắt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lá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/</a:t>
                      </a: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lim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dim</a:t>
                      </a:r>
                    </a:p>
                  </a:txBody>
                  <a:tcPr marT="45705" marB="4570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286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Cánh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diều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ai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thả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/</a:t>
                      </a: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nổi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chìm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trên</a:t>
                      </a: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mây</a:t>
                      </a: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............................</a:t>
                      </a:r>
                    </a:p>
                  </a:txBody>
                  <a:tcPr marT="45705" marB="45705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05" marB="45705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14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05" marB="45705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24964" name="Title 1">
            <a:extLst>
              <a:ext uri="{FF2B5EF4-FFF2-40B4-BE49-F238E27FC236}">
                <a16:creationId xmlns:a16="http://schemas.microsoft.com/office/drawing/2014/main" id="{5C4A3421-A0F1-4DDF-8ED3-D7D3CAA009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05001" y="457200"/>
            <a:ext cx="8404225" cy="6858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Đặc điểm của thể thơ lục bát trong bài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00A109-779D-4A96-8FB6-D2BF89A48352}"/>
              </a:ext>
            </a:extLst>
          </p:cNvPr>
          <p:cNvSpPr/>
          <p:nvPr/>
        </p:nvSpPr>
        <p:spPr>
          <a:xfrm>
            <a:off x="7677150" y="2438400"/>
            <a:ext cx="116205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D5F3EB0-E992-44A2-9EAA-92353141AA63}"/>
              </a:ext>
            </a:extLst>
          </p:cNvPr>
          <p:cNvSpPr/>
          <p:nvPr/>
        </p:nvSpPr>
        <p:spPr>
          <a:xfrm>
            <a:off x="7626350" y="1981200"/>
            <a:ext cx="116205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2/2/2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06F817-E3E7-48CA-86FB-12FD55C0A814}"/>
              </a:ext>
            </a:extLst>
          </p:cNvPr>
          <p:cNvSpPr/>
          <p:nvPr/>
        </p:nvSpPr>
        <p:spPr>
          <a:xfrm>
            <a:off x="7893050" y="2819400"/>
            <a:ext cx="116205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2344C6-1447-44FE-8FD6-70E76B5661D7}"/>
              </a:ext>
            </a:extLst>
          </p:cNvPr>
          <p:cNvSpPr/>
          <p:nvPr/>
        </p:nvSpPr>
        <p:spPr>
          <a:xfrm>
            <a:off x="7931150" y="3657600"/>
            <a:ext cx="116205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2/2/2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0A12FC-47A7-414B-BF4B-51572D0FC868}"/>
              </a:ext>
            </a:extLst>
          </p:cNvPr>
          <p:cNvSpPr/>
          <p:nvPr/>
        </p:nvSpPr>
        <p:spPr>
          <a:xfrm>
            <a:off x="8083550" y="4572000"/>
            <a:ext cx="116205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878B0A3-7AFC-43CE-A464-CB3E045A998A}"/>
              </a:ext>
            </a:extLst>
          </p:cNvPr>
          <p:cNvSpPr/>
          <p:nvPr/>
        </p:nvSpPr>
        <p:spPr>
          <a:xfrm>
            <a:off x="7829550" y="4191000"/>
            <a:ext cx="116205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7189AB-5832-49A3-83C4-A678C7F0D8F3}"/>
              </a:ext>
            </a:extLst>
          </p:cNvPr>
          <p:cNvSpPr/>
          <p:nvPr/>
        </p:nvSpPr>
        <p:spPr>
          <a:xfrm>
            <a:off x="7980363" y="5181600"/>
            <a:ext cx="116205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B7C8024-B691-4D35-B1E7-33BB10165DE5}"/>
              </a:ext>
            </a:extLst>
          </p:cNvPr>
          <p:cNvSpPr/>
          <p:nvPr/>
        </p:nvSpPr>
        <p:spPr>
          <a:xfrm>
            <a:off x="7789863" y="3211513"/>
            <a:ext cx="116205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4/4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>
            <a:extLst>
              <a:ext uri="{FF2B5EF4-FFF2-40B4-BE49-F238E27FC236}">
                <a16:creationId xmlns:a16="http://schemas.microsoft.com/office/drawing/2014/main" id="{A87BD71B-F50D-4681-84B1-F7F5C2154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4240" y="1394515"/>
            <a:ext cx="8866853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“Rung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rinh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giậu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bìm</a:t>
            </a:r>
            <a:endParaRPr lang="en-US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ngơ</a:t>
            </a:r>
            <a:endParaRPr lang="en-US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hờ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nhành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gai</a:t>
            </a:r>
            <a:endParaRPr lang="en-US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trĩu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ả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rụng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endParaRPr lang="en-US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dim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B73926-885E-4747-BCCD-B179180D33BA}"/>
              </a:ext>
            </a:extLst>
          </p:cNvPr>
          <p:cNvSpPr txBox="1"/>
          <p:nvPr/>
        </p:nvSpPr>
        <p:spPr>
          <a:xfrm>
            <a:off x="2093842" y="318052"/>
            <a:ext cx="8677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 bằng trắc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17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EAD5ABB-CEBF-4E85-A682-5DA28C7C7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574182"/>
              </p:ext>
            </p:extLst>
          </p:nvPr>
        </p:nvGraphicFramePr>
        <p:xfrm>
          <a:off x="107576" y="470647"/>
          <a:ext cx="11927542" cy="6402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54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72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177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600" baseline="0" dirty="0">
                          <a:solidFill>
                            <a:srgbClr val="FFFF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THANH ĐIỆU</a:t>
                      </a:r>
                      <a:endParaRPr lang="en-US" sz="3600" dirty="0">
                        <a:solidFill>
                          <a:srgbClr val="FFFF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baseline="0" dirty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XÉT</a:t>
                      </a:r>
                      <a:endParaRPr lang="en-US" sz="2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177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Rung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rinh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bờ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giậu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/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hoa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bìm</a:t>
                      </a:r>
                      <a:endParaRPr kumimoji="0" lang="en-US" alt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4" marB="45714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77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Màu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hoa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tim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tím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tôi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tìm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tưởi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thơ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177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con/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chuồn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ớt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lơ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ngơ</a:t>
                      </a:r>
                      <a:endParaRPr kumimoji="0" lang="en-US" alt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4" marB="45714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177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Bay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lên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bắt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nắng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đậu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hờ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nhành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gai</a:t>
                      </a:r>
                      <a:endParaRPr kumimoji="0" lang="en-US" alt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4" marB="45714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177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cây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hồng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trĩu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cành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sai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51770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Trưa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yên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ả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rụng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vài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tiếng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chim</a:t>
                      </a:r>
                      <a:endParaRPr lang="en-US" sz="36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14" marB="45714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177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con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mắt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lá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/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lim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dim</a:t>
                      </a:r>
                    </a:p>
                  </a:txBody>
                  <a:tcPr marT="45714" marB="45714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7319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Cánh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diều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ai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thả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/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nổi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chìm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trên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mây</a:t>
                      </a:r>
                      <a:endParaRPr kumimoji="0" lang="en-US" alt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............................</a:t>
                      </a:r>
                    </a:p>
                  </a:txBody>
                  <a:tcPr marT="45714" marB="45714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A4198CB-E08C-422B-BC2B-CE1B13F6713B}"/>
              </a:ext>
            </a:extLst>
          </p:cNvPr>
          <p:cNvSpPr/>
          <p:nvPr/>
        </p:nvSpPr>
        <p:spPr>
          <a:xfrm>
            <a:off x="7839635" y="1618130"/>
            <a:ext cx="419548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2,4,6,8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trắc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alt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0">
            <a:extLst>
              <a:ext uri="{FF2B5EF4-FFF2-40B4-BE49-F238E27FC236}">
                <a16:creationId xmlns:a16="http://schemas.microsoft.com/office/drawing/2014/main" id="{A87BD71B-F50D-4681-84B1-F7F5C2154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4240" y="1394515"/>
            <a:ext cx="8866853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2000"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600"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8AD0D6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“Rung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rinh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giậu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bìm</a:t>
            </a:r>
            <a:endParaRPr lang="en-US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tím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endParaRPr lang="en-US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chuồn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ớt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lơ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ngơ</a:t>
            </a:r>
            <a:endParaRPr lang="en-US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Bay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đậu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hờ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nhành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gai</a:t>
            </a:r>
            <a:endParaRPr lang="en-US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trĩu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yên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ả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rụng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endParaRPr lang="en-US" altLang="en-US" sz="4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lá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dim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chìm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altLang="en-US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B73926-885E-4747-BCCD-B179180D33BA}"/>
              </a:ext>
            </a:extLst>
          </p:cNvPr>
          <p:cNvSpPr txBox="1"/>
          <p:nvPr/>
        </p:nvSpPr>
        <p:spPr>
          <a:xfrm>
            <a:off x="2093842" y="318052"/>
            <a:ext cx="8677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60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07D3785-454A-4452-8CDB-1FE381E26C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186416"/>
              </p:ext>
            </p:extLst>
          </p:nvPr>
        </p:nvGraphicFramePr>
        <p:xfrm>
          <a:off x="1" y="158780"/>
          <a:ext cx="12075458" cy="6612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71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28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20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CÁCH GIEO VẦN</a:t>
                      </a:r>
                      <a:endParaRPr lang="en-US" sz="3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3600" baseline="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XÉT</a:t>
                      </a:r>
                      <a:endParaRPr lang="en-US" sz="3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92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Rung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rinh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bờ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giậu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/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hoa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bìm</a:t>
                      </a:r>
                      <a:endParaRPr kumimoji="0" lang="en-US" alt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202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Màu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hoa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tim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tím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tôi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tìm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tuổi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thơ</a:t>
                      </a:r>
                      <a:endParaRPr lang="en-US" sz="36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2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con/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chuồn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ớt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lơ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ngơ</a:t>
                      </a:r>
                      <a:endParaRPr kumimoji="0" lang="en-US" alt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2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Bay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lên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bắt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nắng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đậu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hờ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nhành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gai</a:t>
                      </a:r>
                      <a:endParaRPr kumimoji="0" lang="en-US" alt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9202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vi-VN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cây/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hồng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trĩu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cành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sai</a:t>
                      </a:r>
                      <a:endParaRPr lang="en-US" sz="3600" dirty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9202">
                <a:tc>
                  <a:txBody>
                    <a:bodyPr/>
                    <a:lstStyle/>
                    <a:p>
                      <a:pPr algn="ctr"/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Trưa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yên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ả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rụng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/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một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vài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tiếng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chim</a:t>
                      </a:r>
                      <a:endParaRPr lang="en-US" sz="3600" dirty="0">
                        <a:solidFill>
                          <a:srgbClr val="00B0F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920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con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mắt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lá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/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lim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dim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91472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Cánh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diều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ai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thả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/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nổi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chìm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trên</a:t>
                      </a: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3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mây</a:t>
                      </a:r>
                      <a:endParaRPr kumimoji="0" lang="en-US" altLang="en-US" sz="3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3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............................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8811" name="Rectangle 2">
            <a:extLst>
              <a:ext uri="{FF2B5EF4-FFF2-40B4-BE49-F238E27FC236}">
                <a16:creationId xmlns:a16="http://schemas.microsoft.com/office/drawing/2014/main" id="{6AA984AD-6AE9-44B0-8A0C-5B73E1BB2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6906" y="1018459"/>
            <a:ext cx="4424081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60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3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3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3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3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3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bìm-tìm</a:t>
            </a:r>
            <a:r>
              <a:rPr lang="en-US" altLang="en-US" sz="3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ngơ-hờ</a:t>
            </a:r>
            <a:r>
              <a:rPr lang="en-US" altLang="en-US" sz="3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sai-vài</a:t>
            </a:r>
            <a:r>
              <a:rPr lang="en-US" altLang="en-US" sz="3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dim-</a:t>
            </a:r>
            <a:r>
              <a:rPr lang="en-US" altLang="en-US" sz="360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altLang="en-US" sz="3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360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r>
              <a:rPr lang="en-US" altLang="en-US" sz="3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3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altLang="en-US" sz="3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3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3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altLang="en-US" sz="3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thơ-ngơ</a:t>
            </a:r>
            <a:r>
              <a:rPr lang="en-US" altLang="en-US" sz="3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gai-</a:t>
            </a:r>
            <a:r>
              <a:rPr lang="en-US" altLang="en-US" sz="360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altLang="en-US" sz="3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3600" dirty="0">
                <a:solidFill>
                  <a:srgbClr val="1F49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-dim,….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8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7EC54-B57D-4DB9-9FC9-750182407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837" y="324784"/>
            <a:ext cx="10515600" cy="1325563"/>
          </a:xfrm>
        </p:spPr>
        <p:txBody>
          <a:bodyPr/>
          <a:lstStyle/>
          <a:p>
            <a:r>
              <a:rPr lang="en-US" dirty="0"/>
              <a:t>Ê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0382C80-E1F6-463F-B65A-2B7044B0A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792" y="-118969"/>
            <a:ext cx="6042104" cy="64928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D1A2F4-7B98-4A73-B5DA-CFF381E24BA7}"/>
              </a:ext>
            </a:extLst>
          </p:cNvPr>
          <p:cNvSpPr txBox="1"/>
          <p:nvPr/>
        </p:nvSpPr>
        <p:spPr>
          <a:xfrm>
            <a:off x="5472952" y="1650347"/>
            <a:ext cx="734873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7030A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HOA BÌM</a:t>
            </a:r>
            <a:endParaRPr lang="en-US" sz="5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-93"/>
                <a:cs typeface="Times New Roman" panose="02020603050405020304" pitchFamily="18" charset="0"/>
              </a:rPr>
              <a:t>Nguyễn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-93"/>
                <a:cs typeface="Times New Roman" panose="02020603050405020304" pitchFamily="18" charset="0"/>
              </a:rPr>
              <a:t>Đức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-93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001 4 hàng" panose="020B0603050302020204" pitchFamily="34" charset="-93"/>
                <a:cs typeface="Times New Roman" panose="02020603050405020304" pitchFamily="18" charset="0"/>
              </a:rPr>
              <a:t>Mậu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P001 4 hàng" panose="020B0603050302020204" pitchFamily="34" charset="-93"/>
              <a:cs typeface="Times New Roman" panose="02020603050405020304" pitchFamily="18" charset="0"/>
            </a:endParaRPr>
          </a:p>
        </p:txBody>
      </p:sp>
      <p:pic>
        <p:nvPicPr>
          <p:cNvPr id="7" name="Picture 34" descr="AG00218_">
            <a:extLst>
              <a:ext uri="{FF2B5EF4-FFF2-40B4-BE49-F238E27FC236}">
                <a16:creationId xmlns:a16="http://schemas.microsoft.com/office/drawing/2014/main" id="{F8558150-071F-45B4-ADF1-CD3115A537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5633945" y="1193559"/>
            <a:ext cx="445385" cy="54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998C91-89AB-4E79-BC78-64374BD8E86B}"/>
              </a:ext>
            </a:extLst>
          </p:cNvPr>
          <p:cNvSpPr txBox="1"/>
          <p:nvPr/>
        </p:nvSpPr>
        <p:spPr>
          <a:xfrm>
            <a:off x="5757869" y="722042"/>
            <a:ext cx="6042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 THEO THỂ LOẠI</a:t>
            </a:r>
            <a:endParaRPr lang="vi-VN" sz="2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B4DB2D-880A-486B-95FD-B5E917A88380}"/>
              </a:ext>
            </a:extLst>
          </p:cNvPr>
          <p:cNvSpPr txBox="1"/>
          <p:nvPr/>
        </p:nvSpPr>
        <p:spPr>
          <a:xfrm>
            <a:off x="2835965" y="198783"/>
            <a:ext cx="3644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TUẦN 9 – TIẾT 34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7461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01CB808-BD67-449B-9D7F-21F9F45A5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02658"/>
            <a:ext cx="2939461" cy="56294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554424-7FD4-4B3B-B227-4F24744902B9}"/>
              </a:ext>
            </a:extLst>
          </p:cNvPr>
          <p:cNvSpPr txBox="1"/>
          <p:nvPr/>
        </p:nvSpPr>
        <p:spPr>
          <a:xfrm>
            <a:off x="3106271" y="1655005"/>
            <a:ext cx="8635155" cy="56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cặp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xen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kẽ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E013AB-1055-48DA-8482-193CC6136307}"/>
              </a:ext>
            </a:extLst>
          </p:cNvPr>
          <p:cNvSpPr txBox="1"/>
          <p:nvPr/>
        </p:nvSpPr>
        <p:spPr>
          <a:xfrm>
            <a:off x="3106271" y="2372892"/>
            <a:ext cx="7024612" cy="56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gieo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7E4E7C-4F76-4CC4-815D-953EDDCB6992}"/>
              </a:ext>
            </a:extLst>
          </p:cNvPr>
          <p:cNvSpPr txBox="1"/>
          <p:nvPr/>
        </p:nvSpPr>
        <p:spPr>
          <a:xfrm>
            <a:off x="3429000" y="3003720"/>
            <a:ext cx="8153400" cy="1055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8CCD60-E23B-4C0F-99D5-88EEC8D43954}"/>
              </a:ext>
            </a:extLst>
          </p:cNvPr>
          <p:cNvSpPr txBox="1"/>
          <p:nvPr/>
        </p:nvSpPr>
        <p:spPr>
          <a:xfrm>
            <a:off x="3428999" y="4002480"/>
            <a:ext cx="8153400" cy="1055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tám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sáu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5A46C1-BA0C-4401-8C6C-AD9CDC5E7377}"/>
              </a:ext>
            </a:extLst>
          </p:cNvPr>
          <p:cNvSpPr txBox="1"/>
          <p:nvPr/>
        </p:nvSpPr>
        <p:spPr>
          <a:xfrm>
            <a:off x="2259106" y="230475"/>
            <a:ext cx="9323293" cy="13512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742950" marR="0" indent="-7429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nét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trưng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thể hiện trong bài thơ</a:t>
            </a:r>
            <a:endParaRPr lang="en-US" sz="3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EDA3DF-AABE-4F44-9CED-FBA5F38E2E99}"/>
              </a:ext>
            </a:extLst>
          </p:cNvPr>
          <p:cNvSpPr txBox="1"/>
          <p:nvPr/>
        </p:nvSpPr>
        <p:spPr>
          <a:xfrm>
            <a:off x="3200400" y="5804131"/>
            <a:ext cx="8541026" cy="1158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tuân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thủ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lục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bát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B9D8C5-9F0D-49B6-B072-E981B595272E}"/>
              </a:ext>
            </a:extLst>
          </p:cNvPr>
          <p:cNvSpPr txBox="1"/>
          <p:nvPr/>
        </p:nvSpPr>
        <p:spPr>
          <a:xfrm>
            <a:off x="3200399" y="5045903"/>
            <a:ext cx="8269941" cy="56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ngắt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ngắt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nhịp</a:t>
            </a:r>
            <a:r>
              <a:rPr lang="en-US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en-US" sz="3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(2/2/2; 4/4;..)</a:t>
            </a:r>
            <a:endParaRPr lang="en-US" sz="3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1079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图片 9220" descr="21">
            <a:extLst>
              <a:ext uri="{FF2B5EF4-FFF2-40B4-BE49-F238E27FC236}">
                <a16:creationId xmlns:a16="http://schemas.microsoft.com/office/drawing/2014/main" id="{C58438D0-881E-6E46-B119-D0D1E3F11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97" name="Google Shape;1297;p40"/>
          <p:cNvSpPr txBox="1">
            <a:spLocks noGrp="1"/>
          </p:cNvSpPr>
          <p:nvPr>
            <p:ph type="title" idx="15"/>
          </p:nvPr>
        </p:nvSpPr>
        <p:spPr>
          <a:xfrm>
            <a:off x="4428652" y="2175220"/>
            <a:ext cx="4117197" cy="234299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Khung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đáo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sz="4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0FD728-4B95-175B-BD25-AF1939D4FB2D}"/>
              </a:ext>
            </a:extLst>
          </p:cNvPr>
          <p:cNvSpPr txBox="1"/>
          <p:nvPr/>
        </p:nvSpPr>
        <p:spPr>
          <a:xfrm>
            <a:off x="5943600" y="1035424"/>
            <a:ext cx="67235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17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2883E8-94E0-4590-9A06-479228A90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4636"/>
            <a:ext cx="3048189" cy="60782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282694-6F08-4701-9081-6D17A11D36FA}"/>
              </a:ext>
            </a:extLst>
          </p:cNvPr>
          <p:cNvSpPr txBox="1"/>
          <p:nvPr/>
        </p:nvSpPr>
        <p:spPr>
          <a:xfrm>
            <a:off x="3433951" y="789519"/>
            <a:ext cx="7712953" cy="1479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“Rung </a:t>
            </a:r>
            <a:r>
              <a:rPr lang="en-US" sz="4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rinh</a:t>
            </a:r>
            <a:r>
              <a:rPr lang="en-US" sz="4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sz="4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giậu</a:t>
            </a:r>
            <a:r>
              <a:rPr lang="en-US" sz="4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bìm</a:t>
            </a:r>
            <a:endParaRPr lang="en-US" sz="40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4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tím</a:t>
            </a:r>
            <a:r>
              <a:rPr lang="en-US" sz="4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tôi</a:t>
            </a:r>
            <a:r>
              <a:rPr lang="en-US" sz="4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</a:t>
            </a:r>
            <a:r>
              <a:rPr lang="en-US" sz="4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tuổi</a:t>
            </a:r>
            <a:r>
              <a:rPr lang="en-US" sz="4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4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US" sz="40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9A4A96-A024-48F5-9E9D-395FF0513977}"/>
              </a:ext>
            </a:extLst>
          </p:cNvPr>
          <p:cNvSpPr txBox="1"/>
          <p:nvPr/>
        </p:nvSpPr>
        <p:spPr>
          <a:xfrm>
            <a:off x="3274689" y="2815543"/>
            <a:ext cx="8749083" cy="13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giậu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bìm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bìm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tím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niệm</a:t>
            </a:r>
            <a:r>
              <a:rPr lang="en-US" sz="4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diết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307778-C816-4BA6-AEEC-30027B652E65}"/>
              </a:ext>
            </a:extLst>
          </p:cNvPr>
          <p:cNvSpPr txBox="1"/>
          <p:nvPr/>
        </p:nvSpPr>
        <p:spPr>
          <a:xfrm>
            <a:off x="3274689" y="4640077"/>
            <a:ext cx="8289759" cy="13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láy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“rung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rinh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xao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34" descr="AG00218_">
            <a:extLst>
              <a:ext uri="{FF2B5EF4-FFF2-40B4-BE49-F238E27FC236}">
                <a16:creationId xmlns:a16="http://schemas.microsoft.com/office/drawing/2014/main" id="{12E384CE-A1AF-4A72-80C6-68484091860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2777560" y="1477626"/>
            <a:ext cx="445385" cy="54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783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2883E8-94E0-4590-9A06-479228A90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5" y="174812"/>
            <a:ext cx="3344025" cy="66831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571652-1C25-4E64-B665-2E37E4FE7E69}"/>
              </a:ext>
            </a:extLst>
          </p:cNvPr>
          <p:cNvSpPr txBox="1"/>
          <p:nvPr/>
        </p:nvSpPr>
        <p:spPr>
          <a:xfrm>
            <a:off x="4424225" y="513809"/>
            <a:ext cx="5597678" cy="655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CAD73D-D9C2-47B1-B221-590E40BAB5B6}"/>
              </a:ext>
            </a:extLst>
          </p:cNvPr>
          <p:cNvSpPr txBox="1"/>
          <p:nvPr/>
        </p:nvSpPr>
        <p:spPr>
          <a:xfrm>
            <a:off x="4541618" y="1196247"/>
            <a:ext cx="7012590" cy="1841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chuồn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ớt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nhện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dế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mèn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7FC1D3-E97E-494A-9068-6CC381B715EF}"/>
              </a:ext>
            </a:extLst>
          </p:cNvPr>
          <p:cNvSpPr txBox="1"/>
          <p:nvPr/>
        </p:nvSpPr>
        <p:spPr>
          <a:xfrm>
            <a:off x="4541619" y="3195950"/>
            <a:ext cx="7012589" cy="1248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gai,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bèo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F233E5-16F1-43E8-8CCB-E09DDA0A07F9}"/>
              </a:ext>
            </a:extLst>
          </p:cNvPr>
          <p:cNvSpPr txBox="1"/>
          <p:nvPr/>
        </p:nvSpPr>
        <p:spPr>
          <a:xfrm>
            <a:off x="4541618" y="4741020"/>
            <a:ext cx="7802669" cy="1841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con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diều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ai,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bến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con </a:t>
            </a:r>
            <a:br>
              <a:rPr lang="vi-VN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thuyền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34" descr="AG00218_">
            <a:extLst>
              <a:ext uri="{FF2B5EF4-FFF2-40B4-BE49-F238E27FC236}">
                <a16:creationId xmlns:a16="http://schemas.microsoft.com/office/drawing/2014/main" id="{368F6944-EAC9-408E-9B86-C0D3071C70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2832425" y="1582299"/>
            <a:ext cx="489713" cy="47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19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169C46-62B8-4F7C-BE4B-5855C636A427}"/>
              </a:ext>
            </a:extLst>
          </p:cNvPr>
          <p:cNvSpPr txBox="1"/>
          <p:nvPr/>
        </p:nvSpPr>
        <p:spPr>
          <a:xfrm>
            <a:off x="3105958" y="173262"/>
            <a:ext cx="547957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7030A0"/>
                </a:solidFill>
                <a:effectLst/>
                <a:latin typeface="+mj-lt"/>
              </a:rPr>
              <a:t>	</a:t>
            </a:r>
            <a:r>
              <a:rPr lang="vi-VN" sz="2400" b="0" i="1" dirty="0">
                <a:solidFill>
                  <a:srgbClr val="7030A0"/>
                </a:solidFill>
                <a:effectLst/>
                <a:latin typeface="+mj-lt"/>
              </a:rPr>
              <a:t>Rung rinh bờ giậu hoa bìm</a:t>
            </a:r>
            <a:br>
              <a:rPr lang="vi-VN" sz="2400" i="1" dirty="0">
                <a:solidFill>
                  <a:srgbClr val="7030A0"/>
                </a:solidFill>
                <a:latin typeface="+mj-lt"/>
              </a:rPr>
            </a:br>
            <a:r>
              <a:rPr lang="en-US" sz="2400" i="1" dirty="0">
                <a:solidFill>
                  <a:srgbClr val="7030A0"/>
                </a:solidFill>
                <a:latin typeface="+mj-lt"/>
              </a:rPr>
              <a:t>       </a:t>
            </a:r>
            <a:r>
              <a:rPr lang="vi-VN" sz="2400" b="0" i="1" dirty="0">
                <a:solidFill>
                  <a:srgbClr val="7030A0"/>
                </a:solidFill>
                <a:effectLst/>
                <a:latin typeface="+mj-lt"/>
              </a:rPr>
              <a:t>Màu hoa tim tím tôi tìm tuổi thơ</a:t>
            </a:r>
            <a:br>
              <a:rPr lang="vi-VN" sz="2400" i="1" dirty="0">
                <a:solidFill>
                  <a:srgbClr val="7030A0"/>
                </a:solidFill>
                <a:latin typeface="+mj-lt"/>
              </a:rPr>
            </a:br>
            <a:r>
              <a:rPr lang="en-US" sz="2400" i="1" dirty="0">
                <a:solidFill>
                  <a:srgbClr val="7030A0"/>
                </a:solidFill>
                <a:latin typeface="+mj-lt"/>
              </a:rPr>
              <a:t>	</a:t>
            </a:r>
            <a:r>
              <a:rPr lang="vi-VN" sz="2400" b="0" i="1" dirty="0">
                <a:solidFill>
                  <a:srgbClr val="7030A0"/>
                </a:solidFill>
                <a:effectLst/>
                <a:latin typeface="+mj-lt"/>
              </a:rPr>
              <a:t>Có con chuồn ớt lơ ngơ</a:t>
            </a:r>
            <a:br>
              <a:rPr lang="vi-VN" sz="2400" i="1" dirty="0">
                <a:solidFill>
                  <a:srgbClr val="7030A0"/>
                </a:solidFill>
                <a:latin typeface="+mj-lt"/>
              </a:rPr>
            </a:br>
            <a:r>
              <a:rPr lang="en-US" sz="2400" i="1" dirty="0">
                <a:solidFill>
                  <a:srgbClr val="7030A0"/>
                </a:solidFill>
                <a:latin typeface="+mj-lt"/>
              </a:rPr>
              <a:t>       </a:t>
            </a:r>
            <a:r>
              <a:rPr lang="vi-VN" sz="2400" b="0" i="1" dirty="0">
                <a:solidFill>
                  <a:srgbClr val="7030A0"/>
                </a:solidFill>
                <a:effectLst/>
                <a:latin typeface="+mj-lt"/>
              </a:rPr>
              <a:t>Bay lên bắt nắng đậu hờ nhành gai</a:t>
            </a:r>
            <a:br>
              <a:rPr lang="vi-VN" sz="2400" i="1" dirty="0">
                <a:solidFill>
                  <a:srgbClr val="7030A0"/>
                </a:solidFill>
                <a:latin typeface="+mj-lt"/>
              </a:rPr>
            </a:br>
            <a:r>
              <a:rPr lang="en-US" sz="2400" i="1" dirty="0">
                <a:solidFill>
                  <a:srgbClr val="7030A0"/>
                </a:solidFill>
                <a:latin typeface="+mj-lt"/>
              </a:rPr>
              <a:t>	</a:t>
            </a:r>
            <a:r>
              <a:rPr lang="vi-VN" sz="2400" b="0" i="1" dirty="0">
                <a:solidFill>
                  <a:srgbClr val="7030A0"/>
                </a:solidFill>
                <a:effectLst/>
                <a:latin typeface="+mj-lt"/>
              </a:rPr>
              <a:t>Có cây hồng trĩu cành sai</a:t>
            </a:r>
            <a:br>
              <a:rPr lang="vi-VN" sz="2400" i="1" dirty="0">
                <a:solidFill>
                  <a:srgbClr val="7030A0"/>
                </a:solidFill>
                <a:latin typeface="+mj-lt"/>
              </a:rPr>
            </a:br>
            <a:r>
              <a:rPr lang="en-US" sz="2400" i="1" dirty="0">
                <a:solidFill>
                  <a:srgbClr val="7030A0"/>
                </a:solidFill>
                <a:latin typeface="+mj-lt"/>
              </a:rPr>
              <a:t>       </a:t>
            </a:r>
            <a:r>
              <a:rPr lang="vi-VN" sz="2400" b="0" i="1" dirty="0">
                <a:solidFill>
                  <a:srgbClr val="7030A0"/>
                </a:solidFill>
                <a:effectLst/>
                <a:latin typeface="+mj-lt"/>
              </a:rPr>
              <a:t>Trưa yên ả rụng một vài tiếng chim</a:t>
            </a:r>
            <a:br>
              <a:rPr lang="vi-VN" sz="2400" i="1" dirty="0">
                <a:solidFill>
                  <a:srgbClr val="7030A0"/>
                </a:solidFill>
                <a:latin typeface="+mj-lt"/>
              </a:rPr>
            </a:br>
            <a:r>
              <a:rPr lang="en-US" sz="2400" i="1" dirty="0">
                <a:solidFill>
                  <a:srgbClr val="7030A0"/>
                </a:solidFill>
                <a:latin typeface="+mj-lt"/>
              </a:rPr>
              <a:t>	</a:t>
            </a:r>
            <a:r>
              <a:rPr lang="vi-VN" sz="2400" b="0" i="1" dirty="0">
                <a:solidFill>
                  <a:srgbClr val="7030A0"/>
                </a:solidFill>
                <a:effectLst/>
                <a:latin typeface="+mj-lt"/>
              </a:rPr>
              <a:t>Có con mắt lá lim dim</a:t>
            </a:r>
            <a:br>
              <a:rPr lang="vi-VN" sz="2400" i="1" dirty="0">
                <a:solidFill>
                  <a:srgbClr val="7030A0"/>
                </a:solidFill>
                <a:latin typeface="+mj-lt"/>
              </a:rPr>
            </a:br>
            <a:r>
              <a:rPr lang="en-US" sz="2400" i="1" dirty="0">
                <a:solidFill>
                  <a:srgbClr val="7030A0"/>
                </a:solidFill>
                <a:latin typeface="+mj-lt"/>
              </a:rPr>
              <a:t>       </a:t>
            </a:r>
            <a:r>
              <a:rPr lang="vi-VN" sz="2400" b="0" i="1" dirty="0">
                <a:solidFill>
                  <a:srgbClr val="7030A0"/>
                </a:solidFill>
                <a:effectLst/>
                <a:latin typeface="+mj-lt"/>
              </a:rPr>
              <a:t>Cánh diều ai thả nổi chìm trên mây</a:t>
            </a:r>
            <a:br>
              <a:rPr lang="vi-VN" sz="2400" i="1" dirty="0">
                <a:solidFill>
                  <a:srgbClr val="7030A0"/>
                </a:solidFill>
                <a:latin typeface="+mj-lt"/>
              </a:rPr>
            </a:br>
            <a:r>
              <a:rPr lang="en-US" sz="2400" i="1" dirty="0">
                <a:solidFill>
                  <a:srgbClr val="7030A0"/>
                </a:solidFill>
                <a:latin typeface="+mj-lt"/>
              </a:rPr>
              <a:t>	</a:t>
            </a:r>
            <a:r>
              <a:rPr lang="vi-VN" sz="2400" b="0" i="1" dirty="0">
                <a:solidFill>
                  <a:srgbClr val="7030A0"/>
                </a:solidFill>
                <a:effectLst/>
                <a:latin typeface="+mj-lt"/>
              </a:rPr>
              <a:t>Bến quê nước đục sông gầy</a:t>
            </a:r>
            <a:br>
              <a:rPr lang="vi-VN" sz="2400" i="1" dirty="0">
                <a:solidFill>
                  <a:srgbClr val="7030A0"/>
                </a:solidFill>
                <a:latin typeface="+mj-lt"/>
              </a:rPr>
            </a:br>
            <a:r>
              <a:rPr lang="en-US" sz="2400" i="1" dirty="0">
                <a:solidFill>
                  <a:srgbClr val="7030A0"/>
                </a:solidFill>
                <a:latin typeface="+mj-lt"/>
              </a:rPr>
              <a:t>        </a:t>
            </a:r>
            <a:r>
              <a:rPr lang="vi-VN" sz="2400" b="0" i="1" dirty="0">
                <a:solidFill>
                  <a:srgbClr val="7030A0"/>
                </a:solidFill>
                <a:effectLst/>
                <a:latin typeface="+mj-lt"/>
              </a:rPr>
              <a:t>Có con thuyền giấy chở đầy mộng mơ</a:t>
            </a:r>
            <a:br>
              <a:rPr lang="vi-VN" sz="2400" i="1" dirty="0">
                <a:solidFill>
                  <a:srgbClr val="7030A0"/>
                </a:solidFill>
                <a:latin typeface="+mj-lt"/>
              </a:rPr>
            </a:br>
            <a:r>
              <a:rPr lang="en-US" sz="2400" i="1" dirty="0">
                <a:solidFill>
                  <a:srgbClr val="7030A0"/>
                </a:solidFill>
                <a:latin typeface="+mj-lt"/>
              </a:rPr>
              <a:t>	</a:t>
            </a:r>
            <a:r>
              <a:rPr lang="vi-VN" sz="2400" b="0" i="1" dirty="0">
                <a:solidFill>
                  <a:srgbClr val="7030A0"/>
                </a:solidFill>
                <a:effectLst/>
                <a:latin typeface="+mj-lt"/>
              </a:rPr>
              <a:t>Cánh bèo con nhện giăng tơ</a:t>
            </a:r>
            <a:br>
              <a:rPr lang="vi-VN" sz="2400" i="1" dirty="0">
                <a:solidFill>
                  <a:srgbClr val="7030A0"/>
                </a:solidFill>
                <a:latin typeface="+mj-lt"/>
              </a:rPr>
            </a:br>
            <a:r>
              <a:rPr lang="en-US" sz="2400" i="1" dirty="0">
                <a:solidFill>
                  <a:srgbClr val="7030A0"/>
                </a:solidFill>
                <a:latin typeface="+mj-lt"/>
              </a:rPr>
              <a:t>       </a:t>
            </a:r>
            <a:r>
              <a:rPr lang="vi-VN" sz="2400" b="0" i="1" dirty="0">
                <a:solidFill>
                  <a:srgbClr val="7030A0"/>
                </a:solidFill>
                <a:effectLst/>
                <a:latin typeface="+mj-lt"/>
              </a:rPr>
              <a:t>Cào cào tránh nắng đậu nhờ tàn sen</a:t>
            </a:r>
            <a:br>
              <a:rPr lang="vi-VN" sz="2400" i="1" dirty="0">
                <a:solidFill>
                  <a:srgbClr val="7030A0"/>
                </a:solidFill>
                <a:latin typeface="+mj-lt"/>
              </a:rPr>
            </a:br>
            <a:r>
              <a:rPr lang="en-US" sz="2400" i="1" dirty="0">
                <a:solidFill>
                  <a:srgbClr val="7030A0"/>
                </a:solidFill>
                <a:latin typeface="+mj-lt"/>
              </a:rPr>
              <a:t>	</a:t>
            </a:r>
            <a:r>
              <a:rPr lang="vi-VN" sz="2400" b="0" i="1" dirty="0">
                <a:solidFill>
                  <a:srgbClr val="7030A0"/>
                </a:solidFill>
                <a:effectLst/>
                <a:latin typeface="+mj-lt"/>
              </a:rPr>
              <a:t>Có ri ri tiếng dế mèn</a:t>
            </a:r>
            <a:br>
              <a:rPr lang="vi-VN" sz="2400" i="1" dirty="0">
                <a:solidFill>
                  <a:srgbClr val="7030A0"/>
                </a:solidFill>
                <a:latin typeface="+mj-lt"/>
              </a:rPr>
            </a:br>
            <a:r>
              <a:rPr lang="en-US" sz="2400" i="1" dirty="0">
                <a:solidFill>
                  <a:srgbClr val="7030A0"/>
                </a:solidFill>
                <a:latin typeface="+mj-lt"/>
              </a:rPr>
              <a:t>       </a:t>
            </a:r>
            <a:r>
              <a:rPr lang="vi-VN" sz="2400" b="0" i="1" dirty="0">
                <a:solidFill>
                  <a:srgbClr val="7030A0"/>
                </a:solidFill>
                <a:effectLst/>
                <a:latin typeface="+mj-lt"/>
              </a:rPr>
              <a:t>Có bầy đom đóm thắp đèn đêm thâu</a:t>
            </a:r>
            <a:br>
              <a:rPr lang="vi-VN" sz="2400" i="1" dirty="0">
                <a:solidFill>
                  <a:srgbClr val="7030A0"/>
                </a:solidFill>
                <a:latin typeface="+mj-lt"/>
              </a:rPr>
            </a:br>
            <a:r>
              <a:rPr lang="en-US" sz="2400" i="1" dirty="0">
                <a:solidFill>
                  <a:srgbClr val="7030A0"/>
                </a:solidFill>
                <a:latin typeface="+mj-lt"/>
              </a:rPr>
              <a:t>	</a:t>
            </a:r>
            <a:r>
              <a:rPr lang="vi-VN" sz="2400" b="0" i="1" dirty="0">
                <a:solidFill>
                  <a:srgbClr val="7030A0"/>
                </a:solidFill>
                <a:effectLst/>
                <a:latin typeface="+mj-lt"/>
              </a:rPr>
              <a:t>Có con cuốc ở bờ lau</a:t>
            </a:r>
            <a:br>
              <a:rPr lang="vi-VN" sz="2400" i="1" dirty="0">
                <a:solidFill>
                  <a:srgbClr val="7030A0"/>
                </a:solidFill>
                <a:latin typeface="+mj-lt"/>
              </a:rPr>
            </a:br>
            <a:r>
              <a:rPr lang="en-US" sz="2400" i="1" dirty="0">
                <a:solidFill>
                  <a:srgbClr val="7030A0"/>
                </a:solidFill>
                <a:latin typeface="+mj-lt"/>
              </a:rPr>
              <a:t>       </a:t>
            </a:r>
            <a:r>
              <a:rPr lang="vi-VN" sz="2400" b="0" i="1" dirty="0">
                <a:solidFill>
                  <a:srgbClr val="7030A0"/>
                </a:solidFill>
                <a:effectLst/>
                <a:latin typeface="+mj-lt"/>
              </a:rPr>
              <a:t>Kêu dài ngày hạn, kêu nhàu ngày mưa</a:t>
            </a:r>
            <a:br>
              <a:rPr lang="vi-VN" sz="2400" i="1" dirty="0">
                <a:solidFill>
                  <a:srgbClr val="7030A0"/>
                </a:solidFill>
                <a:latin typeface="+mj-lt"/>
              </a:rPr>
            </a:br>
            <a:r>
              <a:rPr lang="en-US" sz="2400" i="1" dirty="0">
                <a:solidFill>
                  <a:srgbClr val="7030A0"/>
                </a:solidFill>
                <a:latin typeface="+mj-lt"/>
              </a:rPr>
              <a:t>	</a:t>
            </a:r>
            <a:r>
              <a:rPr lang="vi-VN" sz="2400" b="0" i="1" dirty="0">
                <a:solidFill>
                  <a:srgbClr val="7030A0"/>
                </a:solidFill>
                <a:effectLst/>
                <a:latin typeface="+mj-lt"/>
              </a:rPr>
              <a:t>Hoa bìm tim tím đong đưa</a:t>
            </a:r>
            <a:br>
              <a:rPr lang="vi-VN" sz="2400" i="1" dirty="0">
                <a:solidFill>
                  <a:srgbClr val="7030A0"/>
                </a:solidFill>
                <a:latin typeface="+mj-lt"/>
              </a:rPr>
            </a:br>
            <a:r>
              <a:rPr lang="en-US" sz="2400" i="1" dirty="0">
                <a:solidFill>
                  <a:srgbClr val="7030A0"/>
                </a:solidFill>
                <a:latin typeface="+mj-lt"/>
              </a:rPr>
              <a:t>       </a:t>
            </a:r>
            <a:r>
              <a:rPr lang="vi-VN" sz="2400" b="0" i="1" dirty="0">
                <a:solidFill>
                  <a:srgbClr val="7030A0"/>
                </a:solidFill>
                <a:effectLst/>
                <a:latin typeface="+mj-lt"/>
              </a:rPr>
              <a:t>Mười năm chốn cũ, em chưa hẹn về...?</a:t>
            </a:r>
            <a:endParaRPr lang="en-US" sz="2400" b="0" i="0" dirty="0">
              <a:solidFill>
                <a:srgbClr val="7030A0"/>
              </a:solidFill>
              <a:effectLst/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1CB808-BD67-449B-9D7F-21F9F45A5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8766"/>
            <a:ext cx="3606465" cy="607923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8FA10A-607F-4051-B557-6A53F1B1C7D6}"/>
              </a:ext>
            </a:extLst>
          </p:cNvPr>
          <p:cNvSpPr txBox="1"/>
          <p:nvPr/>
        </p:nvSpPr>
        <p:spPr>
          <a:xfrm>
            <a:off x="-501618" y="845561"/>
            <a:ext cx="3271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bìm</a:t>
            </a:r>
            <a:endParaRPr lang="en-US" sz="3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2072683-8C68-4940-BAB8-2A1EA8A5FB06}"/>
              </a:ext>
            </a:extLst>
          </p:cNvPr>
          <p:cNvSpPr txBox="1"/>
          <p:nvPr/>
        </p:nvSpPr>
        <p:spPr>
          <a:xfrm>
            <a:off x="8269411" y="315415"/>
            <a:ext cx="3606465" cy="322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Liệt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âm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D62C76-D041-4300-9DE4-14F990BFB3E3}"/>
              </a:ext>
            </a:extLst>
          </p:cNvPr>
          <p:cNvSpPr txBox="1"/>
          <p:nvPr/>
        </p:nvSpPr>
        <p:spPr>
          <a:xfrm>
            <a:off x="8427475" y="3543415"/>
            <a:ext cx="3606463" cy="3228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điệp</a:t>
            </a:r>
            <a:r>
              <a:rPr lang="en-US" sz="32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bày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cụ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nhạc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điệu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12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图片 9220" descr="21">
            <a:extLst>
              <a:ext uri="{FF2B5EF4-FFF2-40B4-BE49-F238E27FC236}">
                <a16:creationId xmlns:a16="http://schemas.microsoft.com/office/drawing/2014/main" id="{C58438D0-881E-6E46-B119-D0D1E3F11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97" name="Google Shape;1297;p40"/>
          <p:cNvSpPr txBox="1">
            <a:spLocks noGrp="1"/>
          </p:cNvSpPr>
          <p:nvPr>
            <p:ph type="title" idx="15"/>
          </p:nvPr>
        </p:nvSpPr>
        <p:spPr>
          <a:xfrm>
            <a:off x="4428652" y="2175220"/>
            <a:ext cx="4117197" cy="281636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ình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dành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br>
              <a:rPr lang="en-US" sz="4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sz="4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0FD728-4B95-175B-BD25-AF1939D4FB2D}"/>
              </a:ext>
            </a:extLst>
          </p:cNvPr>
          <p:cNvSpPr txBox="1"/>
          <p:nvPr/>
        </p:nvSpPr>
        <p:spPr>
          <a:xfrm>
            <a:off x="5943600" y="1035424"/>
            <a:ext cx="67235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vi-VN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14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2883E8-94E0-4590-9A06-479228A90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02895"/>
            <a:ext cx="3048189" cy="60782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BCE5F8C-9015-41B4-8C02-0253D4CAABB7}"/>
              </a:ext>
            </a:extLst>
          </p:cNvPr>
          <p:cNvSpPr txBox="1"/>
          <p:nvPr/>
        </p:nvSpPr>
        <p:spPr>
          <a:xfrm>
            <a:off x="2730877" y="582736"/>
            <a:ext cx="7688179" cy="1248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499654-C4D3-4D42-B70C-16E83E3A98AE}"/>
              </a:ext>
            </a:extLst>
          </p:cNvPr>
          <p:cNvSpPr txBox="1"/>
          <p:nvPr/>
        </p:nvSpPr>
        <p:spPr>
          <a:xfrm>
            <a:off x="3494397" y="1675403"/>
            <a:ext cx="7535309" cy="1351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bìm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tím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đong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endParaRPr lang="en-US" sz="36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Mười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cũ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hẹn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…?</a:t>
            </a:r>
            <a:endParaRPr lang="en-US" sz="36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99E318-6577-4E7A-B670-9A618786A1BD}"/>
              </a:ext>
            </a:extLst>
          </p:cNvPr>
          <p:cNvSpPr txBox="1"/>
          <p:nvPr/>
        </p:nvSpPr>
        <p:spPr>
          <a:xfrm>
            <a:off x="2730877" y="3152373"/>
            <a:ext cx="9922143" cy="1841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cứ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nhành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bìm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mãi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nguôi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ngoai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66EFC3-2EC0-4C89-B112-1F55A8EFE0D1}"/>
              </a:ext>
            </a:extLst>
          </p:cNvPr>
          <p:cNvSpPr txBox="1"/>
          <p:nvPr/>
        </p:nvSpPr>
        <p:spPr>
          <a:xfrm>
            <a:off x="2730877" y="5182597"/>
            <a:ext cx="8859254" cy="1248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đáu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trách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buồn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thơ</a:t>
            </a:r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34" descr="AG00218_">
            <a:extLst>
              <a:ext uri="{FF2B5EF4-FFF2-40B4-BE49-F238E27FC236}">
                <a16:creationId xmlns:a16="http://schemas.microsoft.com/office/drawing/2014/main" id="{5AC79EBA-BAD9-4508-952B-2B9BA25C5E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2856385" y="328458"/>
            <a:ext cx="445385" cy="54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45707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2883E8-94E0-4590-9A06-479228A90E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14636"/>
            <a:ext cx="3048189" cy="60782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69E1674-9C4B-4768-B44A-5858A2DB6EC1}"/>
              </a:ext>
            </a:extLst>
          </p:cNvPr>
          <p:cNvSpPr txBox="1"/>
          <p:nvPr/>
        </p:nvSpPr>
        <p:spPr>
          <a:xfrm>
            <a:off x="2532764" y="1202353"/>
            <a:ext cx="8851232" cy="4670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vi-VN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→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quê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hương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thiết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nỗi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nhớ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khoải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dành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chôn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rau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rốn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dấu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trữ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EBB6A0-6750-4337-A5D1-04D803A3F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8859" y="5199724"/>
            <a:ext cx="1818890" cy="1485503"/>
          </a:xfrm>
          <a:prstGeom prst="rect">
            <a:avLst/>
          </a:prstGeom>
        </p:spPr>
      </p:pic>
      <p:pic>
        <p:nvPicPr>
          <p:cNvPr id="7" name="Picture 34" descr="AG00218_">
            <a:extLst>
              <a:ext uri="{FF2B5EF4-FFF2-40B4-BE49-F238E27FC236}">
                <a16:creationId xmlns:a16="http://schemas.microsoft.com/office/drawing/2014/main" id="{A2A126ED-46A1-48EA-9D99-2EBF6C3EE1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2825495" y="927917"/>
            <a:ext cx="445385" cy="54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15757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652955" y="1169378"/>
            <a:ext cx="902428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solidFill>
                  <a:srgbClr val="FF9409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版权声明</a:t>
            </a:r>
          </a:p>
          <a:p>
            <a:pPr algn="just">
              <a:lnSpc>
                <a:spcPct val="150000"/>
              </a:lnSpc>
            </a:pPr>
            <a:endParaRPr lang="zh-CN" altLang="en-US" sz="12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200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感谢您下载包图网平台上提供的</a:t>
            </a:r>
            <a:r>
              <a:rPr lang="en-US" altLang="zh-CN" sz="1200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en-US" altLang="zh-CN" sz="1200" dirty="0">
              <a:solidFill>
                <a:schemeClr val="accent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endParaRPr lang="zh-CN" altLang="en-US" sz="1200" dirty="0">
              <a:solidFill>
                <a:schemeClr val="accent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CN" altLang="en-US" sz="1200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在包图网出售的</a:t>
            </a:r>
            <a:r>
              <a:rPr lang="en-US" altLang="zh-CN" sz="1200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模板是免版税类（</a:t>
            </a:r>
            <a:r>
              <a:rPr lang="en-US" altLang="zh-CN" sz="1200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RF</a:t>
            </a:r>
            <a:r>
              <a:rPr lang="zh-CN" altLang="en-US" sz="1200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：</a:t>
            </a:r>
            <a:r>
              <a:rPr lang="en-US" altLang="zh-CN" sz="1200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Royalty-Free</a:t>
            </a:r>
            <a:r>
              <a:rPr lang="zh-CN" altLang="en-US" sz="1200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）正版受</a:t>
            </a:r>
            <a:r>
              <a:rPr lang="en-US" altLang="zh-CN" sz="1200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sz="1200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中国人民共和国著作法</a:t>
            </a:r>
            <a:r>
              <a:rPr lang="en-US" altLang="zh-CN" sz="1200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lang="zh-CN" altLang="en-US" sz="1200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和</a:t>
            </a:r>
            <a:r>
              <a:rPr lang="en-US" altLang="zh-CN" sz="1200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《</a:t>
            </a:r>
            <a:r>
              <a:rPr lang="zh-CN" altLang="en-US" sz="1200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世界版权公约</a:t>
            </a:r>
            <a:r>
              <a:rPr lang="en-US" altLang="zh-CN" sz="1200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》</a:t>
            </a:r>
            <a:r>
              <a:rPr lang="zh-CN" altLang="en-US" sz="1200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的保护，作品的所有权、版权和著作权归包图网所有，您下载的是</a:t>
            </a:r>
            <a:r>
              <a:rPr lang="en-US" altLang="zh-CN" sz="1200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模板素材的使用权。</a:t>
            </a:r>
          </a:p>
          <a:p>
            <a:pPr algn="just">
              <a:lnSpc>
                <a:spcPct val="150000"/>
              </a:lnSpc>
            </a:pPr>
            <a:r>
              <a:rPr lang="en-US" altLang="zh-CN" sz="1200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CN" altLang="en-US" sz="1200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不得将包图网的</a:t>
            </a:r>
            <a:r>
              <a:rPr lang="en-US" altLang="zh-CN" sz="1200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模板、</a:t>
            </a:r>
            <a:r>
              <a:rPr lang="en-US" altLang="zh-CN" sz="1200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PPT</a:t>
            </a:r>
            <a:r>
              <a:rPr lang="zh-CN" altLang="en-US" sz="1200" dirty="0">
                <a:solidFill>
                  <a:schemeClr val="accent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素材，本身用于再出售，或者出租、出借、转让、分销、发布或者作为礼物供他人使用，不得转授权、出卖、转让本协议或者本协议中的权利。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52955" y="4984409"/>
            <a:ext cx="7297081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zh-CN" altLang="en-US" b="1" dirty="0">
                <a:solidFill>
                  <a:srgbClr val="FF9409"/>
                </a:solidFill>
              </a:rPr>
              <a:t>更多精品</a:t>
            </a:r>
            <a:r>
              <a:rPr lang="en-US" altLang="zh-CN" b="1" dirty="0">
                <a:solidFill>
                  <a:srgbClr val="FF9409"/>
                </a:solidFill>
              </a:rPr>
              <a:t>PPT</a:t>
            </a:r>
            <a:r>
              <a:rPr lang="zh-CN" altLang="en-US" b="1" dirty="0">
                <a:solidFill>
                  <a:srgbClr val="FF9409"/>
                </a:solidFill>
              </a:rPr>
              <a:t>模板：</a:t>
            </a:r>
            <a:r>
              <a:rPr lang="en-US" altLang="zh-CN" b="1" dirty="0">
                <a:solidFill>
                  <a:schemeClr val="bg1"/>
                </a:solidFill>
                <a:hlinkClick r:id="rId4"/>
              </a:rPr>
              <a:t>http://ibaotu.com/ppt/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313097" y="4984409"/>
            <a:ext cx="1364139" cy="369332"/>
            <a:chOff x="8158550" y="5010841"/>
            <a:chExt cx="1364139" cy="369332"/>
          </a:xfrm>
          <a:effectLst/>
        </p:grpSpPr>
        <p:sp>
          <p:nvSpPr>
            <p:cNvPr id="5" name="矩形: 圆角 4"/>
            <p:cNvSpPr/>
            <p:nvPr/>
          </p:nvSpPr>
          <p:spPr>
            <a:xfrm>
              <a:off x="8158550" y="5010841"/>
              <a:ext cx="1336431" cy="34290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zh-CN" altLang="en-US" dirty="0">
                <a:solidFill>
                  <a:srgbClr val="FF0000"/>
                </a:solidFill>
                <a:highlight>
                  <a:srgbClr val="FFFF00"/>
                </a:highlight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278621" y="5010841"/>
              <a:ext cx="12440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hlinkClick r:id="rId4"/>
                </a:rPr>
                <a:t>点击进入</a:t>
              </a:r>
              <a:endParaRPr lang="zh-CN" altLang="en-US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0" b="32"/>
          <a:stretch>
            <a:fillRect/>
          </a:stretch>
        </p:blipFill>
        <p:spPr>
          <a:xfrm rot="16200000">
            <a:off x="2665070" y="-2665072"/>
            <a:ext cx="6858001" cy="1218814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775" y="5056626"/>
            <a:ext cx="1905712" cy="8493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32" y="1274336"/>
            <a:ext cx="1866412" cy="120813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2132" flipH="1">
            <a:off x="-74997" y="-35169"/>
            <a:ext cx="1910056" cy="261900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2132" flipH="1">
            <a:off x="834198" y="-62164"/>
            <a:ext cx="1390293" cy="190632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20" y="2949266"/>
            <a:ext cx="1531393" cy="390164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756" y="2543418"/>
            <a:ext cx="1947386" cy="27819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777" y="-134639"/>
            <a:ext cx="3616062" cy="341208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886115" y="766846"/>
            <a:ext cx="2175085" cy="10147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914400"/>
            <a:r>
              <a:rPr lang="en-US" altLang="zh-CN" sz="6000" dirty="0">
                <a:gradFill>
                  <a:gsLst>
                    <a:gs pos="0">
                      <a:srgbClr val="9EE256"/>
                    </a:gs>
                    <a:gs pos="100000">
                      <a:srgbClr val="52762D"/>
                    </a:gs>
                  </a:gsLst>
                  <a:lin scaled="0"/>
                </a:gradFill>
                <a:latin typeface="Arial Unicode MS" panose="020B0604020202020204" charset="-122"/>
                <a:ea typeface="Arial Unicode MS" panose="020B0604020202020204" charset="-122"/>
              </a:rPr>
              <a:t>4.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23277" y="1781876"/>
            <a:ext cx="10483883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5500" dirty="0">
                <a:solidFill>
                  <a:srgbClr val="40811C"/>
                </a:solidFill>
                <a:latin typeface="#9Slide03 SFU Grenoble Medium" panose="00000500000000000000" pitchFamily="2" charset="77"/>
                <a:ea typeface="Microsoft YaHei UI" panose="020B0503020204020204" pitchFamily="34" charset="-122"/>
              </a:rPr>
              <a:t>Viết ngắn.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443865" y="2892425"/>
            <a:ext cx="1051623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? Viết một đoạn văn ngắn nêu vẻ đẹp của quê hương em.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>
            <a:extLst>
              <a:ext uri="{FF2B5EF4-FFF2-40B4-BE49-F238E27FC236}">
                <a16:creationId xmlns:a16="http://schemas.microsoft.com/office/drawing/2014/main" id="{757E4F9D-0D42-9E76-2291-408023DAD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825" y="3595107"/>
            <a:ext cx="3224805" cy="322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1" descr="Tubes de Kore | Mỹ thuật, Nghệ thuật, Màu nước">
            <a:extLst>
              <a:ext uri="{FF2B5EF4-FFF2-40B4-BE49-F238E27FC236}">
                <a16:creationId xmlns:a16="http://schemas.microsoft.com/office/drawing/2014/main" id="{3900E814-2FC6-3180-66C0-5D6AFE48C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092" y="548049"/>
            <a:ext cx="2482083" cy="374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F6728A-2B1D-037D-DF0C-52B99DC0ED57}"/>
              </a:ext>
            </a:extLst>
          </p:cNvPr>
          <p:cNvSpPr txBox="1"/>
          <p:nvPr/>
        </p:nvSpPr>
        <p:spPr>
          <a:xfrm>
            <a:off x="2339788" y="1543132"/>
            <a:ext cx="7094444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Char char="-"/>
            </a:pP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bìm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+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endParaRPr lang="en-US" alt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2D0EEA-1FA6-9EA8-4EB8-9ACEF7DD1718}"/>
              </a:ext>
            </a:extLst>
          </p:cNvPr>
          <p:cNvSpPr txBox="1"/>
          <p:nvPr/>
        </p:nvSpPr>
        <p:spPr>
          <a:xfrm>
            <a:off x="2921980" y="658906"/>
            <a:ext cx="1842247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4507800" y="217203"/>
            <a:ext cx="44958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1469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148" y="4584700"/>
            <a:ext cx="2625725" cy="219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6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725738"/>
            <a:ext cx="2624138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69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014" y="4900613"/>
            <a:ext cx="26257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029200" y="914400"/>
          <a:ext cx="2057400" cy="6004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687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3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32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3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161"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Cẩm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tú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9161"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Tulip</a:t>
                      </a: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61"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9161"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161"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e)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bìm</a:t>
                      </a:r>
                      <a:endParaRPr 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9161">
                <a:tc>
                  <a:txBody>
                    <a:bodyPr/>
                    <a:lstStyle/>
                    <a:p>
                      <a:pPr algn="l"/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f)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Hoa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hướng</a:t>
                      </a:r>
                      <a:r>
                        <a:rPr lang="en-US" sz="3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dương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1471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304801"/>
            <a:ext cx="2667000" cy="211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713" name="AutoShape 8" descr="Hoa Dep Hoa Sen 800x1067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Century Gothic" panose="020B0502020202020204" pitchFamily="34" charset="0"/>
            </a:endParaRPr>
          </a:p>
        </p:txBody>
      </p:sp>
      <p:pic>
        <p:nvPicPr>
          <p:cNvPr id="114714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565401"/>
            <a:ext cx="26670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4715" name="AutoShape 11" descr="Hoa Huong Duong 800x600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Century Gothic" panose="020B0502020202020204" pitchFamily="34" charset="0"/>
            </a:endParaRPr>
          </a:p>
        </p:txBody>
      </p:sp>
      <p:pic>
        <p:nvPicPr>
          <p:cNvPr id="11471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738" y="380208"/>
            <a:ext cx="2633662" cy="189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873500" y="1905000"/>
            <a:ext cx="465138" cy="609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9923464" y="1905000"/>
            <a:ext cx="465137" cy="609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4" name="Oval 13"/>
          <p:cNvSpPr/>
          <p:nvPr/>
        </p:nvSpPr>
        <p:spPr>
          <a:xfrm>
            <a:off x="3967164" y="6157913"/>
            <a:ext cx="465137" cy="609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Oval 14"/>
          <p:cNvSpPr/>
          <p:nvPr/>
        </p:nvSpPr>
        <p:spPr>
          <a:xfrm>
            <a:off x="3911600" y="3989388"/>
            <a:ext cx="465138" cy="609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9940925" y="6008688"/>
            <a:ext cx="465138" cy="609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Oval 16"/>
          <p:cNvSpPr/>
          <p:nvPr/>
        </p:nvSpPr>
        <p:spPr>
          <a:xfrm>
            <a:off x="9953625" y="3975100"/>
            <a:ext cx="465138" cy="6096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9" name="Straight Arrow Connector 8"/>
          <p:cNvCxnSpPr>
            <a:stCxn id="114692" idx="3"/>
          </p:cNvCxnSpPr>
          <p:nvPr/>
        </p:nvCxnSpPr>
        <p:spPr>
          <a:xfrm flipV="1">
            <a:off x="4376738" y="2286001"/>
            <a:ext cx="652462" cy="1419225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V="1">
            <a:off x="4432301" y="3377121"/>
            <a:ext cx="596898" cy="179971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endCxn id="2" idx="3"/>
          </p:cNvCxnSpPr>
          <p:nvPr/>
        </p:nvCxnSpPr>
        <p:spPr>
          <a:xfrm flipH="1">
            <a:off x="7086600" y="1676400"/>
            <a:ext cx="762000" cy="224040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 flipH="1">
            <a:off x="7096315" y="4241800"/>
            <a:ext cx="752285" cy="19685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</p:cNvCxnSpPr>
          <p:nvPr/>
        </p:nvCxnSpPr>
        <p:spPr>
          <a:xfrm>
            <a:off x="4405314" y="2336800"/>
            <a:ext cx="623886" cy="3606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7096315" y="5131594"/>
            <a:ext cx="820738" cy="55245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951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AFA1DDE-F7D5-47D9-BDD2-9C8CB4F16C14}"/>
              </a:ext>
            </a:extLst>
          </p:cNvPr>
          <p:cNvSpPr/>
          <p:nvPr/>
        </p:nvSpPr>
        <p:spPr>
          <a:xfrm>
            <a:off x="3023684" y="1786603"/>
            <a:ext cx="6144632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zh-CN" sz="8800" b="1" i="1" spc="-300" dirty="0">
                <a:solidFill>
                  <a:srgbClr val="002060"/>
                </a:solidFill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Chúc các em </a:t>
            </a:r>
          </a:p>
          <a:p>
            <a:pPr algn="ctr"/>
            <a:r>
              <a:rPr lang="vi-VN" altLang="zh-CN" sz="8800" b="1" i="1" spc="-300" dirty="0">
                <a:solidFill>
                  <a:srgbClr val="002060"/>
                </a:solidFill>
                <a:latin typeface="Times New Roman" panose="02020603050405020304" pitchFamily="18" charset="0"/>
                <a:ea typeface="字魂70号-灵悦黑体" panose="00000500000000000000" pitchFamily="2" charset="-122"/>
                <a:cs typeface="Times New Roman" panose="02020603050405020304" pitchFamily="18" charset="0"/>
              </a:rPr>
              <a:t>học tốt nhé!</a:t>
            </a:r>
            <a:endParaRPr lang="zh-CN" altLang="en-US" sz="8800" b="1" i="1" spc="-300" dirty="0">
              <a:solidFill>
                <a:srgbClr val="002060"/>
              </a:solidFill>
              <a:latin typeface="Times New Roman" panose="02020603050405020304" pitchFamily="18" charset="0"/>
              <a:ea typeface="字魂70号-灵悦黑体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30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CBD041C-3A73-48D6-9034-C92CFB3F31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89642" y="365125"/>
            <a:ext cx="5257800" cy="550558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E84968-61CD-4360-99C6-B51820A8E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8" y="331305"/>
            <a:ext cx="5257801" cy="55394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00047A-6737-4945-A02D-1CCED0B6C0C5}"/>
              </a:ext>
            </a:extLst>
          </p:cNvPr>
          <p:cNvSpPr txBox="1"/>
          <p:nvPr/>
        </p:nvSpPr>
        <p:spPr>
          <a:xfrm>
            <a:off x="4253947" y="5904533"/>
            <a:ext cx="4187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Bìm</a:t>
            </a:r>
            <a:endParaRPr lang="en-US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61195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D4610C-89A8-E48B-11E3-E7BED8A798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023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871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0" b="32"/>
          <a:stretch>
            <a:fillRect/>
          </a:stretch>
        </p:blipFill>
        <p:spPr>
          <a:xfrm rot="16200000">
            <a:off x="1401122" y="-1401121"/>
            <a:ext cx="3605493" cy="64077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775" y="5056626"/>
            <a:ext cx="1905712" cy="8493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32" y="1274336"/>
            <a:ext cx="1866412" cy="120813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21772" flipH="1">
            <a:off x="319195" y="4763879"/>
            <a:ext cx="1472920" cy="201962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24189" flipH="1">
            <a:off x="1693700" y="5382250"/>
            <a:ext cx="1414710" cy="193980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120" y="2949266"/>
            <a:ext cx="1531393" cy="390164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0756" y="2543418"/>
            <a:ext cx="1947386" cy="278198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513" y="-1393805"/>
            <a:ext cx="7694092" cy="68750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811" y="837378"/>
            <a:ext cx="3616062" cy="341208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43765" y="2138873"/>
            <a:ext cx="2175085" cy="10156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914400"/>
            <a:r>
              <a:rPr lang="en-US" altLang="zh-CN" sz="6000" dirty="0">
                <a:solidFill>
                  <a:prstClr val="black"/>
                </a:solidFill>
                <a:latin typeface="Times New Roman" panose="02020603050405020304" pitchFamily="18" charset="0"/>
                <a:ea typeface="Arial Unicode MS" panose="020B0604020202020204" pitchFamily="34" charset="-122"/>
                <a:cs typeface="Times New Roman" panose="02020603050405020304" pitchFamily="18" charset="0"/>
              </a:rPr>
              <a:t>I.</a:t>
            </a:r>
            <a:endParaRPr lang="zh-CN" altLang="en-US" sz="6000" dirty="0">
              <a:solidFill>
                <a:prstClr val="black"/>
              </a:solidFill>
              <a:latin typeface="Times New Roman" panose="02020603050405020304" pitchFamily="18" charset="0"/>
              <a:ea typeface="Arial Unicode MS" panose="020B0604020202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04160" y="4017660"/>
            <a:ext cx="1101028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5500" b="1" dirty="0">
                <a:solidFill>
                  <a:srgbClr val="40811C"/>
                </a:solidFill>
                <a:latin typeface="Times New Roman" panose="02020603050405020304" pitchFamily="18" charset="0"/>
                <a:ea typeface="Microsoft YaHei UI" panose="020B0503020204020204" pitchFamily="34" charset="-122"/>
                <a:cs typeface="Times New Roman" panose="02020603050405020304" pitchFamily="18" charset="0"/>
              </a:rPr>
              <a:t>TRẢI NGHIỆM CÙNG VĂN BẢN</a:t>
            </a:r>
            <a:endParaRPr lang="zh-CN" altLang="en-US" sz="5500" b="1" dirty="0">
              <a:solidFill>
                <a:srgbClr val="40811C"/>
              </a:solidFill>
              <a:latin typeface="Times New Roman" panose="02020603050405020304" pitchFamily="18" charset="0"/>
              <a:ea typeface="Microsoft YaHei UI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26" name="Picture 2" descr="Hình ảnh Hoa Bìm Bìm Bìm Bìm Bìm Bìm Purpurea PNG , Cây Nho, Côn Trùng  Xanh, Châu Chấu PNG miễn phí tải tập tin PSDComment và Vector">
            <a:extLst>
              <a:ext uri="{FF2B5EF4-FFF2-40B4-BE49-F238E27FC236}">
                <a16:creationId xmlns:a16="http://schemas.microsoft.com/office/drawing/2014/main" id="{1C428016-B449-42F0-32E6-573BA7221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4316" y="-133957"/>
            <a:ext cx="3018813" cy="343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0260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2" name="AutoShape 2" descr="Để trẻ nhỏ đến với Thầy nhờ Giáo lý minh họa - Vatican News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18793" name="AutoShape 4" descr="Để trẻ nhỏ đến với Thầy nhờ Giáo lý minh họa - Vatican News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12" name="PA_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0" t="35741" r="76042" b="33519"/>
          <a:stretch>
            <a:fillRect/>
          </a:stretch>
        </p:blipFill>
        <p:spPr bwMode="auto">
          <a:xfrm rot="1603317">
            <a:off x="2053192" y="1476672"/>
            <a:ext cx="18796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A_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9" t="9259" r="56876" b="50555"/>
          <a:stretch>
            <a:fillRect/>
          </a:stretch>
        </p:blipFill>
        <p:spPr bwMode="auto">
          <a:xfrm>
            <a:off x="3569894" y="578777"/>
            <a:ext cx="23241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A_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00" t="7407" r="44479" b="52037"/>
          <a:stretch>
            <a:fillRect/>
          </a:stretch>
        </p:blipFill>
        <p:spPr bwMode="auto">
          <a:xfrm>
            <a:off x="5514152" y="211244"/>
            <a:ext cx="19812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A_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6" t="15926" r="33646" b="54630"/>
          <a:stretch>
            <a:fillRect/>
          </a:stretch>
        </p:blipFill>
        <p:spPr bwMode="auto">
          <a:xfrm>
            <a:off x="7292228" y="562816"/>
            <a:ext cx="170180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A_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3" t="27408" r="7709" b="42223"/>
          <a:stretch>
            <a:fillRect/>
          </a:stretch>
        </p:blipFill>
        <p:spPr bwMode="auto">
          <a:xfrm rot="1996178">
            <a:off x="8854355" y="1819852"/>
            <a:ext cx="170180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267160" y="2812015"/>
            <a:ext cx="5849471" cy="3170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ĐỌC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hoài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</a:t>
            </a:r>
            <a:r>
              <a:rPr lang="en-US" alt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35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169C46-62B8-4F7C-BE4B-5855C636A427}"/>
              </a:ext>
            </a:extLst>
          </p:cNvPr>
          <p:cNvSpPr txBox="1"/>
          <p:nvPr/>
        </p:nvSpPr>
        <p:spPr>
          <a:xfrm>
            <a:off x="2823882" y="132435"/>
            <a:ext cx="8888506" cy="70480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7030A0"/>
                </a:solidFill>
                <a:effectLst/>
                <a:latin typeface="+mj-lt"/>
              </a:rPr>
              <a:t>	</a:t>
            </a:r>
            <a:r>
              <a:rPr lang="vi-VN" sz="2400" b="1" i="1" dirty="0">
                <a:solidFill>
                  <a:srgbClr val="7030A0"/>
                </a:solidFill>
                <a:effectLst/>
                <a:latin typeface="+mj-lt"/>
              </a:rPr>
              <a:t>Rung rinh bờ giậu hoa bìm</a:t>
            </a:r>
            <a:br>
              <a:rPr lang="vi-VN" sz="2400" b="1" i="1" dirty="0">
                <a:solidFill>
                  <a:srgbClr val="7030A0"/>
                </a:solidFill>
                <a:latin typeface="+mj-lt"/>
              </a:rPr>
            </a:br>
            <a:r>
              <a:rPr lang="en-US" sz="2400" b="1" i="1" dirty="0">
                <a:solidFill>
                  <a:srgbClr val="7030A0"/>
                </a:solidFill>
                <a:latin typeface="+mj-lt"/>
              </a:rPr>
              <a:t>       </a:t>
            </a:r>
            <a:r>
              <a:rPr lang="vi-VN" sz="2400" b="1" i="1" dirty="0">
                <a:solidFill>
                  <a:srgbClr val="7030A0"/>
                </a:solidFill>
                <a:effectLst/>
                <a:latin typeface="+mj-lt"/>
              </a:rPr>
              <a:t>Màu hoa tim tím tôi tìm tuổi thơ</a:t>
            </a:r>
            <a:br>
              <a:rPr lang="vi-VN" sz="2400" b="1" i="1" dirty="0">
                <a:solidFill>
                  <a:srgbClr val="7030A0"/>
                </a:solidFill>
                <a:latin typeface="+mj-lt"/>
              </a:rPr>
            </a:br>
            <a:r>
              <a:rPr lang="en-US" sz="2400" b="1" i="1" dirty="0">
                <a:solidFill>
                  <a:srgbClr val="7030A0"/>
                </a:solidFill>
                <a:latin typeface="+mj-lt"/>
              </a:rPr>
              <a:t>	</a:t>
            </a:r>
            <a:r>
              <a:rPr lang="vi-VN" sz="2400" b="1" i="1" dirty="0">
                <a:solidFill>
                  <a:srgbClr val="7030A0"/>
                </a:solidFill>
                <a:effectLst/>
                <a:latin typeface="+mj-lt"/>
              </a:rPr>
              <a:t>Có con chuồn ớt lơ ngơ</a:t>
            </a:r>
            <a:br>
              <a:rPr lang="vi-VN" sz="2400" b="1" i="1" dirty="0">
                <a:solidFill>
                  <a:srgbClr val="7030A0"/>
                </a:solidFill>
                <a:latin typeface="+mj-lt"/>
              </a:rPr>
            </a:br>
            <a:r>
              <a:rPr lang="en-US" sz="2400" b="1" i="1" dirty="0">
                <a:solidFill>
                  <a:srgbClr val="7030A0"/>
                </a:solidFill>
                <a:latin typeface="+mj-lt"/>
              </a:rPr>
              <a:t>       </a:t>
            </a:r>
            <a:r>
              <a:rPr lang="vi-VN" sz="2400" b="1" i="1" dirty="0">
                <a:solidFill>
                  <a:srgbClr val="7030A0"/>
                </a:solidFill>
                <a:effectLst/>
                <a:latin typeface="+mj-lt"/>
              </a:rPr>
              <a:t>Bay lên bắt nắng đậu hờ nhành gai</a:t>
            </a:r>
            <a:br>
              <a:rPr lang="vi-VN" sz="2400" b="1" i="1" dirty="0">
                <a:solidFill>
                  <a:srgbClr val="7030A0"/>
                </a:solidFill>
                <a:latin typeface="+mj-lt"/>
              </a:rPr>
            </a:br>
            <a:r>
              <a:rPr lang="en-US" sz="2400" b="1" i="1" dirty="0">
                <a:solidFill>
                  <a:srgbClr val="7030A0"/>
                </a:solidFill>
                <a:latin typeface="+mj-lt"/>
              </a:rPr>
              <a:t>	</a:t>
            </a:r>
            <a:r>
              <a:rPr lang="vi-VN" sz="2400" b="1" i="1" dirty="0">
                <a:solidFill>
                  <a:srgbClr val="7030A0"/>
                </a:solidFill>
                <a:effectLst/>
                <a:latin typeface="+mj-lt"/>
              </a:rPr>
              <a:t>Có cây hồng trĩu cành sai</a:t>
            </a:r>
            <a:br>
              <a:rPr lang="vi-VN" sz="2400" b="1" i="1" dirty="0">
                <a:solidFill>
                  <a:srgbClr val="7030A0"/>
                </a:solidFill>
                <a:latin typeface="+mj-lt"/>
              </a:rPr>
            </a:br>
            <a:r>
              <a:rPr lang="en-US" sz="2400" b="1" i="1" dirty="0">
                <a:solidFill>
                  <a:srgbClr val="7030A0"/>
                </a:solidFill>
                <a:latin typeface="+mj-lt"/>
              </a:rPr>
              <a:t>       </a:t>
            </a:r>
            <a:r>
              <a:rPr lang="vi-VN" sz="2400" b="1" i="1" dirty="0">
                <a:solidFill>
                  <a:srgbClr val="7030A0"/>
                </a:solidFill>
                <a:effectLst/>
                <a:latin typeface="+mj-lt"/>
              </a:rPr>
              <a:t>Trưa yên ả rụng một vài tiếng chim</a:t>
            </a:r>
            <a:br>
              <a:rPr lang="vi-VN" sz="2400" b="1" i="1" dirty="0">
                <a:solidFill>
                  <a:srgbClr val="7030A0"/>
                </a:solidFill>
                <a:latin typeface="+mj-lt"/>
              </a:rPr>
            </a:br>
            <a:r>
              <a:rPr lang="en-US" sz="2400" b="1" i="1" dirty="0">
                <a:solidFill>
                  <a:srgbClr val="7030A0"/>
                </a:solidFill>
                <a:latin typeface="+mj-lt"/>
              </a:rPr>
              <a:t>	</a:t>
            </a:r>
            <a:r>
              <a:rPr lang="vi-VN" sz="2400" b="1" i="1" dirty="0">
                <a:solidFill>
                  <a:srgbClr val="7030A0"/>
                </a:solidFill>
                <a:effectLst/>
                <a:latin typeface="+mj-lt"/>
              </a:rPr>
              <a:t>Có con mắt lá lim dim</a:t>
            </a:r>
            <a:br>
              <a:rPr lang="vi-VN" sz="2400" b="1" i="1" dirty="0">
                <a:solidFill>
                  <a:srgbClr val="7030A0"/>
                </a:solidFill>
                <a:latin typeface="+mj-lt"/>
              </a:rPr>
            </a:br>
            <a:r>
              <a:rPr lang="en-US" sz="2400" b="1" i="1" dirty="0">
                <a:solidFill>
                  <a:srgbClr val="7030A0"/>
                </a:solidFill>
                <a:latin typeface="+mj-lt"/>
              </a:rPr>
              <a:t>       </a:t>
            </a:r>
            <a:r>
              <a:rPr lang="vi-VN" sz="2400" b="1" i="1" dirty="0">
                <a:solidFill>
                  <a:srgbClr val="7030A0"/>
                </a:solidFill>
                <a:effectLst/>
                <a:latin typeface="+mj-lt"/>
              </a:rPr>
              <a:t>Cánh diều ai thả nổi chìm trên mây</a:t>
            </a:r>
            <a:br>
              <a:rPr lang="vi-VN" sz="2400" b="1" i="1" dirty="0">
                <a:solidFill>
                  <a:srgbClr val="7030A0"/>
                </a:solidFill>
                <a:latin typeface="+mj-lt"/>
              </a:rPr>
            </a:br>
            <a:r>
              <a:rPr lang="en-US" sz="2400" b="1" i="1" dirty="0">
                <a:solidFill>
                  <a:srgbClr val="7030A0"/>
                </a:solidFill>
                <a:latin typeface="+mj-lt"/>
              </a:rPr>
              <a:t>	</a:t>
            </a:r>
            <a:r>
              <a:rPr lang="vi-VN" sz="2400" b="1" i="1" dirty="0">
                <a:solidFill>
                  <a:srgbClr val="7030A0"/>
                </a:solidFill>
                <a:effectLst/>
                <a:latin typeface="+mj-lt"/>
              </a:rPr>
              <a:t>Bến quê nước đục sông gầy</a:t>
            </a:r>
            <a:br>
              <a:rPr lang="vi-VN" sz="2400" b="1" i="1" dirty="0">
                <a:solidFill>
                  <a:srgbClr val="7030A0"/>
                </a:solidFill>
                <a:latin typeface="+mj-lt"/>
              </a:rPr>
            </a:br>
            <a:r>
              <a:rPr lang="en-US" sz="2400" b="1" i="1" dirty="0">
                <a:solidFill>
                  <a:srgbClr val="7030A0"/>
                </a:solidFill>
                <a:latin typeface="+mj-lt"/>
              </a:rPr>
              <a:t>        </a:t>
            </a:r>
            <a:r>
              <a:rPr lang="vi-VN" sz="2400" b="1" i="1" dirty="0">
                <a:solidFill>
                  <a:srgbClr val="7030A0"/>
                </a:solidFill>
                <a:effectLst/>
                <a:latin typeface="+mj-lt"/>
              </a:rPr>
              <a:t>Có con thuyền giấy chở đầy mộng mơ</a:t>
            </a:r>
            <a:br>
              <a:rPr lang="vi-VN" sz="2400" b="1" i="1" dirty="0">
                <a:solidFill>
                  <a:srgbClr val="7030A0"/>
                </a:solidFill>
                <a:latin typeface="+mj-lt"/>
              </a:rPr>
            </a:br>
            <a:r>
              <a:rPr lang="en-US" sz="2400" b="1" i="1" dirty="0">
                <a:solidFill>
                  <a:srgbClr val="7030A0"/>
                </a:solidFill>
                <a:latin typeface="+mj-lt"/>
              </a:rPr>
              <a:t>	</a:t>
            </a:r>
            <a:r>
              <a:rPr lang="vi-VN" sz="2400" b="1" i="1" dirty="0">
                <a:solidFill>
                  <a:srgbClr val="7030A0"/>
                </a:solidFill>
                <a:effectLst/>
                <a:latin typeface="+mj-lt"/>
              </a:rPr>
              <a:t>Cánh bèo con nhện giăng tơ</a:t>
            </a:r>
            <a:br>
              <a:rPr lang="vi-VN" sz="2400" b="1" i="1" dirty="0">
                <a:solidFill>
                  <a:srgbClr val="7030A0"/>
                </a:solidFill>
                <a:latin typeface="+mj-lt"/>
              </a:rPr>
            </a:br>
            <a:r>
              <a:rPr lang="en-US" sz="2400" b="1" i="1" dirty="0">
                <a:solidFill>
                  <a:srgbClr val="7030A0"/>
                </a:solidFill>
                <a:latin typeface="+mj-lt"/>
              </a:rPr>
              <a:t>       </a:t>
            </a:r>
            <a:r>
              <a:rPr lang="vi-VN" sz="2400" b="1" i="1" dirty="0">
                <a:solidFill>
                  <a:srgbClr val="7030A0"/>
                </a:solidFill>
                <a:effectLst/>
                <a:latin typeface="+mj-lt"/>
              </a:rPr>
              <a:t>Cào cào tránh nắng đậu nhờ tàn sen</a:t>
            </a:r>
            <a:br>
              <a:rPr lang="vi-VN" sz="2400" b="1" i="1" dirty="0">
                <a:solidFill>
                  <a:srgbClr val="7030A0"/>
                </a:solidFill>
                <a:latin typeface="+mj-lt"/>
              </a:rPr>
            </a:br>
            <a:r>
              <a:rPr lang="en-US" sz="2400" b="1" i="1" dirty="0">
                <a:solidFill>
                  <a:srgbClr val="7030A0"/>
                </a:solidFill>
                <a:latin typeface="+mj-lt"/>
              </a:rPr>
              <a:t>	</a:t>
            </a:r>
            <a:r>
              <a:rPr lang="vi-VN" sz="2400" b="1" i="1" dirty="0">
                <a:solidFill>
                  <a:srgbClr val="7030A0"/>
                </a:solidFill>
                <a:effectLst/>
                <a:latin typeface="+mj-lt"/>
              </a:rPr>
              <a:t>Có ri ri tiếng dế mèn</a:t>
            </a:r>
            <a:br>
              <a:rPr lang="vi-VN" sz="2400" b="1" i="1" dirty="0">
                <a:solidFill>
                  <a:srgbClr val="7030A0"/>
                </a:solidFill>
                <a:latin typeface="+mj-lt"/>
              </a:rPr>
            </a:br>
            <a:r>
              <a:rPr lang="en-US" sz="2400" b="1" i="1" dirty="0">
                <a:solidFill>
                  <a:srgbClr val="7030A0"/>
                </a:solidFill>
                <a:latin typeface="+mj-lt"/>
              </a:rPr>
              <a:t>       </a:t>
            </a:r>
            <a:r>
              <a:rPr lang="vi-VN" sz="2400" b="1" i="1" dirty="0">
                <a:solidFill>
                  <a:srgbClr val="7030A0"/>
                </a:solidFill>
                <a:effectLst/>
                <a:latin typeface="+mj-lt"/>
              </a:rPr>
              <a:t>Có bầy đom đóm thắp đèn đêm thâu</a:t>
            </a:r>
            <a:br>
              <a:rPr lang="vi-VN" sz="2400" b="1" i="1" dirty="0">
                <a:solidFill>
                  <a:srgbClr val="7030A0"/>
                </a:solidFill>
                <a:latin typeface="+mj-lt"/>
              </a:rPr>
            </a:br>
            <a:r>
              <a:rPr lang="en-US" sz="2400" b="1" i="1" dirty="0">
                <a:solidFill>
                  <a:srgbClr val="7030A0"/>
                </a:solidFill>
                <a:latin typeface="+mj-lt"/>
              </a:rPr>
              <a:t>	</a:t>
            </a:r>
            <a:r>
              <a:rPr lang="vi-VN" sz="2400" b="1" i="1" dirty="0">
                <a:solidFill>
                  <a:srgbClr val="7030A0"/>
                </a:solidFill>
                <a:effectLst/>
                <a:latin typeface="+mj-lt"/>
              </a:rPr>
              <a:t>Có con cuốc ở bờ lau</a:t>
            </a:r>
            <a:br>
              <a:rPr lang="vi-VN" sz="2400" b="1" i="1" dirty="0">
                <a:solidFill>
                  <a:srgbClr val="7030A0"/>
                </a:solidFill>
                <a:latin typeface="+mj-lt"/>
              </a:rPr>
            </a:br>
            <a:r>
              <a:rPr lang="en-US" sz="2400" b="1" i="1" dirty="0">
                <a:solidFill>
                  <a:srgbClr val="7030A0"/>
                </a:solidFill>
                <a:latin typeface="+mj-lt"/>
              </a:rPr>
              <a:t>       </a:t>
            </a:r>
            <a:r>
              <a:rPr lang="vi-VN" sz="2400" b="1" i="1" dirty="0">
                <a:solidFill>
                  <a:srgbClr val="7030A0"/>
                </a:solidFill>
                <a:effectLst/>
                <a:latin typeface="+mj-lt"/>
              </a:rPr>
              <a:t>Kêu dài ngày hạn, kêu nhàu ngày mưa</a:t>
            </a:r>
            <a:br>
              <a:rPr lang="vi-VN" sz="2400" b="1" i="1" dirty="0">
                <a:solidFill>
                  <a:srgbClr val="7030A0"/>
                </a:solidFill>
                <a:latin typeface="+mj-lt"/>
              </a:rPr>
            </a:br>
            <a:r>
              <a:rPr lang="en-US" sz="2400" b="1" i="1" dirty="0">
                <a:solidFill>
                  <a:srgbClr val="7030A0"/>
                </a:solidFill>
                <a:latin typeface="+mj-lt"/>
              </a:rPr>
              <a:t>	</a:t>
            </a:r>
            <a:r>
              <a:rPr lang="vi-VN" sz="2400" b="1" i="1" dirty="0">
                <a:solidFill>
                  <a:srgbClr val="7030A0"/>
                </a:solidFill>
                <a:effectLst/>
                <a:latin typeface="+mj-lt"/>
              </a:rPr>
              <a:t>Hoa bìm tim tím đong đưa</a:t>
            </a:r>
            <a:br>
              <a:rPr lang="vi-VN" sz="2400" b="1" i="1" dirty="0">
                <a:solidFill>
                  <a:srgbClr val="7030A0"/>
                </a:solidFill>
                <a:latin typeface="+mj-lt"/>
              </a:rPr>
            </a:br>
            <a:r>
              <a:rPr lang="en-US" sz="2400" b="1" i="1" dirty="0">
                <a:solidFill>
                  <a:srgbClr val="7030A0"/>
                </a:solidFill>
                <a:latin typeface="+mj-lt"/>
              </a:rPr>
              <a:t>       </a:t>
            </a:r>
            <a:r>
              <a:rPr lang="vi-VN" sz="2400" b="1" i="1" dirty="0">
                <a:solidFill>
                  <a:srgbClr val="7030A0"/>
                </a:solidFill>
                <a:effectLst/>
                <a:latin typeface="+mj-lt"/>
              </a:rPr>
              <a:t>Mười năm chốn cũ, em chưa hẹn về...?</a:t>
            </a:r>
            <a:endParaRPr lang="en-US" sz="2400" b="1" i="0" dirty="0">
              <a:solidFill>
                <a:srgbClr val="7030A0"/>
              </a:solidFill>
              <a:effectLst/>
              <a:latin typeface="+mj-lt"/>
            </a:endParaRPr>
          </a:p>
          <a:p>
            <a:r>
              <a:rPr lang="en-US" sz="2000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        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1CB808-BD67-449B-9D7F-21F9F45A58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2435"/>
            <a:ext cx="3281082" cy="67255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8FA10A-607F-4051-B557-6A53F1B1C7D6}"/>
              </a:ext>
            </a:extLst>
          </p:cNvPr>
          <p:cNvSpPr txBox="1"/>
          <p:nvPr/>
        </p:nvSpPr>
        <p:spPr>
          <a:xfrm>
            <a:off x="0" y="1046246"/>
            <a:ext cx="3271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bìm</a:t>
            </a:r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77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honeycomb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6232EF0-3964-4AF5-8B11-CBA6BF01D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34" y="1064531"/>
            <a:ext cx="3855308" cy="47289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D642EB-355F-47E7-87EC-EC293B45FD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3236" y="4946073"/>
            <a:ext cx="4308764" cy="1872721"/>
          </a:xfrm>
          <a:prstGeom prst="rect">
            <a:avLst/>
          </a:prstGeom>
        </p:spPr>
      </p:pic>
      <p:sp>
        <p:nvSpPr>
          <p:cNvPr id="4" name="AutoShape 2" descr="Hình ảnh Bìm Bìm PNG, Vector, PSD, và biểu tượng để tải về miễn phí |  pngtree">
            <a:extLst>
              <a:ext uri="{FF2B5EF4-FFF2-40B4-BE49-F238E27FC236}">
                <a16:creationId xmlns:a16="http://schemas.microsoft.com/office/drawing/2014/main" id="{69B4DFA4-B27D-4EF1-8D0D-DE4FCC4C1B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3730BE-0188-4955-B4C1-BE09687B3234}"/>
              </a:ext>
            </a:extLst>
          </p:cNvPr>
          <p:cNvSpPr txBox="1"/>
          <p:nvPr/>
        </p:nvSpPr>
        <p:spPr>
          <a:xfrm>
            <a:off x="4501981" y="1673492"/>
            <a:ext cx="71751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Mậu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1948)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huyện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34" descr="AG00218_">
            <a:extLst>
              <a:ext uri="{FF2B5EF4-FFF2-40B4-BE49-F238E27FC236}">
                <a16:creationId xmlns:a16="http://schemas.microsoft.com/office/drawing/2014/main" id="{A81DE54A-CDEC-4CFE-8C55-9829898CF4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365043" y="479711"/>
            <a:ext cx="445385" cy="54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30049D9-F454-89A4-6C96-3429A4245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4909" y="92075"/>
            <a:ext cx="7523018" cy="1325563"/>
          </a:xfrm>
          <a:prstGeom prst="flowChartProcess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Tìm hiểu về tác giả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011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1069</TotalTime>
  <Words>2242</Words>
  <Application>Microsoft Office PowerPoint</Application>
  <PresentationFormat>Widescreen</PresentationFormat>
  <Paragraphs>192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7" baseType="lpstr">
      <vt:lpstr>微软雅黑</vt:lpstr>
      <vt:lpstr>微软雅黑</vt:lpstr>
      <vt:lpstr>#9Slide03 SFU Grenoble Medium</vt:lpstr>
      <vt:lpstr>Arial</vt:lpstr>
      <vt:lpstr>Arial Black</vt:lpstr>
      <vt:lpstr>Arial Unicode MS</vt:lpstr>
      <vt:lpstr>Bad Script</vt:lpstr>
      <vt:lpstr>Calibri</vt:lpstr>
      <vt:lpstr>Calibri Light</vt:lpstr>
      <vt:lpstr>Century Gothic</vt:lpstr>
      <vt:lpstr>HP001 4 hàng</vt:lpstr>
      <vt:lpstr>Livvic</vt:lpstr>
      <vt:lpstr>Raleway Thin</vt:lpstr>
      <vt:lpstr>Times New Roman</vt:lpstr>
      <vt:lpstr>Wingdings</vt:lpstr>
      <vt:lpstr>字魂70号-灵悦黑体</vt:lpstr>
      <vt:lpstr>Office Theme</vt:lpstr>
      <vt:lpstr>PowerPoint Presentation</vt:lpstr>
      <vt:lpstr>Ê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Tìm hiểu về tác giả</vt:lpstr>
      <vt:lpstr>PowerPoint Presentation</vt:lpstr>
      <vt:lpstr>PowerPoint Presentation</vt:lpstr>
      <vt:lpstr>Đặc điểm thể thơ lục bát được thể hiện qua bài thơ</vt:lpstr>
      <vt:lpstr>PowerPoint Presentation</vt:lpstr>
      <vt:lpstr>PowerPoint Presentation</vt:lpstr>
      <vt:lpstr> 1. Đặc điểm của thể thơ lục bát trong bài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Khung cảnh thiên nhiên làng quê - nét độc đáo của bài thơ</vt:lpstr>
      <vt:lpstr>PowerPoint Presentation</vt:lpstr>
      <vt:lpstr>PowerPoint Presentation</vt:lpstr>
      <vt:lpstr>PowerPoint Presentation</vt:lpstr>
      <vt:lpstr>3. Tình cảm của tác giả dành cho quê hương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Nhung Le</cp:lastModifiedBy>
  <cp:revision>95</cp:revision>
  <dcterms:created xsi:type="dcterms:W3CDTF">2021-10-10T20:02:09Z</dcterms:created>
  <dcterms:modified xsi:type="dcterms:W3CDTF">2022-11-03T05:08:04Z</dcterms:modified>
</cp:coreProperties>
</file>