
<file path=[Content_Types].xml><?xml version="1.0" encoding="utf-8"?>
<Types xmlns="http://schemas.openxmlformats.org/package/2006/content-types">
  <Default Extension="png" ContentType="image/png"/>
  <Default Extension="mp3" ContentType="audio/unknown"/>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77" r:id="rId5"/>
    <p:sldId id="260" r:id="rId6"/>
    <p:sldId id="261" r:id="rId7"/>
    <p:sldId id="262" r:id="rId8"/>
    <p:sldId id="263" r:id="rId9"/>
    <p:sldId id="264" r:id="rId10"/>
    <p:sldId id="273" r:id="rId11"/>
    <p:sldId id="274" r:id="rId12"/>
    <p:sldId id="275" r:id="rId13"/>
    <p:sldId id="268" r:id="rId14"/>
    <p:sldId id="269" r:id="rId15"/>
    <p:sldId id="276" r:id="rId16"/>
    <p:sldId id="272"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E4A52-F77E-4FB3-B926-603FECF37843}" type="datetimeFigureOut">
              <a:rPr lang="en-US" smtClean="0"/>
              <a:t>10/31/2021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E9235-F00D-401B-8AF0-D0F45E2346A5}" type="slidenum">
              <a:rPr lang="en-US" smtClean="0"/>
              <a:t>‹#›</a:t>
            </a:fld>
            <a:endParaRPr lang="en-US"/>
          </a:p>
        </p:txBody>
      </p:sp>
    </p:spTree>
    <p:extLst>
      <p:ext uri="{BB962C8B-B14F-4D97-AF65-F5344CB8AC3E}">
        <p14:creationId xmlns:p14="http://schemas.microsoft.com/office/powerpoint/2010/main" val="1159635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3EDFB2-CE9E-48F6-B16E-CCD990DB3CFB}" type="slidenum">
              <a:rPr lang="zh-CN" altLang="en-US" smtClean="0"/>
              <a:t>1</a:t>
            </a:fld>
            <a:endParaRPr lang="zh-CN" altLang="en-US"/>
          </a:p>
        </p:txBody>
      </p:sp>
    </p:spTree>
    <p:extLst>
      <p:ext uri="{BB962C8B-B14F-4D97-AF65-F5344CB8AC3E}">
        <p14:creationId xmlns:p14="http://schemas.microsoft.com/office/powerpoint/2010/main" val="169475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3EDFB2-CE9E-48F6-B16E-CCD990DB3CFB}" type="slidenum">
              <a:rPr lang="zh-CN" altLang="en-US" smtClean="0"/>
              <a:t>2</a:t>
            </a:fld>
            <a:endParaRPr lang="zh-CN" altLang="en-US"/>
          </a:p>
        </p:txBody>
      </p:sp>
    </p:spTree>
    <p:extLst>
      <p:ext uri="{BB962C8B-B14F-4D97-AF65-F5344CB8AC3E}">
        <p14:creationId xmlns:p14="http://schemas.microsoft.com/office/powerpoint/2010/main" val="81246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3EDFB2-CE9E-48F6-B16E-CCD990DB3CFB}" type="slidenum">
              <a:rPr lang="zh-CN" altLang="en-US" smtClean="0"/>
              <a:t>3</a:t>
            </a:fld>
            <a:endParaRPr lang="zh-CN" altLang="en-US"/>
          </a:p>
        </p:txBody>
      </p:sp>
    </p:spTree>
    <p:extLst>
      <p:ext uri="{BB962C8B-B14F-4D97-AF65-F5344CB8AC3E}">
        <p14:creationId xmlns:p14="http://schemas.microsoft.com/office/powerpoint/2010/main" val="148807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3EDFB2-CE9E-48F6-B16E-CCD990DB3CFB}" type="slidenum">
              <a:rPr lang="zh-CN" altLang="en-US" smtClean="0"/>
              <a:t>4</a:t>
            </a:fld>
            <a:endParaRPr lang="zh-CN" altLang="en-US"/>
          </a:p>
        </p:txBody>
      </p:sp>
    </p:spTree>
    <p:extLst>
      <p:ext uri="{BB962C8B-B14F-4D97-AF65-F5344CB8AC3E}">
        <p14:creationId xmlns:p14="http://schemas.microsoft.com/office/powerpoint/2010/main" val="3310960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3EDFB2-CE9E-48F6-B16E-CCD990DB3CFB}" type="slidenum">
              <a:rPr lang="zh-CN" altLang="en-US" smtClean="0"/>
              <a:t>6</a:t>
            </a:fld>
            <a:endParaRPr lang="zh-CN" altLang="en-US"/>
          </a:p>
        </p:txBody>
      </p:sp>
    </p:spTree>
    <p:extLst>
      <p:ext uri="{BB962C8B-B14F-4D97-AF65-F5344CB8AC3E}">
        <p14:creationId xmlns:p14="http://schemas.microsoft.com/office/powerpoint/2010/main" val="338488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3EDFB2-CE9E-48F6-B16E-CCD990DB3CFB}" type="slidenum">
              <a:rPr lang="zh-CN" altLang="en-US" smtClean="0"/>
              <a:t>13</a:t>
            </a:fld>
            <a:endParaRPr lang="zh-CN" altLang="en-US"/>
          </a:p>
        </p:txBody>
      </p:sp>
    </p:spTree>
    <p:extLst>
      <p:ext uri="{BB962C8B-B14F-4D97-AF65-F5344CB8AC3E}">
        <p14:creationId xmlns:p14="http://schemas.microsoft.com/office/powerpoint/2010/main" val="1514219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3EDFB2-CE9E-48F6-B16E-CCD990DB3CFB}" type="slidenum">
              <a:rPr lang="zh-CN" altLang="en-US" smtClean="0"/>
              <a:t>14</a:t>
            </a:fld>
            <a:endParaRPr lang="zh-CN" altLang="en-US"/>
          </a:p>
        </p:txBody>
      </p:sp>
    </p:spTree>
    <p:extLst>
      <p:ext uri="{BB962C8B-B14F-4D97-AF65-F5344CB8AC3E}">
        <p14:creationId xmlns:p14="http://schemas.microsoft.com/office/powerpoint/2010/main" val="3297059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3EDFB2-CE9E-48F6-B16E-CCD990DB3CFB}" type="slidenum">
              <a:rPr lang="zh-CN" altLang="en-US" smtClean="0"/>
              <a:t>17</a:t>
            </a:fld>
            <a:endParaRPr lang="zh-CN" altLang="en-US"/>
          </a:p>
        </p:txBody>
      </p:sp>
    </p:spTree>
    <p:extLst>
      <p:ext uri="{BB962C8B-B14F-4D97-AF65-F5344CB8AC3E}">
        <p14:creationId xmlns:p14="http://schemas.microsoft.com/office/powerpoint/2010/main" val="596786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5B2E6B-3F27-4B5E-8CEB-E995EB7F3A0C}"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1638B-EDA3-4275-AA86-47A9DD9F0F22}" type="slidenum">
              <a:rPr lang="en-US" smtClean="0"/>
              <a:t>‹#›</a:t>
            </a:fld>
            <a:endParaRPr lang="en-US"/>
          </a:p>
        </p:txBody>
      </p:sp>
    </p:spTree>
    <p:extLst>
      <p:ext uri="{BB962C8B-B14F-4D97-AF65-F5344CB8AC3E}">
        <p14:creationId xmlns:p14="http://schemas.microsoft.com/office/powerpoint/2010/main" val="2900488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5B2E6B-3F27-4B5E-8CEB-E995EB7F3A0C}"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1638B-EDA3-4275-AA86-47A9DD9F0F22}" type="slidenum">
              <a:rPr lang="en-US" smtClean="0"/>
              <a:t>‹#›</a:t>
            </a:fld>
            <a:endParaRPr lang="en-US"/>
          </a:p>
        </p:txBody>
      </p:sp>
    </p:spTree>
    <p:extLst>
      <p:ext uri="{BB962C8B-B14F-4D97-AF65-F5344CB8AC3E}">
        <p14:creationId xmlns:p14="http://schemas.microsoft.com/office/powerpoint/2010/main" val="63519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5B2E6B-3F27-4B5E-8CEB-E995EB7F3A0C}"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1638B-EDA3-4275-AA86-47A9DD9F0F22}" type="slidenum">
              <a:rPr lang="en-US" smtClean="0"/>
              <a:t>‹#›</a:t>
            </a:fld>
            <a:endParaRPr lang="en-US"/>
          </a:p>
        </p:txBody>
      </p:sp>
    </p:spTree>
    <p:extLst>
      <p:ext uri="{BB962C8B-B14F-4D97-AF65-F5344CB8AC3E}">
        <p14:creationId xmlns:p14="http://schemas.microsoft.com/office/powerpoint/2010/main" val="3502709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pSp>
        <p:nvGrpSpPr>
          <p:cNvPr id="10" name="组合 9"/>
          <p:cNvGrpSpPr/>
          <p:nvPr userDrawn="1"/>
        </p:nvGrpSpPr>
        <p:grpSpPr>
          <a:xfrm>
            <a:off x="-3" y="0"/>
            <a:ext cx="12192003" cy="6903779"/>
            <a:chOff x="-2" y="0"/>
            <a:chExt cx="9144002" cy="5177834"/>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94800"/>
              <a:ext cx="9144000" cy="1683034"/>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 y="3005268"/>
              <a:ext cx="3022602" cy="2172566"/>
            </a:xfrm>
            <a:prstGeom prst="rect">
              <a:avLst/>
            </a:prstGeom>
          </p:spPr>
        </p:pic>
      </p:grpSp>
      <p:sp>
        <p:nvSpPr>
          <p:cNvPr id="11" name="矩形 10"/>
          <p:cNvSpPr/>
          <p:nvPr userDrawn="1"/>
        </p:nvSpPr>
        <p:spPr>
          <a:xfrm>
            <a:off x="0" y="832152"/>
            <a:ext cx="12192000" cy="5805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文本框 11"/>
          <p:cNvSpPr txBox="1"/>
          <p:nvPr userDrawn="1"/>
        </p:nvSpPr>
        <p:spPr>
          <a:xfrm>
            <a:off x="503162" y="134525"/>
            <a:ext cx="4977645" cy="666786"/>
          </a:xfrm>
          <a:prstGeom prst="rect">
            <a:avLst/>
          </a:prstGeom>
          <a:noFill/>
        </p:spPr>
        <p:txBody>
          <a:bodyPr wrap="none" rtlCol="0">
            <a:spAutoFit/>
          </a:bodyPr>
          <a:lstStyle/>
          <a:p>
            <a:r>
              <a:rPr lang="zh-CN" altLang="en-US" sz="3733" b="1" dirty="0">
                <a:latin typeface="微软雅黑" panose="020B0503020204020204" pitchFamily="34" charset="-122"/>
                <a:ea typeface="微软雅黑" panose="020B0503020204020204" pitchFamily="34" charset="-122"/>
              </a:rPr>
              <a:t>单击此处添加文字标题</a:t>
            </a:r>
          </a:p>
        </p:txBody>
      </p:sp>
    </p:spTree>
    <p:extLst>
      <p:ext uri="{BB962C8B-B14F-4D97-AF65-F5344CB8AC3E}">
        <p14:creationId xmlns:p14="http://schemas.microsoft.com/office/powerpoint/2010/main" val="70688847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5B2E6B-3F27-4B5E-8CEB-E995EB7F3A0C}"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1638B-EDA3-4275-AA86-47A9DD9F0F22}" type="slidenum">
              <a:rPr lang="en-US" smtClean="0"/>
              <a:t>‹#›</a:t>
            </a:fld>
            <a:endParaRPr lang="en-US"/>
          </a:p>
        </p:txBody>
      </p:sp>
    </p:spTree>
    <p:extLst>
      <p:ext uri="{BB962C8B-B14F-4D97-AF65-F5344CB8AC3E}">
        <p14:creationId xmlns:p14="http://schemas.microsoft.com/office/powerpoint/2010/main" val="183864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5B2E6B-3F27-4B5E-8CEB-E995EB7F3A0C}"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1638B-EDA3-4275-AA86-47A9DD9F0F22}" type="slidenum">
              <a:rPr lang="en-US" smtClean="0"/>
              <a:t>‹#›</a:t>
            </a:fld>
            <a:endParaRPr lang="en-US"/>
          </a:p>
        </p:txBody>
      </p:sp>
    </p:spTree>
    <p:extLst>
      <p:ext uri="{BB962C8B-B14F-4D97-AF65-F5344CB8AC3E}">
        <p14:creationId xmlns:p14="http://schemas.microsoft.com/office/powerpoint/2010/main" val="17664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5B2E6B-3F27-4B5E-8CEB-E995EB7F3A0C}"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1638B-EDA3-4275-AA86-47A9DD9F0F22}" type="slidenum">
              <a:rPr lang="en-US" smtClean="0"/>
              <a:t>‹#›</a:t>
            </a:fld>
            <a:endParaRPr lang="en-US"/>
          </a:p>
        </p:txBody>
      </p:sp>
    </p:spTree>
    <p:extLst>
      <p:ext uri="{BB962C8B-B14F-4D97-AF65-F5344CB8AC3E}">
        <p14:creationId xmlns:p14="http://schemas.microsoft.com/office/powerpoint/2010/main" val="3695096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5B2E6B-3F27-4B5E-8CEB-E995EB7F3A0C}" type="datetimeFigureOut">
              <a:rPr lang="en-US" smtClean="0"/>
              <a:t>10/31/2021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C1638B-EDA3-4275-AA86-47A9DD9F0F22}" type="slidenum">
              <a:rPr lang="en-US" smtClean="0"/>
              <a:t>‹#›</a:t>
            </a:fld>
            <a:endParaRPr lang="en-US"/>
          </a:p>
        </p:txBody>
      </p:sp>
    </p:spTree>
    <p:extLst>
      <p:ext uri="{BB962C8B-B14F-4D97-AF65-F5344CB8AC3E}">
        <p14:creationId xmlns:p14="http://schemas.microsoft.com/office/powerpoint/2010/main" val="58593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5B2E6B-3F27-4B5E-8CEB-E995EB7F3A0C}" type="datetimeFigureOut">
              <a:rPr lang="en-US" smtClean="0"/>
              <a:t>10/31/2021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C1638B-EDA3-4275-AA86-47A9DD9F0F22}" type="slidenum">
              <a:rPr lang="en-US" smtClean="0"/>
              <a:t>‹#›</a:t>
            </a:fld>
            <a:endParaRPr lang="en-US"/>
          </a:p>
        </p:txBody>
      </p:sp>
    </p:spTree>
    <p:extLst>
      <p:ext uri="{BB962C8B-B14F-4D97-AF65-F5344CB8AC3E}">
        <p14:creationId xmlns:p14="http://schemas.microsoft.com/office/powerpoint/2010/main" val="66534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B2E6B-3F27-4B5E-8CEB-E995EB7F3A0C}" type="datetimeFigureOut">
              <a:rPr lang="en-US" smtClean="0"/>
              <a:t>10/31/2021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C1638B-EDA3-4275-AA86-47A9DD9F0F22}" type="slidenum">
              <a:rPr lang="en-US" smtClean="0"/>
              <a:t>‹#›</a:t>
            </a:fld>
            <a:endParaRPr lang="en-US"/>
          </a:p>
        </p:txBody>
      </p:sp>
    </p:spTree>
    <p:extLst>
      <p:ext uri="{BB962C8B-B14F-4D97-AF65-F5344CB8AC3E}">
        <p14:creationId xmlns:p14="http://schemas.microsoft.com/office/powerpoint/2010/main" val="359166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5B2E6B-3F27-4B5E-8CEB-E995EB7F3A0C}"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1638B-EDA3-4275-AA86-47A9DD9F0F22}" type="slidenum">
              <a:rPr lang="en-US" smtClean="0"/>
              <a:t>‹#›</a:t>
            </a:fld>
            <a:endParaRPr lang="en-US"/>
          </a:p>
        </p:txBody>
      </p:sp>
    </p:spTree>
    <p:extLst>
      <p:ext uri="{BB962C8B-B14F-4D97-AF65-F5344CB8AC3E}">
        <p14:creationId xmlns:p14="http://schemas.microsoft.com/office/powerpoint/2010/main" val="3897576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5B2E6B-3F27-4B5E-8CEB-E995EB7F3A0C}"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1638B-EDA3-4275-AA86-47A9DD9F0F22}" type="slidenum">
              <a:rPr lang="en-US" smtClean="0"/>
              <a:t>‹#›</a:t>
            </a:fld>
            <a:endParaRPr lang="en-US"/>
          </a:p>
        </p:txBody>
      </p:sp>
    </p:spTree>
    <p:extLst>
      <p:ext uri="{BB962C8B-B14F-4D97-AF65-F5344CB8AC3E}">
        <p14:creationId xmlns:p14="http://schemas.microsoft.com/office/powerpoint/2010/main" val="2739650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B2E6B-3F27-4B5E-8CEB-E995EB7F3A0C}" type="datetimeFigureOut">
              <a:rPr lang="en-US" smtClean="0"/>
              <a:t>10/31/2021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1638B-EDA3-4275-AA86-47A9DD9F0F22}" type="slidenum">
              <a:rPr lang="en-US" smtClean="0"/>
              <a:t>‹#›</a:t>
            </a:fld>
            <a:endParaRPr lang="en-US"/>
          </a:p>
        </p:txBody>
      </p:sp>
    </p:spTree>
    <p:extLst>
      <p:ext uri="{BB962C8B-B14F-4D97-AF65-F5344CB8AC3E}">
        <p14:creationId xmlns:p14="http://schemas.microsoft.com/office/powerpoint/2010/main" val="658324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1.jpe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1.jpeg"/><Relationship Id="rId10" Type="http://schemas.openxmlformats.org/officeDocument/2006/relationships/image" Target="../media/image6.png"/><Relationship Id="rId4" Type="http://schemas.openxmlformats.org/officeDocument/2006/relationships/notesSlide" Target="../notesSlides/notesSlide8.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85" y="11185"/>
            <a:ext cx="1675640" cy="2024637"/>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659734"/>
            <a:ext cx="12192000" cy="2244045"/>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 y="4007024"/>
            <a:ext cx="4030136" cy="2896755"/>
          </a:xfrm>
          <a:prstGeom prst="rect">
            <a:avLst/>
          </a:prstGeom>
        </p:spPr>
      </p:pic>
      <p:pic>
        <p:nvPicPr>
          <p:cNvPr id="4"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19097" y="3794999"/>
            <a:ext cx="2862739" cy="3129404"/>
          </a:xfrm>
          <a:prstGeom prst="rect">
            <a:avLst/>
          </a:prstGeom>
        </p:spPr>
      </p:pic>
      <p:sp>
        <p:nvSpPr>
          <p:cNvPr id="9" name="文本框 8"/>
          <p:cNvSpPr txBox="1"/>
          <p:nvPr/>
        </p:nvSpPr>
        <p:spPr>
          <a:xfrm>
            <a:off x="1891154" y="2065984"/>
            <a:ext cx="7781554" cy="830997"/>
          </a:xfrm>
          <a:prstGeom prst="rect">
            <a:avLst/>
          </a:prstGeom>
          <a:noFill/>
        </p:spPr>
        <p:txBody>
          <a:bodyPr wrap="none" rtlCol="0">
            <a:spAutoFit/>
          </a:bodyPr>
          <a:lstStyle/>
          <a:p>
            <a:r>
              <a:rPr lang="vi-VN" altLang="zh-CN" sz="4800" b="1" dirty="0">
                <a:solidFill>
                  <a:srgbClr val="FF0000"/>
                </a:solidFill>
                <a:latin typeface="+mj-lt"/>
                <a:ea typeface="微软雅黑" panose="020B0503020204020204" pitchFamily="34" charset="-122"/>
                <a:cs typeface="Times New Roman" panose="02020603050405020304" pitchFamily="18" charset="0"/>
              </a:rPr>
              <a:t>THỰC HÀNH TIẾNG VIỆT</a:t>
            </a:r>
            <a:endParaRPr lang="zh-CN" altLang="en-US" sz="4800" b="1" dirty="0">
              <a:solidFill>
                <a:srgbClr val="FF0000"/>
              </a:solidFill>
              <a:latin typeface="+mj-lt"/>
              <a:ea typeface="微软雅黑" panose="020B0503020204020204" pitchFamily="34" charset="-122"/>
              <a:cs typeface="Times New Roman" panose="02020603050405020304" pitchFamily="18" charset="0"/>
            </a:endParaRPr>
          </a:p>
        </p:txBody>
      </p:sp>
      <p:sp>
        <p:nvSpPr>
          <p:cNvPr id="10" name="文本框 9"/>
          <p:cNvSpPr txBox="1"/>
          <p:nvPr/>
        </p:nvSpPr>
        <p:spPr>
          <a:xfrm>
            <a:off x="2224176" y="941683"/>
            <a:ext cx="6951839" cy="707886"/>
          </a:xfrm>
          <a:prstGeom prst="rect">
            <a:avLst/>
          </a:prstGeom>
          <a:noFill/>
        </p:spPr>
        <p:txBody>
          <a:bodyPr wrap="none" rtlCol="0">
            <a:spAutoFit/>
          </a:bodyPr>
          <a:lstStyle/>
          <a:p>
            <a:r>
              <a:rPr lang="en-US" altLang="zh-CN" sz="4000" b="1" dirty="0" smtClean="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BÀI 3</a:t>
            </a:r>
            <a:r>
              <a:rPr lang="vi-VN" altLang="zh-CN" sz="4000" b="1" dirty="0" smtClean="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000" b="1" dirty="0" smtClean="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VẺ ĐẸP QUÊ HƯƠNG</a:t>
            </a:r>
            <a:endParaRPr lang="zh-CN" altLang="en-US"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1" name="纯音乐 - 倾恋">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61717" y="-1309244"/>
            <a:ext cx="812800" cy="812800"/>
          </a:xfrm>
          <a:prstGeom prst="rect">
            <a:avLst/>
          </a:prstGeom>
        </p:spPr>
      </p:pic>
    </p:spTree>
    <p:extLst>
      <p:ext uri="{BB962C8B-B14F-4D97-AF65-F5344CB8AC3E}">
        <p14:creationId xmlns:p14="http://schemas.microsoft.com/office/powerpoint/2010/main" val="2791875628"/>
      </p:ext>
    </p:extLst>
  </p:cSld>
  <p:clrMapOvr>
    <a:masterClrMapping/>
  </p:clrMapOvr>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6"/>
          <p:cNvGrpSpPr/>
          <p:nvPr/>
        </p:nvGrpSpPr>
        <p:grpSpPr>
          <a:xfrm>
            <a:off x="344914" y="1279843"/>
            <a:ext cx="668867" cy="675216"/>
            <a:chOff x="4929188" y="1303338"/>
            <a:chExt cx="501650" cy="506412"/>
          </a:xfrm>
        </p:grpSpPr>
        <p:sp>
          <p:nvSpPr>
            <p:cNvPr id="5" name="Freeform 6"/>
            <p:cNvSpPr>
              <a:spLocks/>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rgbClr val="E632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3600" b="1"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Freeform 7"/>
            <p:cNvSpPr>
              <a:spLocks/>
            </p:cNvSpPr>
            <p:nvPr/>
          </p:nvSpPr>
          <p:spPr bwMode="auto">
            <a:xfrm>
              <a:off x="4995863" y="1358900"/>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3600" b="1"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Freeform 8"/>
            <p:cNvSpPr>
              <a:spLocks/>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3600" b="1"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8" name="组合 50"/>
          <p:cNvGrpSpPr/>
          <p:nvPr/>
        </p:nvGrpSpPr>
        <p:grpSpPr>
          <a:xfrm>
            <a:off x="291997" y="4213789"/>
            <a:ext cx="675217" cy="675216"/>
            <a:chOff x="1339850" y="2163763"/>
            <a:chExt cx="506413" cy="506412"/>
          </a:xfrm>
        </p:grpSpPr>
        <p:sp>
          <p:nvSpPr>
            <p:cNvPr id="9" name="Freeform 13"/>
            <p:cNvSpPr>
              <a:spLocks/>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rgbClr val="A3CD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3600" b="1"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Freeform 14"/>
            <p:cNvSpPr>
              <a:spLocks/>
            </p:cNvSpPr>
            <p:nvPr/>
          </p:nvSpPr>
          <p:spPr bwMode="auto">
            <a:xfrm>
              <a:off x="1500188" y="2276475"/>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3600" b="1"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Freeform 15"/>
            <p:cNvSpPr>
              <a:spLocks noEditPoints="1"/>
            </p:cNvSpPr>
            <p:nvPr/>
          </p:nvSpPr>
          <p:spPr bwMode="auto">
            <a:xfrm>
              <a:off x="1447800" y="2276475"/>
              <a:ext cx="288925" cy="27781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3600" b="1"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Oval 16"/>
            <p:cNvSpPr>
              <a:spLocks noChangeArrowheads="1"/>
            </p:cNvSpPr>
            <p:nvPr/>
          </p:nvSpPr>
          <p:spPr bwMode="auto">
            <a:xfrm>
              <a:off x="1549400" y="2419350"/>
              <a:ext cx="82550" cy="82550"/>
            </a:xfrm>
            <a:prstGeom prst="ellipse">
              <a:avLst/>
            </a:pr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3600" b="1"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3" name="Text Box 13">
            <a:extLst>
              <a:ext uri="{FF2B5EF4-FFF2-40B4-BE49-F238E27FC236}">
                <a16:creationId xmlns:a16="http://schemas.microsoft.com/office/drawing/2014/main" xmlns="" id="{7B1C1C97-233C-494C-B0F0-72C3FDD10332}"/>
              </a:ext>
            </a:extLst>
          </p:cNvPr>
          <p:cNvSpPr txBox="1">
            <a:spLocks noChangeArrowheads="1"/>
          </p:cNvSpPr>
          <p:nvPr/>
        </p:nvSpPr>
        <p:spPr bwMode="auto">
          <a:xfrm>
            <a:off x="0" y="132348"/>
            <a:ext cx="5515909" cy="750732"/>
          </a:xfrm>
          <a:prstGeom prst="rect">
            <a:avLst/>
          </a:prstGeom>
          <a:solidFill>
            <a:schemeClr val="accent2">
              <a:lumMod val="40000"/>
              <a:lumOff val="6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vi-VN" altLang="zh-CN" sz="4400" b="1" dirty="0">
                <a:latin typeface="Times New Roman" panose="02020603050405020304" pitchFamily="18" charset="0"/>
                <a:cs typeface="Times New Roman" panose="02020603050405020304" pitchFamily="18" charset="0"/>
              </a:rPr>
              <a:t>BÀI 2:</a:t>
            </a:r>
            <a:endParaRPr lang="zh-CN" altLang="en-US" sz="4400" b="1" dirty="0">
              <a:latin typeface="Times New Roman" panose="02020603050405020304" pitchFamily="18" charset="0"/>
              <a:cs typeface="Times New Roman" panose="02020603050405020304" pitchFamily="18" charset="0"/>
            </a:endParaRPr>
          </a:p>
        </p:txBody>
      </p:sp>
      <p:sp>
        <p:nvSpPr>
          <p:cNvPr id="14" name="Text Box 22">
            <a:extLst>
              <a:ext uri="{FF2B5EF4-FFF2-40B4-BE49-F238E27FC236}">
                <a16:creationId xmlns:a16="http://schemas.microsoft.com/office/drawing/2014/main" xmlns="" id="{7BDA757D-70E7-1143-BBA0-DEE7C78438BD}"/>
              </a:ext>
            </a:extLst>
          </p:cNvPr>
          <p:cNvSpPr txBox="1">
            <a:spLocks noChangeArrowheads="1"/>
          </p:cNvSpPr>
          <p:nvPr/>
        </p:nvSpPr>
        <p:spPr bwMode="gray">
          <a:xfrm>
            <a:off x="1102681" y="1209775"/>
            <a:ext cx="1062239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r>
              <a:rPr lang="en-US" sz="3600" b="1" dirty="0" err="1">
                <a:latin typeface="Times New Roman" panose="02020603050405020304" pitchFamily="18" charset="0"/>
                <a:cs typeface="Times New Roman" panose="02020603050405020304" pitchFamily="18" charset="0"/>
              </a:rPr>
              <a:t>T</a:t>
            </a:r>
            <a:r>
              <a:rPr lang="en-US" sz="3600" b="1" dirty="0" err="1" smtClean="0">
                <a:latin typeface="Times New Roman" panose="02020603050405020304" pitchFamily="18" charset="0"/>
                <a:cs typeface="Times New Roman" panose="02020603050405020304" pitchFamily="18" charset="0"/>
              </a:rPr>
              <a:t>ừ</a:t>
            </a:r>
            <a:r>
              <a:rPr lang="en-US" sz="3600" b="1" dirty="0" smtClean="0">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sẵn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=&gt;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cần</a:t>
            </a:r>
            <a:r>
              <a:rPr lang="en-US" sz="3600" b="1" dirty="0">
                <a:latin typeface="Times New Roman" panose="02020603050405020304" pitchFamily="18" charset="0"/>
                <a:cs typeface="Times New Roman" panose="02020603050405020304" pitchFamily="18" charset="0"/>
              </a:rPr>
              <a:t> bao </a:t>
            </a:r>
            <a:r>
              <a:rPr lang="en-US" sz="3600" b="1" dirty="0" err="1">
                <a:latin typeface="Times New Roman" panose="02020603050405020304" pitchFamily="18" charset="0"/>
                <a:cs typeface="Times New Roman" panose="02020603050405020304" pitchFamily="18" charset="0"/>
              </a:rPr>
              <a:t>nhiêu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cũng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ngay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bấy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nhiêu</a:t>
            </a:r>
            <a:r>
              <a:rPr lang="en-US" sz="3600" b="1" dirty="0">
                <a:latin typeface="Times New Roman" panose="02020603050405020304" pitchFamily="18" charset="0"/>
                <a:cs typeface="Times New Roman" panose="02020603050405020304" pitchFamily="18" charset="0"/>
              </a:rPr>
              <a:t>.</a:t>
            </a:r>
            <a:endParaRPr lang="x-none" sz="3600" b="1" dirty="0">
              <a:latin typeface="Times New Roman" panose="02020603050405020304" pitchFamily="18" charset="0"/>
              <a:cs typeface="Times New Roman" panose="02020603050405020304" pitchFamily="18" charset="0"/>
            </a:endParaRPr>
          </a:p>
          <a:p>
            <a:pPr algn="just"/>
            <a:r>
              <a:rPr lang="en-US" sz="3600" b="1" dirty="0">
                <a:latin typeface="Times New Roman" panose="02020603050405020304" pitchFamily="18" charset="0"/>
                <a:cs typeface="Times New Roman" panose="02020603050405020304" pitchFamily="18" charset="0"/>
              </a:rPr>
              <a:t>=&gt; </a:t>
            </a:r>
            <a:r>
              <a:rPr lang="en-US" sz="3600" b="1" dirty="0" err="1">
                <a:latin typeface="Times New Roman" panose="02020603050405020304" pitchFamily="18" charset="0"/>
                <a:cs typeface="Times New Roman" panose="02020603050405020304" pitchFamily="18" charset="0"/>
              </a:rPr>
              <a:t>Phù</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hợp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nội</a:t>
            </a:r>
            <a:r>
              <a:rPr lang="en-US" sz="3600" b="1" dirty="0">
                <a:latin typeface="Times New Roman" panose="02020603050405020304" pitchFamily="18" charset="0"/>
                <a:cs typeface="Times New Roman" panose="02020603050405020304" pitchFamily="18" charset="0"/>
              </a:rPr>
              <a:t> dung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ca </a:t>
            </a:r>
            <a:r>
              <a:rPr lang="en-US" sz="3600" b="1" dirty="0" err="1">
                <a:latin typeface="Times New Roman" panose="02020603050405020304" pitchFamily="18" charset="0"/>
                <a:cs typeface="Times New Roman" panose="02020603050405020304" pitchFamily="18" charset="0"/>
              </a:rPr>
              <a:t>dao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vùng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Tháp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phóng</a:t>
            </a:r>
            <a:r>
              <a:rPr lang="en-US" sz="3600" b="1" dirty="0">
                <a:latin typeface="Times New Roman" panose="02020603050405020304" pitchFamily="18" charset="0"/>
                <a:cs typeface="Times New Roman" panose="02020603050405020304" pitchFamily="18" charset="0"/>
              </a:rPr>
              <a:t> ban </a:t>
            </a:r>
            <a:r>
              <a:rPr lang="en-US" sz="3600" b="1" dirty="0" err="1">
                <a:latin typeface="Times New Roman" panose="02020603050405020304" pitchFamily="18" charset="0"/>
                <a:cs typeface="Times New Roman" panose="02020603050405020304" pitchFamily="18" charset="0"/>
              </a:rPr>
              <a:t>tặng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con </a:t>
            </a:r>
            <a:r>
              <a:rPr lang="en-US" sz="3600" b="1" dirty="0" err="1">
                <a:latin typeface="Times New Roman" panose="02020603050405020304" pitchFamily="18" charset="0"/>
                <a:cs typeface="Times New Roman" panose="02020603050405020304" pitchFamily="18" charset="0"/>
              </a:rPr>
              <a:t>người</a:t>
            </a:r>
            <a:endParaRPr lang="x-none" sz="3600" b="1" dirty="0">
              <a:latin typeface="Times New Roman" panose="02020603050405020304" pitchFamily="18" charset="0"/>
              <a:cs typeface="Times New Roman" panose="02020603050405020304" pitchFamily="18" charset="0"/>
            </a:endParaRPr>
          </a:p>
        </p:txBody>
      </p:sp>
      <p:sp>
        <p:nvSpPr>
          <p:cNvPr id="15" name="Text Box 22">
            <a:extLst>
              <a:ext uri="{FF2B5EF4-FFF2-40B4-BE49-F238E27FC236}">
                <a16:creationId xmlns:a16="http://schemas.microsoft.com/office/drawing/2014/main" xmlns="" id="{AB6E651B-3576-484F-8FAD-E101996A5202}"/>
              </a:ext>
            </a:extLst>
          </p:cNvPr>
          <p:cNvSpPr txBox="1">
            <a:spLocks noChangeArrowheads="1"/>
          </p:cNvSpPr>
          <p:nvPr/>
        </p:nvSpPr>
        <p:spPr bwMode="gray">
          <a:xfrm>
            <a:off x="1102681" y="4193162"/>
            <a:ext cx="1062239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r>
              <a:rPr lang="en-US" sz="3600" b="1" dirty="0" err="1">
                <a:latin typeface="Times New Roman" panose="02020603050405020304" pitchFamily="18" charset="0"/>
                <a:cs typeface="Times New Roman" panose="02020603050405020304" pitchFamily="18" charset="0"/>
              </a:rPr>
              <a:t>Biện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điệp</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từ</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a:t>
            </a:r>
            <a:r>
              <a:rPr lang="en-US" sz="3600" b="1" dirty="0" err="1">
                <a:latin typeface="Times New Roman" panose="02020603050405020304" pitchFamily="18" charset="0"/>
                <a:cs typeface="Times New Roman" panose="02020603050405020304" pitchFamily="18" charset="0"/>
              </a:rPr>
              <a:t>sẵn</a:t>
            </a:r>
            <a:r>
              <a:rPr lang="en-US" sz="3600" b="1" dirty="0">
                <a:latin typeface="Times New Roman" panose="02020603050405020304" pitchFamily="18" charset="0"/>
                <a:cs typeface="Times New Roman" panose="02020603050405020304" pitchFamily="18" charset="0"/>
              </a:rPr>
              <a:t>”</a:t>
            </a:r>
            <a:endParaRPr lang="x-none" sz="3600" b="1" dirty="0">
              <a:latin typeface="Times New Roman" panose="02020603050405020304" pitchFamily="18" charset="0"/>
              <a:cs typeface="Times New Roman" panose="02020603050405020304" pitchFamily="18" charset="0"/>
            </a:endParaRPr>
          </a:p>
          <a:p>
            <a:pPr algn="just"/>
            <a:r>
              <a:rPr lang="en-US" sz="3600" b="1" dirty="0">
                <a:latin typeface="Times New Roman" panose="02020603050405020304" pitchFamily="18" charset="0"/>
                <a:cs typeface="Times New Roman" panose="02020603050405020304" pitchFamily="18" charset="0"/>
              </a:rPr>
              <a:t>=&gt; </a:t>
            </a:r>
            <a:r>
              <a:rPr lang="en-US" sz="3600" b="1" dirty="0" err="1" smtClean="0">
                <a:solidFill>
                  <a:srgbClr val="7030A0"/>
                </a:solidFill>
                <a:latin typeface="Times New Roman" panose="02020603050405020304" pitchFamily="18" charset="0"/>
                <a:cs typeface="Times New Roman" panose="02020603050405020304" pitchFamily="18" charset="0"/>
              </a:rPr>
              <a:t>Tác</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dụng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nhằm</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nhấn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mạnh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trù</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phú</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giàu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Tháp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Mười</a:t>
            </a:r>
            <a:r>
              <a:rPr lang="en-US" sz="3600" b="1" dirty="0">
                <a:latin typeface="Times New Roman" panose="02020603050405020304" pitchFamily="18" charset="0"/>
                <a:cs typeface="Times New Roman" panose="02020603050405020304" pitchFamily="18" charset="0"/>
              </a:rPr>
              <a:t>.</a:t>
            </a:r>
            <a:endParaRPr lang="x-none"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6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3080"/>
            <a:ext cx="9178234" cy="6027289"/>
          </a:xfrm>
          <a:prstGeom prst="rect">
            <a:avLst/>
          </a:prstGeom>
        </p:spPr>
      </p:pic>
      <p:sp>
        <p:nvSpPr>
          <p:cNvPr id="5" name="Text Box 13">
            <a:extLst>
              <a:ext uri="{FF2B5EF4-FFF2-40B4-BE49-F238E27FC236}">
                <a16:creationId xmlns:a16="http://schemas.microsoft.com/office/drawing/2014/main" xmlns="" id="{7B1C1C97-233C-494C-B0F0-72C3FDD10332}"/>
              </a:ext>
            </a:extLst>
          </p:cNvPr>
          <p:cNvSpPr txBox="1">
            <a:spLocks noChangeArrowheads="1"/>
          </p:cNvSpPr>
          <p:nvPr/>
        </p:nvSpPr>
        <p:spPr bwMode="auto">
          <a:xfrm>
            <a:off x="-175095" y="0"/>
            <a:ext cx="12470860" cy="883080"/>
          </a:xfrm>
          <a:prstGeom prst="rect">
            <a:avLst/>
          </a:prstGeom>
          <a:solidFill>
            <a:schemeClr val="accent2">
              <a:lumMod val="40000"/>
              <a:lumOff val="6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vi-VN" altLang="zh-CN" sz="3600" b="1" dirty="0">
                <a:latin typeface="+mj-lt"/>
                <a:cs typeface="Calibri" panose="020F0502020204030204" pitchFamily="34" charset="0"/>
              </a:rPr>
              <a:t>BÀI </a:t>
            </a:r>
            <a:r>
              <a:rPr lang="en-US" altLang="zh-CN" sz="3600" b="1" dirty="0" smtClean="0">
                <a:latin typeface="Times New Roman" panose="02020603050405020304" pitchFamily="18" charset="0"/>
                <a:cs typeface="Times New Roman" panose="02020603050405020304" pitchFamily="18" charset="0"/>
              </a:rPr>
              <a:t>3</a:t>
            </a:r>
            <a:r>
              <a:rPr lang="vi-VN" altLang="zh-CN" sz="3600" b="1" dirty="0" smtClean="0">
                <a:latin typeface="Times New Roman" panose="02020603050405020304" pitchFamily="18" charset="0"/>
                <a:cs typeface="Times New Roman" panose="02020603050405020304" pitchFamily="18" charset="0"/>
              </a:rPr>
              <a:t>:</a:t>
            </a:r>
            <a:r>
              <a:rPr lang="en-US" altLang="zh-CN" sz="36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Tìm</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từ</a:t>
            </a:r>
            <a:r>
              <a:rPr lang="en-US" altLang="zh-CN" sz="3200" b="1" dirty="0" smtClean="0">
                <a:latin typeface="Times New Roman" panose="02020603050405020304" pitchFamily="18" charset="0"/>
                <a:cs typeface="Times New Roman" panose="02020603050405020304" pitchFamily="18" charset="0"/>
              </a:rPr>
              <a:t> ở </a:t>
            </a:r>
            <a:r>
              <a:rPr lang="en-US" altLang="zh-CN" sz="3200" b="1" dirty="0" err="1" smtClean="0">
                <a:latin typeface="Times New Roman" panose="02020603050405020304" pitchFamily="18" charset="0"/>
                <a:cs typeface="Times New Roman" panose="02020603050405020304" pitchFamily="18" charset="0"/>
              </a:rPr>
              <a:t>cột</a:t>
            </a:r>
            <a:r>
              <a:rPr lang="en-US" altLang="zh-CN" sz="3200" b="1" dirty="0" smtClean="0">
                <a:latin typeface="Times New Roman" panose="02020603050405020304" pitchFamily="18" charset="0"/>
                <a:cs typeface="Times New Roman" panose="02020603050405020304" pitchFamily="18" charset="0"/>
              </a:rPr>
              <a:t> B </a:t>
            </a:r>
            <a:r>
              <a:rPr lang="en-US" altLang="zh-CN" sz="3200" b="1" dirty="0" err="1" smtClean="0">
                <a:latin typeface="Times New Roman" panose="02020603050405020304" pitchFamily="18" charset="0"/>
                <a:cs typeface="Times New Roman" panose="02020603050405020304" pitchFamily="18" charset="0"/>
              </a:rPr>
              <a:t>có</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nghĩa</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phù</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hợp</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với</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các</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chỗ</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trống</a:t>
            </a:r>
            <a:r>
              <a:rPr lang="en-US" altLang="zh-CN" sz="3200" b="1" dirty="0" smtClean="0">
                <a:latin typeface="Times New Roman" panose="02020603050405020304" pitchFamily="18" charset="0"/>
                <a:cs typeface="Times New Roman" panose="02020603050405020304" pitchFamily="18" charset="0"/>
              </a:rPr>
              <a:t> ở </a:t>
            </a:r>
            <a:r>
              <a:rPr lang="en-US" altLang="zh-CN" sz="3200" b="1" dirty="0" err="1" smtClean="0">
                <a:latin typeface="Times New Roman" panose="02020603050405020304" pitchFamily="18" charset="0"/>
                <a:cs typeface="Times New Roman" panose="02020603050405020304" pitchFamily="18" charset="0"/>
              </a:rPr>
              <a:t>cột</a:t>
            </a:r>
            <a:r>
              <a:rPr lang="en-US" altLang="zh-CN" sz="3200" b="1" dirty="0" smtClean="0">
                <a:latin typeface="Times New Roman" panose="02020603050405020304" pitchFamily="18" charset="0"/>
                <a:cs typeface="Times New Roman" panose="02020603050405020304" pitchFamily="18" charset="0"/>
              </a:rPr>
              <a:t> A</a:t>
            </a:r>
            <a:endParaRPr lang="zh-CN" altLang="en-US" sz="3200" b="1" dirty="0">
              <a:latin typeface="Times New Roman" panose="02020603050405020304" pitchFamily="18" charset="0"/>
              <a:cs typeface="Times New Roman" panose="02020603050405020304" pitchFamily="18" charset="0"/>
            </a:endParaRPr>
          </a:p>
        </p:txBody>
      </p:sp>
      <p:sp>
        <p:nvSpPr>
          <p:cNvPr id="6" name="Text Box 22">
            <a:extLst>
              <a:ext uri="{FF2B5EF4-FFF2-40B4-BE49-F238E27FC236}">
                <a16:creationId xmlns:a16="http://schemas.microsoft.com/office/drawing/2014/main" xmlns="" id="{8CF3851C-B6A7-7A42-A6F5-080C9EDF1E42}"/>
              </a:ext>
            </a:extLst>
          </p:cNvPr>
          <p:cNvSpPr txBox="1">
            <a:spLocks noChangeArrowheads="1"/>
          </p:cNvSpPr>
          <p:nvPr/>
        </p:nvSpPr>
        <p:spPr bwMode="gray">
          <a:xfrm>
            <a:off x="9221811" y="953792"/>
            <a:ext cx="174849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4500" b="1" dirty="0">
                <a:solidFill>
                  <a:srgbClr val="FF0000"/>
                </a:solidFill>
                <a:latin typeface="Times New Roman" panose="02020603050405020304" pitchFamily="18" charset="0"/>
                <a:cs typeface="Times New Roman" panose="02020603050405020304" pitchFamily="18" charset="0"/>
              </a:rPr>
              <a:t>1-e</a:t>
            </a:r>
            <a:r>
              <a:rPr lang="en-US" sz="4500" b="1" dirty="0">
                <a:solidFill>
                  <a:srgbClr val="FF0000"/>
                </a:solidFill>
                <a:latin typeface="+mj-lt"/>
                <a:cs typeface="Times New Roman" panose="02020603050405020304" pitchFamily="18" charset="0"/>
              </a:rPr>
              <a:t> </a:t>
            </a:r>
            <a:endParaRPr lang="x-none" sz="4500" b="1" dirty="0">
              <a:solidFill>
                <a:srgbClr val="FF0000"/>
              </a:solidFill>
              <a:latin typeface="+mj-lt"/>
              <a:cs typeface="Times New Roman" panose="02020603050405020304" pitchFamily="18" charset="0"/>
            </a:endParaRPr>
          </a:p>
        </p:txBody>
      </p:sp>
      <p:sp>
        <p:nvSpPr>
          <p:cNvPr id="7" name="Text Box 22">
            <a:extLst>
              <a:ext uri="{FF2B5EF4-FFF2-40B4-BE49-F238E27FC236}">
                <a16:creationId xmlns:a16="http://schemas.microsoft.com/office/drawing/2014/main" xmlns="" id="{800F2B3B-1C36-AF4A-BF9D-4D08DA53C6EE}"/>
              </a:ext>
            </a:extLst>
          </p:cNvPr>
          <p:cNvSpPr txBox="1">
            <a:spLocks noChangeArrowheads="1"/>
          </p:cNvSpPr>
          <p:nvPr/>
        </p:nvSpPr>
        <p:spPr bwMode="gray">
          <a:xfrm>
            <a:off x="10735968" y="953792"/>
            <a:ext cx="174849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4500" b="1" dirty="0" smtClean="0">
                <a:solidFill>
                  <a:srgbClr val="FF0000"/>
                </a:solidFill>
                <a:latin typeface="Times New Roman" panose="02020603050405020304" pitchFamily="18" charset="0"/>
                <a:cs typeface="Times New Roman" panose="02020603050405020304" pitchFamily="18" charset="0"/>
              </a:rPr>
              <a:t>6-a</a:t>
            </a:r>
            <a:endParaRPr lang="x-none" sz="4500" b="1" dirty="0">
              <a:solidFill>
                <a:srgbClr val="FF0000"/>
              </a:solidFill>
              <a:latin typeface="Times New Roman" panose="02020603050405020304" pitchFamily="18" charset="0"/>
              <a:cs typeface="Times New Roman" panose="02020603050405020304" pitchFamily="18" charset="0"/>
            </a:endParaRPr>
          </a:p>
        </p:txBody>
      </p:sp>
      <p:sp>
        <p:nvSpPr>
          <p:cNvPr id="8" name="Text Box 22">
            <a:extLst>
              <a:ext uri="{FF2B5EF4-FFF2-40B4-BE49-F238E27FC236}">
                <a16:creationId xmlns:a16="http://schemas.microsoft.com/office/drawing/2014/main" xmlns="" id="{8CF3851C-B6A7-7A42-A6F5-080C9EDF1E42}"/>
              </a:ext>
            </a:extLst>
          </p:cNvPr>
          <p:cNvSpPr txBox="1">
            <a:spLocks noChangeArrowheads="1"/>
          </p:cNvSpPr>
          <p:nvPr/>
        </p:nvSpPr>
        <p:spPr bwMode="gray">
          <a:xfrm>
            <a:off x="9265388" y="1660603"/>
            <a:ext cx="174849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4500" b="1" dirty="0" smtClean="0">
                <a:solidFill>
                  <a:srgbClr val="FF0000"/>
                </a:solidFill>
                <a:latin typeface="Times New Roman" panose="02020603050405020304" pitchFamily="18" charset="0"/>
                <a:cs typeface="Times New Roman" panose="02020603050405020304" pitchFamily="18" charset="0"/>
              </a:rPr>
              <a:t>2-g</a:t>
            </a:r>
            <a:r>
              <a:rPr lang="en-US" sz="4500" b="1" dirty="0" smtClean="0">
                <a:solidFill>
                  <a:srgbClr val="FF0000"/>
                </a:solidFill>
                <a:latin typeface="+mj-lt"/>
                <a:cs typeface="Times New Roman" panose="02020603050405020304" pitchFamily="18" charset="0"/>
              </a:rPr>
              <a:t> </a:t>
            </a:r>
            <a:endParaRPr lang="x-none" sz="4500" b="1" dirty="0">
              <a:solidFill>
                <a:srgbClr val="FF0000"/>
              </a:solidFill>
              <a:latin typeface="+mj-lt"/>
              <a:cs typeface="Times New Roman" panose="02020603050405020304" pitchFamily="18" charset="0"/>
            </a:endParaRPr>
          </a:p>
        </p:txBody>
      </p:sp>
      <p:sp>
        <p:nvSpPr>
          <p:cNvPr id="9" name="Text Box 22">
            <a:extLst>
              <a:ext uri="{FF2B5EF4-FFF2-40B4-BE49-F238E27FC236}">
                <a16:creationId xmlns:a16="http://schemas.microsoft.com/office/drawing/2014/main" xmlns="" id="{800F2B3B-1C36-AF4A-BF9D-4D08DA53C6EE}"/>
              </a:ext>
            </a:extLst>
          </p:cNvPr>
          <p:cNvSpPr txBox="1">
            <a:spLocks noChangeArrowheads="1"/>
          </p:cNvSpPr>
          <p:nvPr/>
        </p:nvSpPr>
        <p:spPr bwMode="gray">
          <a:xfrm>
            <a:off x="10735968" y="4077383"/>
            <a:ext cx="174849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4500" b="1" dirty="0" smtClean="0">
                <a:solidFill>
                  <a:srgbClr val="FF0000"/>
                </a:solidFill>
                <a:latin typeface="Times New Roman" panose="02020603050405020304" pitchFamily="18" charset="0"/>
                <a:cs typeface="Times New Roman" panose="02020603050405020304" pitchFamily="18" charset="0"/>
              </a:rPr>
              <a:t>10-d</a:t>
            </a:r>
            <a:endParaRPr lang="x-none" sz="4500" b="1" dirty="0">
              <a:solidFill>
                <a:srgbClr val="FF0000"/>
              </a:solidFill>
              <a:latin typeface="Times New Roman" panose="02020603050405020304" pitchFamily="18" charset="0"/>
              <a:cs typeface="Times New Roman" panose="02020603050405020304" pitchFamily="18" charset="0"/>
            </a:endParaRPr>
          </a:p>
        </p:txBody>
      </p:sp>
      <p:sp>
        <p:nvSpPr>
          <p:cNvPr id="10" name="Text Box 22">
            <a:extLst>
              <a:ext uri="{FF2B5EF4-FFF2-40B4-BE49-F238E27FC236}">
                <a16:creationId xmlns:a16="http://schemas.microsoft.com/office/drawing/2014/main" xmlns="" id="{8CF3851C-B6A7-7A42-A6F5-080C9EDF1E42}"/>
              </a:ext>
            </a:extLst>
          </p:cNvPr>
          <p:cNvSpPr txBox="1">
            <a:spLocks noChangeArrowheads="1"/>
          </p:cNvSpPr>
          <p:nvPr/>
        </p:nvSpPr>
        <p:spPr bwMode="gray">
          <a:xfrm>
            <a:off x="9221811" y="3296503"/>
            <a:ext cx="174849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4500" b="1" dirty="0" smtClean="0">
                <a:solidFill>
                  <a:srgbClr val="FF0000"/>
                </a:solidFill>
                <a:latin typeface="Times New Roman" panose="02020603050405020304" pitchFamily="18" charset="0"/>
                <a:cs typeface="Times New Roman" panose="02020603050405020304" pitchFamily="18" charset="0"/>
              </a:rPr>
              <a:t>4-k</a:t>
            </a:r>
            <a:r>
              <a:rPr lang="en-US" sz="4500" b="1" dirty="0" smtClean="0">
                <a:solidFill>
                  <a:srgbClr val="FF0000"/>
                </a:solidFill>
                <a:latin typeface="+mj-lt"/>
                <a:cs typeface="Times New Roman" panose="02020603050405020304" pitchFamily="18" charset="0"/>
              </a:rPr>
              <a:t> </a:t>
            </a:r>
            <a:endParaRPr lang="x-none" sz="4500" b="1" dirty="0">
              <a:solidFill>
                <a:srgbClr val="FF0000"/>
              </a:solidFill>
              <a:latin typeface="+mj-lt"/>
              <a:cs typeface="Times New Roman" panose="02020603050405020304" pitchFamily="18" charset="0"/>
            </a:endParaRPr>
          </a:p>
        </p:txBody>
      </p:sp>
      <p:sp>
        <p:nvSpPr>
          <p:cNvPr id="11" name="Text Box 22">
            <a:extLst>
              <a:ext uri="{FF2B5EF4-FFF2-40B4-BE49-F238E27FC236}">
                <a16:creationId xmlns:a16="http://schemas.microsoft.com/office/drawing/2014/main" xmlns="" id="{8CF3851C-B6A7-7A42-A6F5-080C9EDF1E42}"/>
              </a:ext>
            </a:extLst>
          </p:cNvPr>
          <p:cNvSpPr txBox="1">
            <a:spLocks noChangeArrowheads="1"/>
          </p:cNvSpPr>
          <p:nvPr/>
        </p:nvSpPr>
        <p:spPr bwMode="gray">
          <a:xfrm>
            <a:off x="9255924" y="2516145"/>
            <a:ext cx="174849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4500" b="1" dirty="0" smtClean="0">
                <a:solidFill>
                  <a:srgbClr val="FF0000"/>
                </a:solidFill>
                <a:latin typeface="Times New Roman" panose="02020603050405020304" pitchFamily="18" charset="0"/>
                <a:cs typeface="Times New Roman" panose="02020603050405020304" pitchFamily="18" charset="0"/>
              </a:rPr>
              <a:t>3-h</a:t>
            </a:r>
            <a:r>
              <a:rPr lang="en-US" sz="4500" b="1" dirty="0" smtClean="0">
                <a:solidFill>
                  <a:srgbClr val="FF0000"/>
                </a:solidFill>
                <a:latin typeface="+mj-lt"/>
                <a:cs typeface="Times New Roman" panose="02020603050405020304" pitchFamily="18" charset="0"/>
              </a:rPr>
              <a:t> </a:t>
            </a:r>
            <a:endParaRPr lang="x-none" sz="4500" b="1" dirty="0">
              <a:solidFill>
                <a:srgbClr val="FF0000"/>
              </a:solidFill>
              <a:latin typeface="+mj-lt"/>
              <a:cs typeface="Times New Roman" panose="02020603050405020304" pitchFamily="18" charset="0"/>
            </a:endParaRPr>
          </a:p>
        </p:txBody>
      </p:sp>
      <p:sp>
        <p:nvSpPr>
          <p:cNvPr id="12" name="Text Box 22">
            <a:extLst>
              <a:ext uri="{FF2B5EF4-FFF2-40B4-BE49-F238E27FC236}">
                <a16:creationId xmlns:a16="http://schemas.microsoft.com/office/drawing/2014/main" xmlns="" id="{8CF3851C-B6A7-7A42-A6F5-080C9EDF1E42}"/>
              </a:ext>
            </a:extLst>
          </p:cNvPr>
          <p:cNvSpPr txBox="1">
            <a:spLocks noChangeArrowheads="1"/>
          </p:cNvSpPr>
          <p:nvPr/>
        </p:nvSpPr>
        <p:spPr bwMode="gray">
          <a:xfrm>
            <a:off x="9275688" y="4193724"/>
            <a:ext cx="174849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4500" b="1" dirty="0" smtClean="0">
                <a:solidFill>
                  <a:srgbClr val="FF0000"/>
                </a:solidFill>
                <a:latin typeface="Times New Roman" panose="02020603050405020304" pitchFamily="18" charset="0"/>
                <a:cs typeface="Times New Roman" panose="02020603050405020304" pitchFamily="18" charset="0"/>
              </a:rPr>
              <a:t>5-i</a:t>
            </a:r>
            <a:endParaRPr lang="x-none" sz="4500" b="1" dirty="0">
              <a:solidFill>
                <a:srgbClr val="FF0000"/>
              </a:solidFill>
              <a:latin typeface="Times New Roman" panose="02020603050405020304" pitchFamily="18" charset="0"/>
              <a:cs typeface="Times New Roman" panose="02020603050405020304" pitchFamily="18" charset="0"/>
            </a:endParaRPr>
          </a:p>
        </p:txBody>
      </p:sp>
      <p:sp>
        <p:nvSpPr>
          <p:cNvPr id="13" name="Text Box 22">
            <a:extLst>
              <a:ext uri="{FF2B5EF4-FFF2-40B4-BE49-F238E27FC236}">
                <a16:creationId xmlns:a16="http://schemas.microsoft.com/office/drawing/2014/main" xmlns="" id="{800F2B3B-1C36-AF4A-BF9D-4D08DA53C6EE}"/>
              </a:ext>
            </a:extLst>
          </p:cNvPr>
          <p:cNvSpPr txBox="1">
            <a:spLocks noChangeArrowheads="1"/>
          </p:cNvSpPr>
          <p:nvPr/>
        </p:nvSpPr>
        <p:spPr bwMode="gray">
          <a:xfrm>
            <a:off x="10758345" y="3342669"/>
            <a:ext cx="174849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4500" b="1" dirty="0" smtClean="0">
                <a:solidFill>
                  <a:srgbClr val="FF0000"/>
                </a:solidFill>
                <a:latin typeface="Times New Roman" panose="02020603050405020304" pitchFamily="18" charset="0"/>
                <a:cs typeface="Times New Roman" panose="02020603050405020304" pitchFamily="18" charset="0"/>
              </a:rPr>
              <a:t>9-đ</a:t>
            </a:r>
            <a:r>
              <a:rPr lang="en-US" sz="4500" b="1" dirty="0" smtClean="0">
                <a:solidFill>
                  <a:srgbClr val="FF0000"/>
                </a:solidFill>
                <a:latin typeface="+mj-lt"/>
                <a:cs typeface="Times New Roman" panose="02020603050405020304" pitchFamily="18" charset="0"/>
              </a:rPr>
              <a:t> </a:t>
            </a:r>
            <a:endParaRPr lang="x-none" sz="4500" b="1" dirty="0">
              <a:solidFill>
                <a:srgbClr val="FF0000"/>
              </a:solidFill>
              <a:latin typeface="+mj-lt"/>
              <a:cs typeface="Times New Roman" panose="02020603050405020304" pitchFamily="18" charset="0"/>
            </a:endParaRPr>
          </a:p>
        </p:txBody>
      </p:sp>
      <p:sp>
        <p:nvSpPr>
          <p:cNvPr id="14" name="Text Box 22">
            <a:extLst>
              <a:ext uri="{FF2B5EF4-FFF2-40B4-BE49-F238E27FC236}">
                <a16:creationId xmlns:a16="http://schemas.microsoft.com/office/drawing/2014/main" xmlns="" id="{800F2B3B-1C36-AF4A-BF9D-4D08DA53C6EE}"/>
              </a:ext>
            </a:extLst>
          </p:cNvPr>
          <p:cNvSpPr txBox="1">
            <a:spLocks noChangeArrowheads="1"/>
          </p:cNvSpPr>
          <p:nvPr/>
        </p:nvSpPr>
        <p:spPr bwMode="gray">
          <a:xfrm>
            <a:off x="10758345" y="2579661"/>
            <a:ext cx="174849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4500" b="1" dirty="0" smtClean="0">
                <a:solidFill>
                  <a:srgbClr val="FF0000"/>
                </a:solidFill>
                <a:latin typeface="Times New Roman" panose="02020603050405020304" pitchFamily="18" charset="0"/>
                <a:cs typeface="Times New Roman" panose="02020603050405020304" pitchFamily="18" charset="0"/>
              </a:rPr>
              <a:t>8-c</a:t>
            </a:r>
            <a:r>
              <a:rPr lang="en-US" sz="4500" b="1" dirty="0" smtClean="0">
                <a:solidFill>
                  <a:srgbClr val="FF0000"/>
                </a:solidFill>
                <a:latin typeface="+mj-lt"/>
                <a:cs typeface="Times New Roman" panose="02020603050405020304" pitchFamily="18" charset="0"/>
              </a:rPr>
              <a:t> </a:t>
            </a:r>
            <a:endParaRPr lang="x-none" sz="4500" b="1" dirty="0">
              <a:solidFill>
                <a:srgbClr val="FF0000"/>
              </a:solidFill>
              <a:latin typeface="+mj-lt"/>
              <a:cs typeface="Times New Roman" panose="02020603050405020304" pitchFamily="18" charset="0"/>
            </a:endParaRPr>
          </a:p>
        </p:txBody>
      </p:sp>
      <p:sp>
        <p:nvSpPr>
          <p:cNvPr id="15" name="Text Box 22">
            <a:extLst>
              <a:ext uri="{FF2B5EF4-FFF2-40B4-BE49-F238E27FC236}">
                <a16:creationId xmlns:a16="http://schemas.microsoft.com/office/drawing/2014/main" xmlns="" id="{800F2B3B-1C36-AF4A-BF9D-4D08DA53C6EE}"/>
              </a:ext>
            </a:extLst>
          </p:cNvPr>
          <p:cNvSpPr txBox="1">
            <a:spLocks noChangeArrowheads="1"/>
          </p:cNvSpPr>
          <p:nvPr/>
        </p:nvSpPr>
        <p:spPr bwMode="gray">
          <a:xfrm>
            <a:off x="10735968" y="1794831"/>
            <a:ext cx="174849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4500" b="1" dirty="0" smtClean="0">
                <a:solidFill>
                  <a:srgbClr val="FF0000"/>
                </a:solidFill>
                <a:latin typeface="Times New Roman" panose="02020603050405020304" pitchFamily="18" charset="0"/>
                <a:cs typeface="Times New Roman" panose="02020603050405020304" pitchFamily="18" charset="0"/>
              </a:rPr>
              <a:t>7-b</a:t>
            </a:r>
            <a:endParaRPr lang="x-none" sz="45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987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60"/>
          <p:cNvGrpSpPr/>
          <p:nvPr/>
        </p:nvGrpSpPr>
        <p:grpSpPr>
          <a:xfrm>
            <a:off x="280550" y="8302411"/>
            <a:ext cx="675217" cy="675216"/>
            <a:chOff x="6137274" y="1900165"/>
            <a:chExt cx="506413" cy="506412"/>
          </a:xfrm>
        </p:grpSpPr>
        <p:sp>
          <p:nvSpPr>
            <p:cNvPr id="10" name="Freeform 29"/>
            <p:cNvSpPr>
              <a:spLocks/>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rgbClr val="E4B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kern="0">
                <a:solidFill>
                  <a:sysClr val="windowText" lastClr="000000"/>
                </a:solidFill>
                <a:ea typeface="宋体" panose="02010600030101010101" pitchFamily="2" charset="-122"/>
              </a:endParaRPr>
            </a:p>
          </p:txBody>
        </p:sp>
        <p:sp>
          <p:nvSpPr>
            <p:cNvPr id="11" name="Freeform 30"/>
            <p:cNvSpPr>
              <a:spLocks noEditPoints="1"/>
            </p:cNvSpPr>
            <p:nvPr/>
          </p:nvSpPr>
          <p:spPr bwMode="auto">
            <a:xfrm>
              <a:off x="6208712" y="1979540"/>
              <a:ext cx="327025"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kern="0">
                <a:solidFill>
                  <a:sysClr val="windowText" lastClr="000000"/>
                </a:solidFill>
                <a:ea typeface="宋体" panose="02010600030101010101" pitchFamily="2" charset="-122"/>
              </a:endParaRPr>
            </a:p>
          </p:txBody>
        </p:sp>
      </p:grpSp>
      <p:sp>
        <p:nvSpPr>
          <p:cNvPr id="12" name="Text Box 13">
            <a:extLst>
              <a:ext uri="{FF2B5EF4-FFF2-40B4-BE49-F238E27FC236}">
                <a16:creationId xmlns:a16="http://schemas.microsoft.com/office/drawing/2014/main" xmlns="" id="{7B1C1C97-233C-494C-B0F0-72C3FDD10332}"/>
              </a:ext>
            </a:extLst>
          </p:cNvPr>
          <p:cNvSpPr txBox="1">
            <a:spLocks noChangeArrowheads="1"/>
          </p:cNvSpPr>
          <p:nvPr/>
        </p:nvSpPr>
        <p:spPr bwMode="auto">
          <a:xfrm>
            <a:off x="0" y="0"/>
            <a:ext cx="12192000" cy="1038085"/>
          </a:xfrm>
          <a:prstGeom prst="rect">
            <a:avLst/>
          </a:prstGeom>
          <a:solidFill>
            <a:schemeClr val="accent2">
              <a:lumMod val="40000"/>
              <a:lumOff val="6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vi-VN" altLang="zh-CN" sz="3200" b="1" dirty="0">
                <a:latin typeface="Calibri" panose="020F0502020204030204" pitchFamily="34" charset="0"/>
                <a:cs typeface="Calibri" panose="020F0502020204030204" pitchFamily="34" charset="0"/>
              </a:rPr>
              <a:t>BÀI 4</a:t>
            </a:r>
            <a:r>
              <a:rPr lang="vi-VN" altLang="zh-CN" sz="3200" b="1" dirty="0" smtClean="0">
                <a:latin typeface="Calibri" panose="020F0502020204030204" pitchFamily="34" charset="0"/>
                <a:cs typeface="Calibri" panose="020F0502020204030204" pitchFamily="34" charset="0"/>
              </a:rPr>
              <a:t>:</a:t>
            </a:r>
            <a:r>
              <a:rPr lang="en-US" altLang="zh-CN" sz="3200" b="1" dirty="0" smtClean="0">
                <a:latin typeface="Calibri" panose="020F0502020204030204" pitchFamily="34" charset="0"/>
                <a:cs typeface="Calibri" panose="020F0502020204030204" pitchFamily="34" charset="0"/>
              </a:rPr>
              <a:t> </a:t>
            </a:r>
            <a:r>
              <a:rPr lang="en-US" altLang="zh-CN" sz="3200" b="1" dirty="0" err="1" smtClean="0">
                <a:latin typeface="Calibri" panose="020F0502020204030204" pitchFamily="34" charset="0"/>
                <a:cs typeface="Calibri" panose="020F0502020204030204" pitchFamily="34" charset="0"/>
              </a:rPr>
              <a:t>Đọc</a:t>
            </a:r>
            <a:r>
              <a:rPr lang="en-US" altLang="zh-CN" sz="3200" b="1" dirty="0" smtClean="0">
                <a:latin typeface="Calibri" panose="020F0502020204030204" pitchFamily="34" charset="0"/>
                <a:cs typeface="Calibri" panose="020F0502020204030204" pitchFamily="34" charset="0"/>
              </a:rPr>
              <a:t> </a:t>
            </a:r>
            <a:r>
              <a:rPr lang="en-US" altLang="zh-CN" sz="3200" b="1" dirty="0" err="1" smtClean="0">
                <a:latin typeface="Calibri" panose="020F0502020204030204" pitchFamily="34" charset="0"/>
                <a:cs typeface="Calibri" panose="020F0502020204030204" pitchFamily="34" charset="0"/>
              </a:rPr>
              <a:t>đoạn</a:t>
            </a:r>
            <a:r>
              <a:rPr lang="en-US" altLang="zh-CN" sz="3200" b="1" dirty="0" smtClean="0">
                <a:latin typeface="Calibri" panose="020F0502020204030204" pitchFamily="34" charset="0"/>
                <a:cs typeface="Calibri" panose="020F0502020204030204" pitchFamily="34" charset="0"/>
              </a:rPr>
              <a:t> </a:t>
            </a:r>
            <a:r>
              <a:rPr lang="en-US" altLang="zh-CN" sz="3200" b="1" dirty="0" err="1" smtClean="0">
                <a:latin typeface="Calibri" panose="020F0502020204030204" pitchFamily="34" charset="0"/>
                <a:cs typeface="Calibri" panose="020F0502020204030204" pitchFamily="34" charset="0"/>
              </a:rPr>
              <a:t>văn</a:t>
            </a:r>
            <a:r>
              <a:rPr lang="en-US" altLang="zh-CN" sz="3200" b="1" dirty="0" smtClean="0">
                <a:latin typeface="Calibri" panose="020F0502020204030204" pitchFamily="34" charset="0"/>
                <a:cs typeface="Calibri" panose="020F0502020204030204" pitchFamily="34" charset="0"/>
              </a:rPr>
              <a:t> -&gt; </a:t>
            </a:r>
            <a:r>
              <a:rPr lang="en-US" altLang="zh-CN" sz="3200" b="1" dirty="0" err="1" smtClean="0">
                <a:latin typeface="Calibri" panose="020F0502020204030204" pitchFamily="34" charset="0"/>
                <a:cs typeface="Calibri" panose="020F0502020204030204" pitchFamily="34" charset="0"/>
              </a:rPr>
              <a:t>tìm</a:t>
            </a:r>
            <a:r>
              <a:rPr lang="en-US" altLang="zh-CN" sz="3200" b="1" dirty="0" smtClean="0">
                <a:latin typeface="Calibri" panose="020F0502020204030204" pitchFamily="34" charset="0"/>
                <a:cs typeface="Calibri" panose="020F0502020204030204" pitchFamily="34" charset="0"/>
              </a:rPr>
              <a:t> </a:t>
            </a:r>
            <a:r>
              <a:rPr lang="en-US" altLang="zh-CN" sz="3200" b="1" dirty="0" err="1" smtClean="0">
                <a:latin typeface="Calibri" panose="020F0502020204030204" pitchFamily="34" charset="0"/>
                <a:cs typeface="Calibri" panose="020F0502020204030204" pitchFamily="34" charset="0"/>
              </a:rPr>
              <a:t>từ</a:t>
            </a:r>
            <a:r>
              <a:rPr lang="en-US" altLang="zh-CN" sz="3200" b="1" dirty="0" smtClean="0">
                <a:latin typeface="Calibri" panose="020F0502020204030204" pitchFamily="34" charset="0"/>
                <a:cs typeface="Calibri" panose="020F0502020204030204" pitchFamily="34" charset="0"/>
              </a:rPr>
              <a:t> </a:t>
            </a:r>
            <a:r>
              <a:rPr lang="en-US" altLang="zh-CN" sz="3200" b="1" dirty="0" err="1" smtClean="0">
                <a:latin typeface="Calibri" panose="020F0502020204030204" pitchFamily="34" charset="0"/>
                <a:cs typeface="Calibri" panose="020F0502020204030204" pitchFamily="34" charset="0"/>
              </a:rPr>
              <a:t>láy</a:t>
            </a:r>
            <a:r>
              <a:rPr lang="en-US" altLang="zh-CN" sz="3200" b="1" dirty="0" smtClean="0">
                <a:latin typeface="Calibri" panose="020F0502020204030204" pitchFamily="34" charset="0"/>
                <a:cs typeface="Calibri" panose="020F0502020204030204" pitchFamily="34" charset="0"/>
              </a:rPr>
              <a:t> -&gt; </a:t>
            </a:r>
            <a:r>
              <a:rPr lang="en-US" altLang="zh-CN" sz="3200" b="1" dirty="0" err="1" smtClean="0">
                <a:latin typeface="Calibri" panose="020F0502020204030204" pitchFamily="34" charset="0"/>
                <a:cs typeface="Calibri" panose="020F0502020204030204" pitchFamily="34" charset="0"/>
              </a:rPr>
              <a:t>tác</a:t>
            </a:r>
            <a:r>
              <a:rPr lang="en-US" altLang="zh-CN" sz="3200" b="1" dirty="0" smtClean="0">
                <a:latin typeface="Calibri" panose="020F0502020204030204" pitchFamily="34" charset="0"/>
                <a:cs typeface="Calibri" panose="020F0502020204030204" pitchFamily="34" charset="0"/>
              </a:rPr>
              <a:t> </a:t>
            </a:r>
            <a:r>
              <a:rPr lang="en-US" altLang="zh-CN" sz="3200" b="1" dirty="0" err="1" smtClean="0">
                <a:latin typeface="Calibri" panose="020F0502020204030204" pitchFamily="34" charset="0"/>
                <a:cs typeface="Calibri" panose="020F0502020204030204" pitchFamily="34" charset="0"/>
              </a:rPr>
              <a:t>dụng</a:t>
            </a:r>
            <a:r>
              <a:rPr lang="en-US" altLang="zh-CN" sz="3200" b="1" dirty="0" smtClean="0">
                <a:latin typeface="Calibri" panose="020F0502020204030204" pitchFamily="34" charset="0"/>
                <a:cs typeface="Calibri" panose="020F0502020204030204" pitchFamily="34" charset="0"/>
              </a:rPr>
              <a:t>?</a:t>
            </a:r>
            <a:endParaRPr lang="zh-CN" altLang="en-US" sz="3200" b="1" dirty="0">
              <a:latin typeface="Calibri" panose="020F0502020204030204" pitchFamily="34" charset="0"/>
              <a:cs typeface="Calibri" panose="020F0502020204030204" pitchFamily="34" charset="0"/>
            </a:endParaRPr>
          </a:p>
        </p:txBody>
      </p:sp>
      <p:pic>
        <p:nvPicPr>
          <p:cNvPr id="13" name="Picture 1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918"/>
            <a:ext cx="12192000" cy="5752992"/>
          </a:xfrm>
          <a:prstGeom prst="rect">
            <a:avLst/>
          </a:prstGeom>
        </p:spPr>
      </p:pic>
      <p:cxnSp>
        <p:nvCxnSpPr>
          <p:cNvPr id="14" name="Straight Connector 13"/>
          <p:cNvCxnSpPr/>
          <p:nvPr/>
        </p:nvCxnSpPr>
        <p:spPr>
          <a:xfrm>
            <a:off x="4941651" y="1848256"/>
            <a:ext cx="13618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69932" y="3343073"/>
            <a:ext cx="1190017" cy="22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976681" y="3343072"/>
            <a:ext cx="1190017" cy="22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74923" y="4057172"/>
            <a:ext cx="1190017" cy="22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81672" y="4057172"/>
            <a:ext cx="1467256" cy="22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38656" y="4798980"/>
            <a:ext cx="1835284" cy="453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7417" y="4833025"/>
            <a:ext cx="1480226" cy="113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848928" y="2525949"/>
            <a:ext cx="13618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31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anim calcmode="lin" valueType="num">
                                      <p:cBhvr>
                                        <p:cTn id="15" dur="500" fill="hold"/>
                                        <p:tgtEl>
                                          <p:spTgt spid="21"/>
                                        </p:tgtEl>
                                        <p:attrNameLst>
                                          <p:attrName>ppt_x</p:attrName>
                                        </p:attrNameLst>
                                      </p:cBhvr>
                                      <p:tavLst>
                                        <p:tav tm="0">
                                          <p:val>
                                            <p:strVal val="#ppt_x"/>
                                          </p:val>
                                        </p:tav>
                                        <p:tav tm="100000">
                                          <p:val>
                                            <p:strVal val="#ppt_x"/>
                                          </p:val>
                                        </p:tav>
                                      </p:tavLst>
                                    </p:anim>
                                    <p:anim calcmode="lin" valueType="num">
                                      <p:cBhvr>
                                        <p:cTn id="1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anim calcmode="lin" valueType="num">
                                      <p:cBhvr>
                                        <p:cTn id="22" dur="500" fill="hold"/>
                                        <p:tgtEl>
                                          <p:spTgt spid="15"/>
                                        </p:tgtEl>
                                        <p:attrNameLst>
                                          <p:attrName>ppt_x</p:attrName>
                                        </p:attrNameLst>
                                      </p:cBhvr>
                                      <p:tavLst>
                                        <p:tav tm="0">
                                          <p:val>
                                            <p:strVal val="#ppt_x"/>
                                          </p:val>
                                        </p:tav>
                                        <p:tav tm="100000">
                                          <p:val>
                                            <p:strVal val="#ppt_x"/>
                                          </p:val>
                                        </p:tav>
                                      </p:tavLst>
                                    </p:anim>
                                    <p:anim calcmode="lin" valueType="num">
                                      <p:cBhvr>
                                        <p:cTn id="2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anim calcmode="lin" valueType="num">
                                      <p:cBhvr>
                                        <p:cTn id="36" dur="500" fill="hold"/>
                                        <p:tgtEl>
                                          <p:spTgt spid="17"/>
                                        </p:tgtEl>
                                        <p:attrNameLst>
                                          <p:attrName>ppt_x</p:attrName>
                                        </p:attrNameLst>
                                      </p:cBhvr>
                                      <p:tavLst>
                                        <p:tav tm="0">
                                          <p:val>
                                            <p:strVal val="#ppt_x"/>
                                          </p:val>
                                        </p:tav>
                                        <p:tav tm="100000">
                                          <p:val>
                                            <p:strVal val="#ppt_x"/>
                                          </p:val>
                                        </p:tav>
                                      </p:tavLst>
                                    </p:anim>
                                    <p:anim calcmode="lin" valueType="num">
                                      <p:cBhvr>
                                        <p:cTn id="3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anim calcmode="lin" valueType="num">
                                      <p:cBhvr>
                                        <p:cTn id="50" dur="500" fill="hold"/>
                                        <p:tgtEl>
                                          <p:spTgt spid="19"/>
                                        </p:tgtEl>
                                        <p:attrNameLst>
                                          <p:attrName>ppt_x</p:attrName>
                                        </p:attrNameLst>
                                      </p:cBhvr>
                                      <p:tavLst>
                                        <p:tav tm="0">
                                          <p:val>
                                            <p:strVal val="#ppt_x"/>
                                          </p:val>
                                        </p:tav>
                                        <p:tav tm="100000">
                                          <p:val>
                                            <p:strVal val="#ppt_x"/>
                                          </p:val>
                                        </p:tav>
                                      </p:tavLst>
                                    </p:anim>
                                    <p:anim calcmode="lin" valueType="num">
                                      <p:cBhvr>
                                        <p:cTn id="5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anim calcmode="lin" valueType="num">
                                      <p:cBhvr>
                                        <p:cTn id="57" dur="500" fill="hold"/>
                                        <p:tgtEl>
                                          <p:spTgt spid="20"/>
                                        </p:tgtEl>
                                        <p:attrNameLst>
                                          <p:attrName>ppt_x</p:attrName>
                                        </p:attrNameLst>
                                      </p:cBhvr>
                                      <p:tavLst>
                                        <p:tav tm="0">
                                          <p:val>
                                            <p:strVal val="#ppt_x"/>
                                          </p:val>
                                        </p:tav>
                                        <p:tav tm="100000">
                                          <p:val>
                                            <p:strVal val="#ppt_x"/>
                                          </p:val>
                                        </p:tav>
                                      </p:tavLst>
                                    </p:anim>
                                    <p:anim calcmode="lin" valueType="num">
                                      <p:cBhvr>
                                        <p:cTn id="5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286897" y="7298519"/>
            <a:ext cx="668867" cy="675217"/>
            <a:chOff x="5093055" y="2766720"/>
            <a:chExt cx="501650" cy="506413"/>
          </a:xfrm>
        </p:grpSpPr>
        <p:sp>
          <p:nvSpPr>
            <p:cNvPr id="57" name="Freeform 21"/>
            <p:cNvSpPr>
              <a:spLocks/>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rgbClr val="4EC0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b="1"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8" name="Oval 22"/>
            <p:cNvSpPr>
              <a:spLocks noChangeArrowheads="1"/>
            </p:cNvSpPr>
            <p:nvPr/>
          </p:nvSpPr>
          <p:spPr bwMode="auto">
            <a:xfrm>
              <a:off x="5201005" y="3069933"/>
              <a:ext cx="98425" cy="98425"/>
            </a:xfrm>
            <a:prstGeom prst="ellipse">
              <a:avLst/>
            </a:pr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b="1"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9" name="Freeform 23"/>
            <p:cNvSpPr>
              <a:spLocks/>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b="1"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0" name="Freeform 24"/>
            <p:cNvSpPr>
              <a:spLocks/>
            </p:cNvSpPr>
            <p:nvPr/>
          </p:nvSpPr>
          <p:spPr bwMode="auto">
            <a:xfrm>
              <a:off x="5212118" y="2871495"/>
              <a:ext cx="277813"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b="1"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61" name="组合 60"/>
          <p:cNvGrpSpPr/>
          <p:nvPr/>
        </p:nvGrpSpPr>
        <p:grpSpPr>
          <a:xfrm>
            <a:off x="280550" y="8302411"/>
            <a:ext cx="675217" cy="675216"/>
            <a:chOff x="6137274" y="1900165"/>
            <a:chExt cx="506413" cy="506412"/>
          </a:xfrm>
        </p:grpSpPr>
        <p:sp>
          <p:nvSpPr>
            <p:cNvPr id="62" name="Freeform 29"/>
            <p:cNvSpPr>
              <a:spLocks/>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rgbClr val="E4B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b="1"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3" name="Freeform 30"/>
            <p:cNvSpPr>
              <a:spLocks noEditPoints="1"/>
            </p:cNvSpPr>
            <p:nvPr/>
          </p:nvSpPr>
          <p:spPr bwMode="auto">
            <a:xfrm>
              <a:off x="6208712" y="1979540"/>
              <a:ext cx="327025"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b="1" ker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68" name="Text Box 13">
            <a:extLst>
              <a:ext uri="{FF2B5EF4-FFF2-40B4-BE49-F238E27FC236}">
                <a16:creationId xmlns:a16="http://schemas.microsoft.com/office/drawing/2014/main" xmlns="" id="{7B1C1C97-233C-494C-B0F0-72C3FDD10332}"/>
              </a:ext>
            </a:extLst>
          </p:cNvPr>
          <p:cNvSpPr txBox="1">
            <a:spLocks noChangeArrowheads="1"/>
          </p:cNvSpPr>
          <p:nvPr/>
        </p:nvSpPr>
        <p:spPr bwMode="auto">
          <a:xfrm>
            <a:off x="0" y="35073"/>
            <a:ext cx="5515909" cy="750732"/>
          </a:xfrm>
          <a:prstGeom prst="rect">
            <a:avLst/>
          </a:prstGeom>
          <a:solidFill>
            <a:schemeClr val="accent2">
              <a:lumMod val="40000"/>
              <a:lumOff val="6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dirty="0" err="1" smtClean="0">
                <a:latin typeface="Times New Roman" panose="02020603050405020304" pitchFamily="18" charset="0"/>
                <a:cs typeface="Times New Roman" panose="02020603050405020304" pitchFamily="18" charset="0"/>
              </a:rPr>
              <a:t>Tác</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dụng</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của</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các</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từ</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láy</a:t>
            </a:r>
            <a:r>
              <a:rPr lang="vi-VN" altLang="zh-CN" sz="3200" b="1" dirty="0" smtClean="0">
                <a:latin typeface="Times New Roman" panose="02020603050405020304" pitchFamily="18" charset="0"/>
                <a:cs typeface="Times New Roman" panose="02020603050405020304" pitchFamily="18" charset="0"/>
              </a:rPr>
              <a:t>:</a:t>
            </a:r>
            <a:endParaRPr lang="zh-CN" altLang="en-US" sz="3200" b="1" dirty="0">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xmlns="" id="{B9F6DDB1-95FF-6745-B550-D236938F998A}"/>
              </a:ext>
            </a:extLst>
          </p:cNvPr>
          <p:cNvGraphicFramePr>
            <a:graphicFrameLocks noGrp="1"/>
          </p:cNvGraphicFramePr>
          <p:nvPr>
            <p:extLst>
              <p:ext uri="{D42A27DB-BD31-4B8C-83A1-F6EECF244321}">
                <p14:modId xmlns:p14="http://schemas.microsoft.com/office/powerpoint/2010/main" val="2182507457"/>
              </p:ext>
            </p:extLst>
          </p:nvPr>
        </p:nvGraphicFramePr>
        <p:xfrm>
          <a:off x="263166" y="961154"/>
          <a:ext cx="11665597" cy="5437524"/>
        </p:xfrm>
        <a:graphic>
          <a:graphicData uri="http://schemas.openxmlformats.org/drawingml/2006/table">
            <a:tbl>
              <a:tblPr firstRow="1" bandRow="1">
                <a:tableStyleId>{10A1B5D5-9B99-4C35-A422-299274C87663}</a:tableStyleId>
              </a:tblPr>
              <a:tblGrid>
                <a:gridCol w="3123419">
                  <a:extLst>
                    <a:ext uri="{9D8B030D-6E8A-4147-A177-3AD203B41FA5}">
                      <a16:colId xmlns:a16="http://schemas.microsoft.com/office/drawing/2014/main" xmlns="" val="4200844592"/>
                    </a:ext>
                  </a:extLst>
                </a:gridCol>
                <a:gridCol w="8542178">
                  <a:extLst>
                    <a:ext uri="{9D8B030D-6E8A-4147-A177-3AD203B41FA5}">
                      <a16:colId xmlns:a16="http://schemas.microsoft.com/office/drawing/2014/main" xmlns="" val="2784887967"/>
                    </a:ext>
                  </a:extLst>
                </a:gridCol>
              </a:tblGrid>
              <a:tr h="1016481">
                <a:tc>
                  <a:txBody>
                    <a:bodyPr/>
                    <a:lstStyle/>
                    <a:p>
                      <a:pPr algn="ctr"/>
                      <a:r>
                        <a:rPr lang="x-none" sz="2800" b="1" dirty="0">
                          <a:latin typeface="Times New Roman" panose="02020603050405020304" pitchFamily="18" charset="0"/>
                          <a:cs typeface="Times New Roman" panose="02020603050405020304" pitchFamily="18" charset="0"/>
                        </a:rPr>
                        <a:t>Từ láy</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ctr"/>
                      <a:r>
                        <a:rPr lang="x-none" sz="2800" b="1" dirty="0">
                          <a:latin typeface="Times New Roman" panose="02020603050405020304" pitchFamily="18" charset="0"/>
                          <a:cs typeface="Times New Roman" panose="02020603050405020304" pitchFamily="18" charset="0"/>
                        </a:rPr>
                        <a:t>Ý nghĩa</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xmlns="" val="120111291"/>
                  </a:ext>
                </a:extLst>
              </a:tr>
              <a:tr h="1016481">
                <a:tc>
                  <a:txBody>
                    <a:bodyPr/>
                    <a:lstStyle/>
                    <a:p>
                      <a:pPr algn="ctr"/>
                      <a:r>
                        <a:rPr lang="x-none" sz="2800" b="1" dirty="0">
                          <a:latin typeface="Times New Roman" panose="02020603050405020304" pitchFamily="18" charset="0"/>
                          <a:cs typeface="Times New Roman" panose="02020603050405020304" pitchFamily="18" charset="0"/>
                        </a:rPr>
                        <a:t>Ngắn ngủi</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just"/>
                      <a:r>
                        <a:rPr lang="x-none" sz="2800" b="1" dirty="0">
                          <a:latin typeface="Times New Roman" panose="02020603050405020304" pitchFamily="18" charset="0"/>
                          <a:cs typeface="Times New Roman" panose="02020603050405020304" pitchFamily="18" charset="0"/>
                        </a:rPr>
                        <a:t>Diễn tả bài ca dao rất ngắn, từ đó nhấn mạnh vào đặc điểm hình thức nổi bật của bài ca dao và giúp người dân liên tưởng rõ nét hơn.</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xmlns="" val="704136926"/>
                  </a:ext>
                </a:extLst>
              </a:tr>
              <a:tr h="1016481">
                <a:tc>
                  <a:txBody>
                    <a:bodyPr/>
                    <a:lstStyle/>
                    <a:p>
                      <a:pPr algn="ctr"/>
                      <a:r>
                        <a:rPr lang="x-none" sz="2800" b="1" dirty="0">
                          <a:latin typeface="Times New Roman" panose="02020603050405020304" pitchFamily="18" charset="0"/>
                          <a:cs typeface="Times New Roman" panose="02020603050405020304" pitchFamily="18" charset="0"/>
                        </a:rPr>
                        <a:t>Dân dã, mộc mạc</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just"/>
                      <a:r>
                        <a:rPr lang="x-none" sz="2800" b="1" dirty="0">
                          <a:latin typeface="Times New Roman" panose="02020603050405020304" pitchFamily="18" charset="0"/>
                          <a:cs typeface="Times New Roman" panose="02020603050405020304" pitchFamily="18" charset="0"/>
                        </a:rPr>
                        <a:t>Nhấn mạnh vào sự chất phác, bình dị, mộc mạc của người dân quê, nơi thôn dã.</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xmlns="" val="232188930"/>
                  </a:ext>
                </a:extLst>
              </a:tr>
              <a:tr h="1016481">
                <a:tc>
                  <a:txBody>
                    <a:bodyPr/>
                    <a:lstStyle/>
                    <a:p>
                      <a:pPr algn="ctr"/>
                      <a:r>
                        <a:rPr lang="x-none" sz="2800" b="1" dirty="0">
                          <a:latin typeface="Times New Roman" panose="02020603050405020304" pitchFamily="18" charset="0"/>
                          <a:cs typeface="Times New Roman" panose="02020603050405020304" pitchFamily="18" charset="0"/>
                        </a:rPr>
                        <a:t>Tha thiết, ngọt ngào</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just"/>
                      <a:r>
                        <a:rPr lang="x-none" sz="2800" b="1" dirty="0">
                          <a:latin typeface="Times New Roman" panose="02020603050405020304" pitchFamily="18" charset="0"/>
                          <a:cs typeface="Times New Roman" panose="02020603050405020304" pitchFamily="18" charset="0"/>
                        </a:rPr>
                        <a:t>Giúp người đọc hình dung rõ nét hơn về âm điệu của bài ca dao</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xmlns="" val="687700265"/>
                  </a:ext>
                </a:extLst>
              </a:tr>
              <a:tr h="1016481">
                <a:tc>
                  <a:txBody>
                    <a:bodyPr/>
                    <a:lstStyle/>
                    <a:p>
                      <a:pPr algn="ctr"/>
                      <a:r>
                        <a:rPr lang="x-none" sz="2800" b="1" dirty="0">
                          <a:latin typeface="Times New Roman" panose="02020603050405020304" pitchFamily="18" charset="0"/>
                          <a:cs typeface="Times New Roman" panose="02020603050405020304" pitchFamily="18" charset="0"/>
                        </a:rPr>
                        <a:t>Thiết tha, bâng khuâng, xao xuyến</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just"/>
                      <a:r>
                        <a:rPr lang="x-none" sz="2800" b="1" dirty="0">
                          <a:latin typeface="Times New Roman" panose="02020603050405020304" pitchFamily="18" charset="0"/>
                          <a:cs typeface="Times New Roman" panose="02020603050405020304" pitchFamily="18" charset="0"/>
                        </a:rPr>
                        <a:t>Giúp người đọc hình dung rõ nét hơn về cảm xúc của người viết đối với bài ca dao.</a:t>
                      </a: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xmlns="" val="3752849181"/>
                  </a:ext>
                </a:extLst>
              </a:tr>
            </a:tbl>
          </a:graphicData>
        </a:graphic>
      </p:graphicFrame>
    </p:spTree>
    <p:extLst>
      <p:ext uri="{BB962C8B-B14F-4D97-AF65-F5344CB8AC3E}">
        <p14:creationId xmlns:p14="http://schemas.microsoft.com/office/powerpoint/2010/main" val="436945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 y="0"/>
            <a:ext cx="12192003" cy="6924403"/>
            <a:chOff x="-2" y="0"/>
            <a:chExt cx="9144002" cy="5193302"/>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23" y="145223"/>
              <a:ext cx="1256730" cy="151847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94800"/>
              <a:ext cx="9144000" cy="1683034"/>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 y="3005268"/>
              <a:ext cx="3022602" cy="2172566"/>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0636" y="2159000"/>
              <a:ext cx="2775741" cy="3034302"/>
            </a:xfrm>
            <a:prstGeom prst="rect">
              <a:avLst/>
            </a:prstGeom>
          </p:spPr>
        </p:pic>
      </p:grpSp>
      <p:grpSp>
        <p:nvGrpSpPr>
          <p:cNvPr id="48" name="组合 47"/>
          <p:cNvGrpSpPr/>
          <p:nvPr/>
        </p:nvGrpSpPr>
        <p:grpSpPr>
          <a:xfrm>
            <a:off x="3023573" y="3376087"/>
            <a:ext cx="5530398" cy="1740661"/>
            <a:chOff x="2169951" y="965687"/>
            <a:chExt cx="4147799" cy="800025"/>
          </a:xfrm>
        </p:grpSpPr>
        <p:grpSp>
          <p:nvGrpSpPr>
            <p:cNvPr id="21" name="Group 11"/>
            <p:cNvGrpSpPr>
              <a:grpSpLocks/>
            </p:cNvGrpSpPr>
            <p:nvPr/>
          </p:nvGrpSpPr>
          <p:grpSpPr bwMode="auto">
            <a:xfrm>
              <a:off x="2169951" y="965687"/>
              <a:ext cx="4147799" cy="583903"/>
              <a:chOff x="0" y="0"/>
              <a:chExt cx="3978" cy="560"/>
            </a:xfrm>
          </p:grpSpPr>
          <p:pic>
            <p:nvPicPr>
              <p:cNvPr id="22" name="矩形 9"/>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397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3" name="Text Box 13"/>
              <p:cNvSpPr txBox="1">
                <a:spLocks noChangeArrowheads="1"/>
              </p:cNvSpPr>
              <p:nvPr/>
            </p:nvSpPr>
            <p:spPr bwMode="auto">
              <a:xfrm>
                <a:off x="10" y="10"/>
                <a:ext cx="39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133" b="1">
                  <a:solidFill>
                    <a:srgbClr val="FFFFFF"/>
                  </a:solidFill>
                  <a:latin typeface="Calibri" panose="020F0502020204030204" pitchFamily="34" charset="0"/>
                </a:endParaRPr>
              </a:p>
            </p:txBody>
          </p:sp>
        </p:grpSp>
        <p:sp>
          <p:nvSpPr>
            <p:cNvPr id="37" name="Text Box 58"/>
            <p:cNvSpPr txBox="1">
              <a:spLocks noChangeArrowheads="1"/>
            </p:cNvSpPr>
            <p:nvPr/>
          </p:nvSpPr>
          <p:spPr bwMode="auto">
            <a:xfrm>
              <a:off x="2180377" y="998434"/>
              <a:ext cx="4082529" cy="76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en-US" altLang="zh-CN" sz="5400" b="1" dirty="0" smtClean="0">
                  <a:latin typeface="+mn-lt"/>
                  <a:ea typeface="黑体" panose="02010609060101010101" pitchFamily="49" charset="-122"/>
                </a:rPr>
                <a:t>VIẾT NGẮN</a:t>
              </a:r>
              <a:endParaRPr lang="zh-CN" altLang="en-US" sz="5400" b="1" dirty="0">
                <a:latin typeface="+mn-lt"/>
                <a:ea typeface="黑体" panose="02010609060101010101" pitchFamily="49" charset="-122"/>
              </a:endParaRPr>
            </a:p>
          </p:txBody>
        </p:sp>
      </p:grpSp>
      <p:grpSp>
        <p:nvGrpSpPr>
          <p:cNvPr id="44" name="组合 43"/>
          <p:cNvGrpSpPr/>
          <p:nvPr/>
        </p:nvGrpSpPr>
        <p:grpSpPr>
          <a:xfrm>
            <a:off x="4855205" y="1514889"/>
            <a:ext cx="1794015" cy="1604558"/>
            <a:chOff x="2370146" y="833266"/>
            <a:chExt cx="483806" cy="432714"/>
          </a:xfrm>
        </p:grpSpPr>
        <p:grpSp>
          <p:nvGrpSpPr>
            <p:cNvPr id="24" name="Group 14"/>
            <p:cNvGrpSpPr>
              <a:grpSpLocks/>
            </p:cNvGrpSpPr>
            <p:nvPr/>
          </p:nvGrpSpPr>
          <p:grpSpPr bwMode="auto">
            <a:xfrm>
              <a:off x="2370146" y="833266"/>
              <a:ext cx="483806" cy="432714"/>
              <a:chOff x="0" y="0"/>
              <a:chExt cx="464" cy="415"/>
            </a:xfrm>
          </p:grpSpPr>
          <p:pic>
            <p:nvPicPr>
              <p:cNvPr id="25" name="圆角矩形 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64"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6" name="Text Box 16"/>
              <p:cNvSpPr txBox="1">
                <a:spLocks noChangeArrowheads="1"/>
              </p:cNvSpPr>
              <p:nvPr/>
            </p:nvSpPr>
            <p:spPr bwMode="auto">
              <a:xfrm>
                <a:off x="38" y="35"/>
                <a:ext cx="39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a:solidFill>
                    <a:srgbClr val="FFFFFF"/>
                  </a:solidFill>
                  <a:latin typeface="Calibri" panose="020F0502020204030204" pitchFamily="34" charset="0"/>
                </a:endParaRPr>
              </a:p>
            </p:txBody>
          </p:sp>
        </p:grpSp>
        <p:sp>
          <p:nvSpPr>
            <p:cNvPr id="36" name="TextBox 19"/>
            <p:cNvSpPr txBox="1">
              <a:spLocks noChangeArrowheads="1"/>
            </p:cNvSpPr>
            <p:nvPr/>
          </p:nvSpPr>
          <p:spPr bwMode="auto">
            <a:xfrm>
              <a:off x="2458029" y="865159"/>
              <a:ext cx="308039" cy="39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8800" b="1" dirty="0">
                  <a:solidFill>
                    <a:schemeClr val="bg1"/>
                  </a:solidFill>
                </a:rPr>
                <a:t>III</a:t>
              </a:r>
              <a:endParaRPr lang="zh-CN" altLang="en-US" sz="8800" b="1" dirty="0">
                <a:solidFill>
                  <a:schemeClr val="bg1"/>
                </a:solidFill>
              </a:endParaRPr>
            </a:p>
          </p:txBody>
        </p:sp>
      </p:grpSp>
    </p:spTree>
    <p:extLst>
      <p:ext uri="{BB962C8B-B14F-4D97-AF65-F5344CB8AC3E}">
        <p14:creationId xmlns:p14="http://schemas.microsoft.com/office/powerpoint/2010/main" val="1225192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PPT背景\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9" y="1844128"/>
            <a:ext cx="12192000" cy="4868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E:\PPT背景\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17347">
            <a:off x="935812" y="1526361"/>
            <a:ext cx="3033532" cy="40986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descr="E:\PPT背景\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18681">
            <a:off x="4550874" y="1526360"/>
            <a:ext cx="3033532" cy="40986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5" descr="E:\PPT背景\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41888">
            <a:off x="8201874" y="1271439"/>
            <a:ext cx="3033532" cy="40986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96F51081-0D61-9148-AF2F-CE9E00DF864B}"/>
              </a:ext>
            </a:extLst>
          </p:cNvPr>
          <p:cNvSpPr/>
          <p:nvPr/>
        </p:nvSpPr>
        <p:spPr>
          <a:xfrm>
            <a:off x="0" y="232900"/>
            <a:ext cx="12237169" cy="602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002060"/>
              </a:solidFill>
            </a:endParaRPr>
          </a:p>
        </p:txBody>
      </p:sp>
      <p:sp>
        <p:nvSpPr>
          <p:cNvPr id="9" name="Text Box 22">
            <a:extLst>
              <a:ext uri="{FF2B5EF4-FFF2-40B4-BE49-F238E27FC236}">
                <a16:creationId xmlns:a16="http://schemas.microsoft.com/office/drawing/2014/main" xmlns="" id="{552424DC-ECB6-3D43-9BF6-DDF6AAF59D2F}"/>
              </a:ext>
            </a:extLst>
          </p:cNvPr>
          <p:cNvSpPr txBox="1">
            <a:spLocks noChangeArrowheads="1"/>
          </p:cNvSpPr>
          <p:nvPr/>
        </p:nvSpPr>
        <p:spPr bwMode="gray">
          <a:xfrm rot="1631453">
            <a:off x="1077426" y="2809725"/>
            <a:ext cx="253460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vi-VN" sz="2800" b="1" dirty="0">
                <a:solidFill>
                  <a:srgbClr val="002060"/>
                </a:solidFill>
                <a:latin typeface="+mn-lt"/>
                <a:cs typeface="Times New Roman" panose="02020603050405020304" pitchFamily="18" charset="0"/>
              </a:rPr>
              <a:t>Tìm 5-6 hình ảnh về quê hương Việt Nam</a:t>
            </a:r>
            <a:endParaRPr lang="x-none" sz="2800" b="1" dirty="0">
              <a:solidFill>
                <a:srgbClr val="002060"/>
              </a:solidFill>
              <a:latin typeface="+mn-lt"/>
              <a:cs typeface="Times New Roman" panose="02020603050405020304" pitchFamily="18" charset="0"/>
            </a:endParaRPr>
          </a:p>
        </p:txBody>
      </p:sp>
      <p:sp>
        <p:nvSpPr>
          <p:cNvPr id="10" name="Text Box 22">
            <a:extLst>
              <a:ext uri="{FF2B5EF4-FFF2-40B4-BE49-F238E27FC236}">
                <a16:creationId xmlns:a16="http://schemas.microsoft.com/office/drawing/2014/main" xmlns="" id="{D87FDD70-0486-4C46-9A8C-81B82714679F}"/>
              </a:ext>
            </a:extLst>
          </p:cNvPr>
          <p:cNvSpPr txBox="1">
            <a:spLocks noChangeArrowheads="1"/>
          </p:cNvSpPr>
          <p:nvPr/>
        </p:nvSpPr>
        <p:spPr bwMode="gray">
          <a:xfrm rot="21103237">
            <a:off x="4861068" y="2723485"/>
            <a:ext cx="253460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vi-VN" sz="2800" b="1" dirty="0">
                <a:solidFill>
                  <a:srgbClr val="002060"/>
                </a:solidFill>
                <a:latin typeface="+mn-lt"/>
                <a:cs typeface="Times New Roman" panose="02020603050405020304" pitchFamily="18" charset="0"/>
              </a:rPr>
              <a:t>Làm một tập ảnh về quê hương, đất nước, nơi em sống</a:t>
            </a:r>
            <a:endParaRPr lang="x-none" sz="2800" b="1" dirty="0">
              <a:solidFill>
                <a:srgbClr val="002060"/>
              </a:solidFill>
              <a:latin typeface="+mn-lt"/>
              <a:cs typeface="Times New Roman" panose="02020603050405020304" pitchFamily="18" charset="0"/>
            </a:endParaRPr>
          </a:p>
        </p:txBody>
      </p:sp>
      <p:sp>
        <p:nvSpPr>
          <p:cNvPr id="11" name="Text Box 22">
            <a:extLst>
              <a:ext uri="{FF2B5EF4-FFF2-40B4-BE49-F238E27FC236}">
                <a16:creationId xmlns:a16="http://schemas.microsoft.com/office/drawing/2014/main" xmlns="" id="{F938D34D-4325-D440-BA61-D217CAC609F3}"/>
              </a:ext>
            </a:extLst>
          </p:cNvPr>
          <p:cNvSpPr txBox="1">
            <a:spLocks noChangeArrowheads="1"/>
          </p:cNvSpPr>
          <p:nvPr/>
        </p:nvSpPr>
        <p:spPr bwMode="gray">
          <a:xfrm rot="998960">
            <a:off x="8411250" y="2559426"/>
            <a:ext cx="253460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vi-VN" sz="2800" b="1" dirty="0">
                <a:solidFill>
                  <a:srgbClr val="002060"/>
                </a:solidFill>
                <a:latin typeface="+mn-lt"/>
                <a:cs typeface="Times New Roman" panose="02020603050405020304" pitchFamily="18" charset="0"/>
              </a:rPr>
              <a:t>Viết đoạn văn giới thiệu tập ảnh đó (150-200 chữ)</a:t>
            </a:r>
            <a:endParaRPr lang="x-none" sz="2800" b="1" dirty="0">
              <a:solidFill>
                <a:srgbClr val="002060"/>
              </a:solidFill>
              <a:latin typeface="+mn-lt"/>
              <a:cs typeface="Times New Roman" panose="02020603050405020304" pitchFamily="18" charset="0"/>
            </a:endParaRPr>
          </a:p>
        </p:txBody>
      </p:sp>
      <p:sp>
        <p:nvSpPr>
          <p:cNvPr id="12" name="Text Box 58"/>
          <p:cNvSpPr txBox="1">
            <a:spLocks noChangeArrowheads="1"/>
          </p:cNvSpPr>
          <p:nvPr/>
        </p:nvSpPr>
        <p:spPr bwMode="auto">
          <a:xfrm>
            <a:off x="3581856" y="298616"/>
            <a:ext cx="5443371" cy="10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en-US" altLang="zh-CN" sz="5400" b="1" dirty="0" err="1" smtClean="0">
                <a:latin typeface="+mn-lt"/>
                <a:ea typeface="黑体" panose="02010609060101010101" pitchFamily="49" charset="-122"/>
              </a:rPr>
              <a:t>Yêu</a:t>
            </a:r>
            <a:r>
              <a:rPr lang="en-US" altLang="zh-CN" sz="5400" b="1" dirty="0" smtClean="0">
                <a:latin typeface="+mn-lt"/>
                <a:ea typeface="黑体" panose="02010609060101010101" pitchFamily="49" charset="-122"/>
              </a:rPr>
              <a:t> </a:t>
            </a:r>
            <a:r>
              <a:rPr lang="en-US" altLang="zh-CN" sz="5400" b="1" dirty="0" err="1" smtClean="0">
                <a:latin typeface="+mn-lt"/>
                <a:ea typeface="黑体" panose="02010609060101010101" pitchFamily="49" charset="-122"/>
              </a:rPr>
              <a:t>cầu</a:t>
            </a:r>
            <a:r>
              <a:rPr lang="en-US" altLang="zh-CN" sz="5400" b="1" dirty="0" smtClean="0">
                <a:latin typeface="+mn-lt"/>
                <a:ea typeface="黑体" panose="02010609060101010101" pitchFamily="49" charset="-122"/>
              </a:rPr>
              <a:t>:</a:t>
            </a:r>
            <a:endParaRPr lang="zh-CN" altLang="en-US" sz="5400" b="1" dirty="0">
              <a:latin typeface="+mn-lt"/>
              <a:ea typeface="黑体" panose="02010609060101010101" pitchFamily="49" charset="-122"/>
            </a:endParaRPr>
          </a:p>
        </p:txBody>
      </p:sp>
    </p:spTree>
    <p:extLst>
      <p:ext uri="{BB962C8B-B14F-4D97-AF65-F5344CB8AC3E}">
        <p14:creationId xmlns:p14="http://schemas.microsoft.com/office/powerpoint/2010/main" val="323236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6409" y="99491"/>
            <a:ext cx="4228445" cy="701977"/>
          </a:xfrm>
          <a:prstGeom prst="rect">
            <a:avLst/>
          </a:prstGeom>
          <a:noFill/>
        </p:spPr>
        <p:txBody>
          <a:bodyPr wrap="none" lIns="85588" tIns="42794" rIns="85588" bIns="42794">
            <a:spAutoFit/>
          </a:bodyPr>
          <a:lstStyle/>
          <a:p>
            <a:pPr algn="ctr"/>
            <a:r>
              <a:rPr lang="en-US" sz="4000" b="1" dirty="0" err="1">
                <a:ln w="22225">
                  <a:solidFill>
                    <a:schemeClr val="accent2"/>
                  </a:solidFill>
                  <a:prstDash val="solid"/>
                </a:ln>
                <a:latin typeface="Times New Roman" panose="02020603050405020304" pitchFamily="18" charset="0"/>
                <a:cs typeface="Times New Roman" panose="02020603050405020304" pitchFamily="18" charset="0"/>
              </a:rPr>
              <a:t>Hướng</a:t>
            </a:r>
            <a:r>
              <a:rPr lang="en-US" sz="4000" b="1" dirty="0">
                <a:ln w="22225">
                  <a:solidFill>
                    <a:schemeClr val="accent2"/>
                  </a:solidFill>
                  <a:prstDash val="solid"/>
                </a:ln>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latin typeface="Times New Roman" panose="02020603050405020304" pitchFamily="18" charset="0"/>
                <a:cs typeface="Times New Roman" panose="02020603050405020304" pitchFamily="18" charset="0"/>
              </a:rPr>
              <a:t>dẫn</a:t>
            </a:r>
            <a:r>
              <a:rPr lang="en-US" sz="4000" b="1" dirty="0">
                <a:ln w="22225">
                  <a:solidFill>
                    <a:schemeClr val="accent2"/>
                  </a:solidFill>
                  <a:prstDash val="solid"/>
                </a:ln>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latin typeface="Times New Roman" panose="02020603050405020304" pitchFamily="18" charset="0"/>
                <a:cs typeface="Times New Roman" panose="02020603050405020304" pitchFamily="18" charset="0"/>
              </a:rPr>
              <a:t>về</a:t>
            </a:r>
            <a:r>
              <a:rPr lang="en-US" sz="4000" b="1" dirty="0">
                <a:ln w="22225">
                  <a:solidFill>
                    <a:schemeClr val="accent2"/>
                  </a:solidFill>
                  <a:prstDash val="solid"/>
                </a:ln>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latin typeface="Times New Roman" panose="02020603050405020304" pitchFamily="18" charset="0"/>
                <a:cs typeface="Times New Roman" panose="02020603050405020304" pitchFamily="18" charset="0"/>
              </a:rPr>
              <a:t>nhà</a:t>
            </a:r>
            <a:endParaRPr lang="en-US" sz="4000" b="1" dirty="0">
              <a:ln w="22225">
                <a:solidFill>
                  <a:schemeClr val="accent2"/>
                </a:solidFill>
                <a:prstDash val="solid"/>
              </a:ln>
              <a:latin typeface="Times New Roman" panose="02020603050405020304" pitchFamily="18" charset="0"/>
              <a:cs typeface="Times New Roman" panose="02020603050405020304" pitchFamily="18" charset="0"/>
            </a:endParaRPr>
          </a:p>
        </p:txBody>
      </p:sp>
      <p:sp>
        <p:nvSpPr>
          <p:cNvPr id="16" name="Content Placeholder 2"/>
          <p:cNvSpPr>
            <a:spLocks noGrp="1"/>
          </p:cNvSpPr>
          <p:nvPr>
            <p:ph idx="1"/>
          </p:nvPr>
        </p:nvSpPr>
        <p:spPr>
          <a:xfrm>
            <a:off x="173736" y="1364156"/>
            <a:ext cx="11740896" cy="5347540"/>
          </a:xfrm>
        </p:spPr>
        <p:txBody>
          <a:bodyPr>
            <a:noAutofit/>
          </a:bodyPr>
          <a:lstStyle/>
          <a:p>
            <a:pPr algn="just">
              <a:spcBef>
                <a:spcPts val="0"/>
              </a:spcBef>
              <a:buFontTx/>
              <a:buChar char="-"/>
            </a:pP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a:t>
            </a:r>
          </a:p>
          <a:p>
            <a:pPr marL="0" indent="0" algn="just">
              <a:spcBef>
                <a:spcPts val="0"/>
              </a:spcBef>
              <a:buNone/>
            </a:pP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Hoàn</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thành</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các</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bài</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tập</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của</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bài</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Thực</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hành</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tiếng</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Việt</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trang</a:t>
            </a:r>
            <a:r>
              <a:rPr lang="en-US" sz="3600" b="1" i="1" dirty="0" smtClean="0">
                <a:solidFill>
                  <a:srgbClr val="7030A0"/>
                </a:solidFill>
                <a:latin typeface="Times New Roman" panose="02020603050405020304" pitchFamily="18" charset="0"/>
                <a:cs typeface="Times New Roman" panose="02020603050405020304" pitchFamily="18" charset="0"/>
              </a:rPr>
              <a:t> 67, 68, 69/SGK). </a:t>
            </a:r>
            <a:endParaRPr lang="en-US" sz="3600" b="1" i="1" dirty="0">
              <a:solidFill>
                <a:srgbClr val="7030A0"/>
              </a:solidFill>
              <a:latin typeface="Times New Roman" panose="02020603050405020304" pitchFamily="18" charset="0"/>
              <a:cs typeface="Times New Roman" panose="02020603050405020304" pitchFamily="18" charset="0"/>
            </a:endParaRPr>
          </a:p>
          <a:p>
            <a:pPr marL="0" indent="0" algn="just">
              <a:spcBef>
                <a:spcPts val="0"/>
              </a:spcBef>
              <a:buNone/>
            </a:pP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Thực</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hiện</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bài</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viết</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ngắn</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trang</a:t>
            </a:r>
            <a:r>
              <a:rPr lang="en-US" sz="3600" b="1" i="1" dirty="0" smtClean="0">
                <a:solidFill>
                  <a:srgbClr val="7030A0"/>
                </a:solidFill>
                <a:latin typeface="Times New Roman" panose="02020603050405020304" pitchFamily="18" charset="0"/>
                <a:cs typeface="Times New Roman" panose="02020603050405020304" pitchFamily="18" charset="0"/>
              </a:rPr>
              <a:t> 69/SGK).</a:t>
            </a:r>
          </a:p>
          <a:p>
            <a:pPr marL="0" indent="0" algn="just">
              <a:spcBef>
                <a:spcPts val="0"/>
              </a:spcBef>
              <a:buNone/>
            </a:pP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Ôn</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lại</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và</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học</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thuộc</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đặc</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điểm</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của</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thơ</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lục</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bát</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đặc</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điểm</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về</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số</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chữ</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gieo</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vần</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ngắt</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nhịp</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thanh</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smtClean="0">
                <a:solidFill>
                  <a:srgbClr val="7030A0"/>
                </a:solidFill>
                <a:latin typeface="Times New Roman" panose="02020603050405020304" pitchFamily="18" charset="0"/>
                <a:cs typeface="Times New Roman" panose="02020603050405020304" pitchFamily="18" charset="0"/>
              </a:rPr>
              <a:t>điệu </a:t>
            </a:r>
            <a:r>
              <a:rPr lang="en-US" sz="3600" b="1" i="1" dirty="0" smtClean="0">
                <a:solidFill>
                  <a:srgbClr val="7030A0"/>
                </a:solidFill>
                <a:latin typeface="Times New Roman" panose="02020603050405020304" pitchFamily="18" charset="0"/>
                <a:cs typeface="Times New Roman" panose="02020603050405020304" pitchFamily="18" charset="0"/>
              </a:rPr>
              <a:t>(</a:t>
            </a:r>
            <a:r>
              <a:rPr lang="en-US" sz="3600" b="1" i="1" dirty="0" err="1" smtClean="0">
                <a:solidFill>
                  <a:srgbClr val="7030A0"/>
                </a:solidFill>
                <a:latin typeface="Times New Roman" panose="02020603050405020304" pitchFamily="18" charset="0"/>
                <a:cs typeface="Times New Roman" panose="02020603050405020304" pitchFamily="18" charset="0"/>
              </a:rPr>
              <a:t>trang</a:t>
            </a:r>
            <a:r>
              <a:rPr lang="en-US" sz="3600" b="1" i="1" dirty="0" smtClean="0">
                <a:solidFill>
                  <a:srgbClr val="7030A0"/>
                </a:solidFill>
                <a:latin typeface="Times New Roman" panose="02020603050405020304" pitchFamily="18" charset="0"/>
                <a:cs typeface="Times New Roman" panose="02020603050405020304" pitchFamily="18" charset="0"/>
              </a:rPr>
              <a:t> 60/SGK).</a:t>
            </a:r>
          </a:p>
          <a:p>
            <a:pPr algn="just">
              <a:spcBef>
                <a:spcPts val="0"/>
              </a:spcBef>
              <a:buFontTx/>
              <a:buChar char="-"/>
            </a:pPr>
            <a:r>
              <a:rPr lang="en-US" sz="4000" b="1" dirty="0" err="1" smtClean="0">
                <a:solidFill>
                  <a:srgbClr val="FF0000"/>
                </a:solidFill>
                <a:latin typeface="Times New Roman" panose="02020603050405020304" pitchFamily="18" charset="0"/>
                <a:cs typeface="Times New Roman" panose="02020603050405020304" pitchFamily="18" charset="0"/>
              </a:rPr>
              <a:t>Soạn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 </a:t>
            </a:r>
            <a:endParaRPr lang="en-US" sz="4000" b="1" dirty="0" smtClean="0">
              <a:solidFill>
                <a:srgbClr val="FF0000"/>
              </a:solidFill>
              <a:latin typeface="Times New Roman" panose="02020603050405020304" pitchFamily="18" charset="0"/>
              <a:cs typeface="Times New Roman" panose="02020603050405020304" pitchFamily="18" charset="0"/>
            </a:endParaRPr>
          </a:p>
          <a:p>
            <a:pPr marL="0" indent="0" algn="just">
              <a:spcBef>
                <a:spcPts val="0"/>
              </a:spcBef>
              <a:buNone/>
            </a:pPr>
            <a:r>
              <a:rPr lang="en-US" sz="40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Đọc</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trước</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bài</a:t>
            </a:r>
            <a:r>
              <a:rPr lang="en-US" sz="3600" b="1" i="1" dirty="0" smtClean="0">
                <a:solidFill>
                  <a:srgbClr val="7030A0"/>
                </a:solidFill>
                <a:latin typeface="Times New Roman" panose="02020603050405020304" pitchFamily="18" charset="0"/>
                <a:cs typeface="Times New Roman" panose="02020603050405020304" pitchFamily="18" charset="0"/>
              </a:rPr>
              <a:t> “ </a:t>
            </a:r>
            <a:r>
              <a:rPr lang="en-US" sz="3600" b="1" i="1" dirty="0" err="1" smtClean="0">
                <a:solidFill>
                  <a:srgbClr val="7030A0"/>
                </a:solidFill>
                <a:latin typeface="Times New Roman" panose="02020603050405020304" pitchFamily="18" charset="0"/>
                <a:cs typeface="Times New Roman" panose="02020603050405020304" pitchFamily="18" charset="0"/>
              </a:rPr>
              <a:t>Làm</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một</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bài</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thơ</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lục</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bát</a:t>
            </a:r>
            <a:r>
              <a:rPr lang="en-US" sz="3600" b="1" i="1" dirty="0" smtClean="0">
                <a:solidFill>
                  <a:srgbClr val="7030A0"/>
                </a:solidFill>
                <a:latin typeface="Times New Roman" panose="02020603050405020304" pitchFamily="18" charset="0"/>
                <a:cs typeface="Times New Roman" panose="02020603050405020304" pitchFamily="18" charset="0"/>
              </a:rPr>
              <a:t>” (</a:t>
            </a:r>
            <a:r>
              <a:rPr lang="en-US" sz="3600" b="1" i="1" dirty="0" err="1" smtClean="0">
                <a:solidFill>
                  <a:srgbClr val="7030A0"/>
                </a:solidFill>
                <a:latin typeface="Times New Roman" panose="02020603050405020304" pitchFamily="18" charset="0"/>
                <a:cs typeface="Times New Roman" panose="02020603050405020304" pitchFamily="18" charset="0"/>
              </a:rPr>
              <a:t>trang</a:t>
            </a:r>
            <a:r>
              <a:rPr lang="en-US" sz="3600" b="1" i="1" dirty="0" smtClean="0">
                <a:solidFill>
                  <a:srgbClr val="7030A0"/>
                </a:solidFill>
                <a:latin typeface="Times New Roman" panose="02020603050405020304" pitchFamily="18" charset="0"/>
                <a:cs typeface="Times New Roman" panose="02020603050405020304" pitchFamily="18" charset="0"/>
              </a:rPr>
              <a:t> 70,71/SGK)</a:t>
            </a:r>
            <a:endParaRPr lang="en-US" sz="3600" b="1" i="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3095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297" y="193631"/>
            <a:ext cx="1675640" cy="2024637"/>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659734"/>
            <a:ext cx="12192000" cy="2244045"/>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 y="4007024"/>
            <a:ext cx="4030136" cy="2896755"/>
          </a:xfrm>
          <a:prstGeom prst="rect">
            <a:avLst/>
          </a:prstGeom>
        </p:spPr>
      </p:pic>
      <p:pic>
        <p:nvPicPr>
          <p:cNvPr id="4"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80849" y="2878667"/>
            <a:ext cx="3700988" cy="4045736"/>
          </a:xfrm>
          <a:prstGeom prst="rect">
            <a:avLst/>
          </a:prstGeom>
        </p:spPr>
      </p:pic>
      <p:sp>
        <p:nvSpPr>
          <p:cNvPr id="9" name="文本框 8"/>
          <p:cNvSpPr txBox="1"/>
          <p:nvPr/>
        </p:nvSpPr>
        <p:spPr>
          <a:xfrm>
            <a:off x="661717" y="2111009"/>
            <a:ext cx="8538281" cy="1569660"/>
          </a:xfrm>
          <a:prstGeom prst="rect">
            <a:avLst/>
          </a:prstGeom>
          <a:noFill/>
        </p:spPr>
        <p:txBody>
          <a:bodyPr wrap="square" rtlCol="0">
            <a:spAutoFit/>
          </a:bodyPr>
          <a:lstStyle/>
          <a:p>
            <a:pPr algn="ctr"/>
            <a:r>
              <a:rPr lang="vi-VN" altLang="zh-CN" sz="4800" b="1" dirty="0">
                <a:solidFill>
                  <a:srgbClr val="CC0099"/>
                </a:solidFill>
                <a:latin typeface="Times New Roman" panose="02020603050405020304" pitchFamily="18" charset="0"/>
                <a:ea typeface="微软雅黑" panose="020B0503020204020204" pitchFamily="34" charset="-122"/>
                <a:cs typeface="Times New Roman" panose="02020603050405020304" pitchFamily="18" charset="0"/>
              </a:rPr>
              <a:t>CẢM ƠN CÁC EM </a:t>
            </a:r>
          </a:p>
          <a:p>
            <a:pPr algn="ctr"/>
            <a:r>
              <a:rPr lang="vi-VN" altLang="zh-CN" sz="4800" b="1" dirty="0">
                <a:solidFill>
                  <a:srgbClr val="CC0099"/>
                </a:solidFill>
                <a:latin typeface="Times New Roman" panose="02020603050405020304" pitchFamily="18" charset="0"/>
                <a:ea typeface="微软雅黑" panose="020B0503020204020204" pitchFamily="34" charset="-122"/>
                <a:cs typeface="Times New Roman" panose="02020603050405020304" pitchFamily="18" charset="0"/>
              </a:rPr>
              <a:t>ĐÃ CHÚ Ý VÀO BUỔI HỌC!</a:t>
            </a:r>
            <a:endParaRPr lang="zh-CN" altLang="en-US" sz="4800" b="1" dirty="0">
              <a:solidFill>
                <a:srgbClr val="CC0099"/>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1" name="纯音乐 - 倾恋">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61717" y="-1309244"/>
            <a:ext cx="812800" cy="812800"/>
          </a:xfrm>
          <a:prstGeom prst="rect">
            <a:avLst/>
          </a:prstGeom>
        </p:spPr>
      </p:pic>
    </p:spTree>
    <p:extLst>
      <p:ext uri="{BB962C8B-B14F-4D97-AF65-F5344CB8AC3E}">
        <p14:creationId xmlns:p14="http://schemas.microsoft.com/office/powerpoint/2010/main" val="2657494504"/>
      </p:ext>
    </p:extLst>
  </p:cSld>
  <p:clrMapOvr>
    <a:masterClrMapping/>
  </p:clrMapOvr>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 y="0"/>
            <a:ext cx="12192003" cy="6924402"/>
            <a:chOff x="-2" y="0"/>
            <a:chExt cx="9144002" cy="5193301"/>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23" y="145223"/>
              <a:ext cx="1256730" cy="151847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94800"/>
              <a:ext cx="9144000" cy="1683034"/>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 y="3699027"/>
              <a:ext cx="2057402" cy="1478806"/>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1659" y="3340721"/>
              <a:ext cx="1694717" cy="1852580"/>
            </a:xfrm>
            <a:prstGeom prst="rect">
              <a:avLst/>
            </a:prstGeom>
          </p:spPr>
        </p:pic>
      </p:grpSp>
      <p:sp>
        <p:nvSpPr>
          <p:cNvPr id="37" name="Text Box 58"/>
          <p:cNvSpPr txBox="1">
            <a:spLocks noChangeArrowheads="1"/>
          </p:cNvSpPr>
          <p:nvPr/>
        </p:nvSpPr>
        <p:spPr bwMode="auto">
          <a:xfrm>
            <a:off x="156956" y="1983613"/>
            <a:ext cx="11612349" cy="202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en-US" altLang="zh-CN" sz="36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TÌM HIỂU TRI THỨC TIẾNG VIỆT:</a:t>
            </a:r>
          </a:p>
          <a:p>
            <a:pPr algn="ctr" eaLnBrk="1" hangingPunct="1">
              <a:lnSpc>
                <a:spcPct val="120000"/>
              </a:lnSpc>
            </a:pPr>
            <a:r>
              <a:rPr lang="en-US" altLang="zh-CN" sz="3600" b="1" dirty="0" smtClean="0">
                <a:latin typeface="Times New Roman" panose="02020603050405020304" pitchFamily="18" charset="0"/>
                <a:ea typeface="黑体" panose="02010609060101010101" pitchFamily="49" charset="-122"/>
                <a:cs typeface="Times New Roman" panose="02020603050405020304" pitchFamily="18" charset="0"/>
              </a:rPr>
              <a:t>LỰA CHỌN TỪ NGỮ PHÙ HỢP VỚI VIỆC THỂ HIỆN Ý NGHĨA CỦA VĂN BẢN</a:t>
            </a:r>
            <a:endParaRPr lang="zh-CN" altLang="en-US" sz="3600" b="1" dirty="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44" name="组合 43"/>
          <p:cNvGrpSpPr/>
          <p:nvPr/>
        </p:nvGrpSpPr>
        <p:grpSpPr>
          <a:xfrm>
            <a:off x="4874659" y="193631"/>
            <a:ext cx="1794015" cy="1604558"/>
            <a:chOff x="2370146" y="833266"/>
            <a:chExt cx="483806" cy="432714"/>
          </a:xfrm>
        </p:grpSpPr>
        <p:grpSp>
          <p:nvGrpSpPr>
            <p:cNvPr id="24" name="Group 14"/>
            <p:cNvGrpSpPr>
              <a:grpSpLocks/>
            </p:cNvGrpSpPr>
            <p:nvPr/>
          </p:nvGrpSpPr>
          <p:grpSpPr bwMode="auto">
            <a:xfrm>
              <a:off x="2370146" y="833266"/>
              <a:ext cx="483806" cy="432714"/>
              <a:chOff x="0" y="0"/>
              <a:chExt cx="464" cy="415"/>
            </a:xfrm>
          </p:grpSpPr>
          <p:pic>
            <p:nvPicPr>
              <p:cNvPr id="25" name="圆角矩形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64"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6" name="Text Box 16"/>
              <p:cNvSpPr txBox="1">
                <a:spLocks noChangeArrowheads="1"/>
              </p:cNvSpPr>
              <p:nvPr/>
            </p:nvSpPr>
            <p:spPr bwMode="auto">
              <a:xfrm>
                <a:off x="38" y="35"/>
                <a:ext cx="39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3600">
                  <a:solidFill>
                    <a:srgbClr val="FFFFFF"/>
                  </a:solidFill>
                  <a:latin typeface="Times New Roman" panose="02020603050405020304" pitchFamily="18" charset="0"/>
                  <a:cs typeface="Times New Roman" panose="02020603050405020304" pitchFamily="18" charset="0"/>
                </a:endParaRPr>
              </a:p>
            </p:txBody>
          </p:sp>
        </p:grpSp>
        <p:sp>
          <p:nvSpPr>
            <p:cNvPr id="36" name="TextBox 19"/>
            <p:cNvSpPr txBox="1">
              <a:spLocks noChangeArrowheads="1"/>
            </p:cNvSpPr>
            <p:nvPr/>
          </p:nvSpPr>
          <p:spPr bwMode="auto">
            <a:xfrm>
              <a:off x="2535844" y="897989"/>
              <a:ext cx="234604" cy="29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600" b="1" dirty="0" smtClean="0">
                  <a:solidFill>
                    <a:schemeClr val="bg1"/>
                  </a:solidFill>
                  <a:latin typeface="Times New Roman" panose="02020603050405020304" pitchFamily="18" charset="0"/>
                  <a:cs typeface="Times New Roman" panose="02020603050405020304" pitchFamily="18" charset="0"/>
                </a:rPr>
                <a:t>I.</a:t>
              </a:r>
              <a:endParaRPr lang="zh-CN" altLang="en-US" sz="66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30616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8968"/>
            <a:ext cx="12192003" cy="6903779"/>
            <a:chOff x="-2" y="0"/>
            <a:chExt cx="9144002" cy="5177834"/>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23" y="145223"/>
              <a:ext cx="1256730" cy="151847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94800"/>
              <a:ext cx="9144000" cy="1683034"/>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 y="3005268"/>
              <a:ext cx="3022602" cy="2172566"/>
            </a:xfrm>
            <a:prstGeom prst="rect">
              <a:avLst/>
            </a:prstGeom>
          </p:spPr>
        </p:pic>
      </p:grpSp>
      <p:sp>
        <p:nvSpPr>
          <p:cNvPr id="3" name="TextBox 2">
            <a:extLst>
              <a:ext uri="{FF2B5EF4-FFF2-40B4-BE49-F238E27FC236}">
                <a16:creationId xmlns:a16="http://schemas.microsoft.com/office/drawing/2014/main" xmlns="" id="{98B32DBB-CD19-6E43-95E4-40B2020120EB}"/>
              </a:ext>
            </a:extLst>
          </p:cNvPr>
          <p:cNvSpPr txBox="1"/>
          <p:nvPr/>
        </p:nvSpPr>
        <p:spPr>
          <a:xfrm>
            <a:off x="173433" y="1688010"/>
            <a:ext cx="10741363" cy="2062103"/>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   - </a:t>
            </a:r>
            <a:r>
              <a:rPr lang="en-US" sz="3200" b="1" dirty="0" err="1" smtClean="0">
                <a:latin typeface="Times New Roman" panose="02020603050405020304" pitchFamily="18" charset="0"/>
                <a:cs typeface="Times New Roman" panose="02020603050405020304" pitchFamily="18" charset="0"/>
              </a:rPr>
              <a:t>Khi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nói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hoặc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viết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người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nói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viết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phải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huy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động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vốn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từ</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ngữ</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được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tích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lũy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những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từ</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ngữ</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đồng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nghĩa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gần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nghĩa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để</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lựa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chọn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những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từ</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ngữ</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phù</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hợp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nhất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với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việc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thể</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hiện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nội</a:t>
            </a:r>
            <a:r>
              <a:rPr lang="en-US" sz="3200" b="1" dirty="0" smtClean="0">
                <a:latin typeface="Times New Roman" panose="02020603050405020304" pitchFamily="18" charset="0"/>
                <a:cs typeface="Times New Roman" panose="02020603050405020304" pitchFamily="18" charset="0"/>
              </a:rPr>
              <a:t> dung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bản</a:t>
            </a:r>
            <a:r>
              <a:rPr lang="en-US" sz="3200" b="1" dirty="0" smtClean="0">
                <a:latin typeface="Times New Roman" panose="02020603050405020304" pitchFamily="18" charset="0"/>
                <a:cs typeface="Times New Roman" panose="02020603050405020304" pitchFamily="18" charset="0"/>
              </a:rPr>
              <a:t>.</a:t>
            </a:r>
            <a:endParaRPr lang="x-none" sz="3200" b="1" dirty="0">
              <a:latin typeface="Times New Roman" panose="02020603050405020304" pitchFamily="18" charset="0"/>
              <a:cs typeface="Times New Roman" panose="02020603050405020304" pitchFamily="18" charset="0"/>
            </a:endParaRPr>
          </a:p>
        </p:txBody>
      </p:sp>
      <p:sp>
        <p:nvSpPr>
          <p:cNvPr id="39" name="Plaque 38"/>
          <p:cNvSpPr/>
          <p:nvPr/>
        </p:nvSpPr>
        <p:spPr>
          <a:xfrm>
            <a:off x="139962" y="63286"/>
            <a:ext cx="12041874" cy="867020"/>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3200" b="1" dirty="0" smtClean="0">
                <a:solidFill>
                  <a:srgbClr val="FF0000"/>
                </a:solidFill>
                <a:latin typeface="Times New Roman" panose="02020603050405020304" pitchFamily="18" charset="0"/>
                <a:ea typeface="MS Mincho"/>
                <a:cs typeface="Times New Roman" panose="02020603050405020304" pitchFamily="18" charset="0"/>
              </a:rPr>
              <a:t>1. </a:t>
            </a:r>
            <a:r>
              <a:rPr lang="en-US" sz="3200" b="1" dirty="0" err="1" smtClean="0">
                <a:solidFill>
                  <a:srgbClr val="FF0000"/>
                </a:solidFill>
                <a:latin typeface="Times New Roman" panose="02020603050405020304" pitchFamily="18" charset="0"/>
                <a:ea typeface="MS Mincho"/>
                <a:cs typeface="Times New Roman" panose="02020603050405020304" pitchFamily="18" charset="0"/>
              </a:rPr>
              <a:t>Khái</a:t>
            </a:r>
            <a:r>
              <a:rPr lang="en-US" sz="3200" b="1" dirty="0" smtClean="0">
                <a:solidFill>
                  <a:srgbClr val="FF0000"/>
                </a:solidFill>
                <a:latin typeface="Times New Roman" panose="02020603050405020304" pitchFamily="18" charset="0"/>
                <a:ea typeface="MS Mincho"/>
                <a:cs typeface="Times New Roman" panose="02020603050405020304" pitchFamily="18" charset="0"/>
              </a:rPr>
              <a:t> </a:t>
            </a:r>
            <a:r>
              <a:rPr lang="en-US" sz="3200" b="1" dirty="0" err="1" smtClean="0">
                <a:solidFill>
                  <a:srgbClr val="FF0000"/>
                </a:solidFill>
                <a:latin typeface="Times New Roman" panose="02020603050405020304" pitchFamily="18" charset="0"/>
                <a:ea typeface="MS Mincho"/>
                <a:cs typeface="Times New Roman" panose="02020603050405020304" pitchFamily="18" charset="0"/>
              </a:rPr>
              <a:t>niệm</a:t>
            </a:r>
            <a:r>
              <a:rPr lang="en-US" sz="3200" b="1" dirty="0" smtClean="0">
                <a:solidFill>
                  <a:srgbClr val="FF0000"/>
                </a:solidFill>
                <a:latin typeface="Times New Roman" panose="02020603050405020304" pitchFamily="18" charset="0"/>
                <a:ea typeface="MS Mincho"/>
                <a:cs typeface="Times New Roman" panose="02020603050405020304" pitchFamily="18" charset="0"/>
              </a:rPr>
              <a:t>.</a:t>
            </a:r>
            <a:endPar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98B32DBB-CD19-6E43-95E4-40B2020120EB}"/>
              </a:ext>
            </a:extLst>
          </p:cNvPr>
          <p:cNvSpPr txBox="1"/>
          <p:nvPr/>
        </p:nvSpPr>
        <p:spPr>
          <a:xfrm>
            <a:off x="230300" y="3923042"/>
            <a:ext cx="10741363" cy="1046440"/>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   </a:t>
            </a:r>
            <a:r>
              <a:rPr lang="en-US" sz="3000" b="1" i="1" dirty="0" smtClean="0">
                <a:latin typeface="Times New Roman" panose="02020603050405020304" pitchFamily="18" charset="0"/>
                <a:cs typeface="Times New Roman" panose="02020603050405020304" pitchFamily="18" charset="0"/>
              </a:rPr>
              <a:t>VD: Ca </a:t>
            </a:r>
            <a:r>
              <a:rPr lang="en-US" sz="3000" b="1" i="1" dirty="0" err="1" smtClean="0">
                <a:latin typeface="Times New Roman" panose="02020603050405020304" pitchFamily="18" charset="0"/>
                <a:cs typeface="Times New Roman" panose="02020603050405020304" pitchFamily="18" charset="0"/>
              </a:rPr>
              <a:t>dao</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dân</a:t>
            </a:r>
            <a:r>
              <a:rPr lang="en-US" sz="3000" b="1" i="1" dirty="0" smtClean="0">
                <a:latin typeface="Times New Roman" panose="02020603050405020304" pitchFamily="18" charset="0"/>
                <a:cs typeface="Times New Roman" panose="02020603050405020304" pitchFamily="18" charset="0"/>
              </a:rPr>
              <a:t> ca </a:t>
            </a:r>
            <a:r>
              <a:rPr lang="en-US" sz="3000" b="1" i="1" dirty="0" err="1" smtClean="0">
                <a:latin typeface="Times New Roman" panose="02020603050405020304" pitchFamily="18" charset="0"/>
                <a:cs typeface="Times New Roman" panose="02020603050405020304" pitchFamily="18" charset="0"/>
              </a:rPr>
              <a:t>Việt</a:t>
            </a:r>
            <a:r>
              <a:rPr lang="en-US" sz="3000" b="1" i="1" dirty="0" smtClean="0">
                <a:latin typeface="Times New Roman" panose="02020603050405020304" pitchFamily="18" charset="0"/>
                <a:cs typeface="Times New Roman" panose="02020603050405020304" pitchFamily="18" charset="0"/>
              </a:rPr>
              <a:t> Nam </a:t>
            </a:r>
            <a:r>
              <a:rPr lang="en-US" sz="3000" b="1" i="1" dirty="0" err="1" smtClean="0">
                <a:latin typeface="Times New Roman" panose="02020603050405020304" pitchFamily="18" charset="0"/>
                <a:cs typeface="Times New Roman" panose="02020603050405020304" pitchFamily="18" charset="0"/>
              </a:rPr>
              <a:t>có</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những</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bài</a:t>
            </a:r>
            <a:r>
              <a:rPr lang="en-US" sz="3000" b="1" i="1" dirty="0" smtClean="0">
                <a:latin typeface="Times New Roman" panose="02020603050405020304" pitchFamily="18" charset="0"/>
                <a:cs typeface="Times New Roman" panose="02020603050405020304" pitchFamily="18" charset="0"/>
              </a:rPr>
              <a:t> </a:t>
            </a:r>
            <a:r>
              <a:rPr lang="en-US" sz="3000" b="1" i="1" u="sng" dirty="0" err="1" smtClean="0">
                <a:latin typeface="Times New Roman" panose="02020603050405020304" pitchFamily="18" charset="0"/>
                <a:cs typeface="Times New Roman" panose="02020603050405020304" pitchFamily="18" charset="0"/>
              </a:rPr>
              <a:t>diễn</a:t>
            </a:r>
            <a:r>
              <a:rPr lang="en-US" sz="3000" b="1" i="1" u="sng" dirty="0" smtClean="0">
                <a:latin typeface="Times New Roman" panose="02020603050405020304" pitchFamily="18" charset="0"/>
                <a:cs typeface="Times New Roman" panose="02020603050405020304" pitchFamily="18" charset="0"/>
              </a:rPr>
              <a:t> </a:t>
            </a:r>
            <a:r>
              <a:rPr lang="en-US" sz="3000" b="1" i="1" u="sng" dirty="0" err="1" smtClean="0">
                <a:latin typeface="Times New Roman" panose="02020603050405020304" pitchFamily="18" charset="0"/>
                <a:cs typeface="Times New Roman" panose="02020603050405020304" pitchFamily="18" charset="0"/>
              </a:rPr>
              <a:t>tả</a:t>
            </a:r>
            <a:r>
              <a:rPr lang="en-US" sz="3000" b="1" i="1" u="sng"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tình</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yêu</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quê</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hương</a:t>
            </a:r>
            <a:r>
              <a:rPr lang="en-US" sz="3000" b="1" i="1" dirty="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đất</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nước</a:t>
            </a:r>
            <a:r>
              <a:rPr lang="en-US" sz="3000" b="1" i="1" dirty="0" smtClean="0">
                <a:latin typeface="Times New Roman" panose="02020603050405020304" pitchFamily="18" charset="0"/>
                <a:cs typeface="Times New Roman" panose="02020603050405020304" pitchFamily="18" charset="0"/>
              </a:rPr>
              <a:t>, con </a:t>
            </a:r>
            <a:r>
              <a:rPr lang="en-US" sz="3000" b="1" i="1" dirty="0" err="1" smtClean="0">
                <a:latin typeface="Times New Roman" panose="02020603050405020304" pitchFamily="18" charset="0"/>
                <a:cs typeface="Times New Roman" panose="02020603050405020304" pitchFamily="18" charset="0"/>
              </a:rPr>
              <a:t>người</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thật</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bình</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dị</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mà</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sâu</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sắc</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đến</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khó</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ngờ</a:t>
            </a:r>
            <a:r>
              <a:rPr lang="en-US" sz="3000" b="1" i="1" dirty="0" smtClean="0">
                <a:latin typeface="Times New Roman" panose="02020603050405020304" pitchFamily="18" charset="0"/>
                <a:cs typeface="Times New Roman" panose="02020603050405020304" pitchFamily="18" charset="0"/>
              </a:rPr>
              <a:t>.  </a:t>
            </a:r>
            <a:endParaRPr lang="x-none" sz="3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65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 y="0"/>
            <a:ext cx="12192003" cy="6903779"/>
            <a:chOff x="-2" y="0"/>
            <a:chExt cx="9144002" cy="5177834"/>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23" y="145223"/>
              <a:ext cx="1256730" cy="151847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94800"/>
              <a:ext cx="9144000" cy="1683034"/>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 y="3005268"/>
              <a:ext cx="3022602" cy="2172566"/>
            </a:xfrm>
            <a:prstGeom prst="rect">
              <a:avLst/>
            </a:prstGeom>
          </p:spPr>
        </p:pic>
      </p:grpSp>
      <p:grpSp>
        <p:nvGrpSpPr>
          <p:cNvPr id="48" name="组合 47"/>
          <p:cNvGrpSpPr/>
          <p:nvPr/>
        </p:nvGrpSpPr>
        <p:grpSpPr>
          <a:xfrm>
            <a:off x="673611" y="1031867"/>
            <a:ext cx="9520976" cy="1426051"/>
            <a:chOff x="2169951" y="965687"/>
            <a:chExt cx="4147799" cy="583903"/>
          </a:xfrm>
        </p:grpSpPr>
        <p:grpSp>
          <p:nvGrpSpPr>
            <p:cNvPr id="21" name="Group 11"/>
            <p:cNvGrpSpPr>
              <a:grpSpLocks/>
            </p:cNvGrpSpPr>
            <p:nvPr/>
          </p:nvGrpSpPr>
          <p:grpSpPr bwMode="auto">
            <a:xfrm>
              <a:off x="2169951" y="965687"/>
              <a:ext cx="4147799" cy="583903"/>
              <a:chOff x="0" y="0"/>
              <a:chExt cx="3978" cy="560"/>
            </a:xfrm>
          </p:grpSpPr>
          <p:pic>
            <p:nvPicPr>
              <p:cNvPr id="22" name="矩形 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397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3" name="Text Box 13"/>
              <p:cNvSpPr txBox="1">
                <a:spLocks noChangeArrowheads="1"/>
              </p:cNvSpPr>
              <p:nvPr/>
            </p:nvSpPr>
            <p:spPr bwMode="auto">
              <a:xfrm>
                <a:off x="10" y="10"/>
                <a:ext cx="39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3200" b="1">
                  <a:solidFill>
                    <a:srgbClr val="FFFFFF"/>
                  </a:solidFill>
                  <a:latin typeface="Times New Roman" panose="02020603050405020304" pitchFamily="18" charset="0"/>
                  <a:cs typeface="Times New Roman" panose="02020603050405020304" pitchFamily="18" charset="0"/>
                </a:endParaRPr>
              </a:p>
            </p:txBody>
          </p:sp>
        </p:grpSp>
        <p:sp>
          <p:nvSpPr>
            <p:cNvPr id="37" name="Text Box 58"/>
            <p:cNvSpPr txBox="1">
              <a:spLocks noChangeArrowheads="1"/>
            </p:cNvSpPr>
            <p:nvPr/>
          </p:nvSpPr>
          <p:spPr bwMode="auto">
            <a:xfrm>
              <a:off x="2631034" y="1073930"/>
              <a:ext cx="3527683" cy="27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vi-VN" altLang="zh-CN" sz="3200" b="1" dirty="0">
                  <a:latin typeface="Times New Roman" panose="02020603050405020304" pitchFamily="18" charset="0"/>
                  <a:ea typeface="+mn-ea"/>
                  <a:cs typeface="Times New Roman" panose="02020603050405020304" pitchFamily="18" charset="0"/>
                </a:rPr>
                <a:t>Xác định nội dung cần diễn đạt</a:t>
              </a:r>
              <a:endParaRPr lang="zh-CN" altLang="en-US" sz="3200" b="1" dirty="0">
                <a:latin typeface="Times New Roman" panose="02020603050405020304" pitchFamily="18" charset="0"/>
                <a:ea typeface="+mn-ea"/>
                <a:cs typeface="Times New Roman" panose="02020603050405020304" pitchFamily="18" charset="0"/>
              </a:endParaRPr>
            </a:p>
          </p:txBody>
        </p:sp>
      </p:grpSp>
      <p:grpSp>
        <p:nvGrpSpPr>
          <p:cNvPr id="18" name="Group 8"/>
          <p:cNvGrpSpPr>
            <a:grpSpLocks/>
          </p:cNvGrpSpPr>
          <p:nvPr/>
        </p:nvGrpSpPr>
        <p:grpSpPr bwMode="auto">
          <a:xfrm>
            <a:off x="694853" y="2494249"/>
            <a:ext cx="11497148" cy="1880491"/>
            <a:chOff x="0" y="0"/>
            <a:chExt cx="3978" cy="561"/>
          </a:xfrm>
        </p:grpSpPr>
        <p:pic>
          <p:nvPicPr>
            <p:cNvPr id="19" name="矩形 21"/>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3978"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0" name="Text Box 10"/>
            <p:cNvSpPr txBox="1">
              <a:spLocks noChangeArrowheads="1"/>
            </p:cNvSpPr>
            <p:nvPr/>
          </p:nvSpPr>
          <p:spPr bwMode="auto">
            <a:xfrm>
              <a:off x="9" y="10"/>
              <a:ext cx="39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3200">
                <a:solidFill>
                  <a:srgbClr val="FFFFFF"/>
                </a:solidFill>
                <a:latin typeface="Times New Roman" panose="02020603050405020304" pitchFamily="18" charset="0"/>
                <a:cs typeface="Times New Roman" panose="02020603050405020304" pitchFamily="18" charset="0"/>
              </a:endParaRPr>
            </a:p>
          </p:txBody>
        </p:sp>
      </p:grpSp>
      <p:grpSp>
        <p:nvGrpSpPr>
          <p:cNvPr id="15" name="Group 5"/>
          <p:cNvGrpSpPr>
            <a:grpSpLocks/>
          </p:cNvGrpSpPr>
          <p:nvPr/>
        </p:nvGrpSpPr>
        <p:grpSpPr bwMode="auto">
          <a:xfrm>
            <a:off x="720865" y="4443021"/>
            <a:ext cx="11471135" cy="2429888"/>
            <a:chOff x="0" y="0"/>
            <a:chExt cx="3978" cy="561"/>
          </a:xfrm>
        </p:grpSpPr>
        <p:pic>
          <p:nvPicPr>
            <p:cNvPr id="16" name="矩形 2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3978"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7" name="Text Box 7"/>
            <p:cNvSpPr txBox="1">
              <a:spLocks noChangeArrowheads="1"/>
            </p:cNvSpPr>
            <p:nvPr/>
          </p:nvSpPr>
          <p:spPr bwMode="auto">
            <a:xfrm>
              <a:off x="9" y="10"/>
              <a:ext cx="39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3200" b="1">
                <a:solidFill>
                  <a:srgbClr val="FFFFFF"/>
                </a:solidFill>
                <a:latin typeface="Times New Roman" panose="02020603050405020304" pitchFamily="18" charset="0"/>
                <a:cs typeface="Times New Roman" panose="02020603050405020304" pitchFamily="18" charset="0"/>
              </a:endParaRPr>
            </a:p>
          </p:txBody>
        </p:sp>
      </p:grpSp>
      <p:grpSp>
        <p:nvGrpSpPr>
          <p:cNvPr id="44" name="组合 43"/>
          <p:cNvGrpSpPr/>
          <p:nvPr/>
        </p:nvGrpSpPr>
        <p:grpSpPr>
          <a:xfrm>
            <a:off x="472919" y="994992"/>
            <a:ext cx="1122985" cy="765853"/>
            <a:chOff x="2370146" y="833266"/>
            <a:chExt cx="483806" cy="432714"/>
          </a:xfrm>
        </p:grpSpPr>
        <p:grpSp>
          <p:nvGrpSpPr>
            <p:cNvPr id="24" name="Group 14"/>
            <p:cNvGrpSpPr>
              <a:grpSpLocks/>
            </p:cNvGrpSpPr>
            <p:nvPr/>
          </p:nvGrpSpPr>
          <p:grpSpPr bwMode="auto">
            <a:xfrm>
              <a:off x="2370146" y="833266"/>
              <a:ext cx="483806" cy="432714"/>
              <a:chOff x="0" y="0"/>
              <a:chExt cx="464" cy="415"/>
            </a:xfrm>
          </p:grpSpPr>
          <p:pic>
            <p:nvPicPr>
              <p:cNvPr id="25" name="圆角矩形 8"/>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464"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6" name="Text Box 16"/>
              <p:cNvSpPr txBox="1">
                <a:spLocks noChangeArrowheads="1"/>
              </p:cNvSpPr>
              <p:nvPr/>
            </p:nvSpPr>
            <p:spPr bwMode="auto">
              <a:xfrm>
                <a:off x="38" y="35"/>
                <a:ext cx="39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3200">
                  <a:solidFill>
                    <a:srgbClr val="FFFFFF"/>
                  </a:solidFill>
                  <a:latin typeface="Times New Roman" panose="02020603050405020304" pitchFamily="18" charset="0"/>
                  <a:cs typeface="Times New Roman" panose="02020603050405020304" pitchFamily="18" charset="0"/>
                </a:endParaRPr>
              </a:p>
            </p:txBody>
          </p:sp>
        </p:grpSp>
        <p:sp>
          <p:nvSpPr>
            <p:cNvPr id="36" name="TextBox 19"/>
            <p:cNvSpPr txBox="1">
              <a:spLocks noChangeArrowheads="1"/>
            </p:cNvSpPr>
            <p:nvPr/>
          </p:nvSpPr>
          <p:spPr bwMode="auto">
            <a:xfrm>
              <a:off x="2432811" y="872512"/>
              <a:ext cx="234604" cy="33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solidFill>
                    <a:schemeClr val="bg1"/>
                  </a:solidFill>
                  <a:latin typeface="Times New Roman" panose="02020603050405020304" pitchFamily="18" charset="0"/>
                  <a:cs typeface="Times New Roman" panose="02020603050405020304" pitchFamily="18" charset="0"/>
                </a:rPr>
                <a:t>1</a:t>
              </a:r>
              <a:endParaRPr lang="zh-CN" altLang="en-US" sz="3200" b="1" dirty="0">
                <a:solidFill>
                  <a:schemeClr val="bg1"/>
                </a:solidFill>
                <a:latin typeface="Times New Roman" panose="02020603050405020304" pitchFamily="18" charset="0"/>
                <a:cs typeface="Times New Roman" panose="02020603050405020304" pitchFamily="18" charset="0"/>
              </a:endParaRPr>
            </a:p>
          </p:txBody>
        </p:sp>
      </p:grpSp>
      <p:grpSp>
        <p:nvGrpSpPr>
          <p:cNvPr id="45" name="组合 44"/>
          <p:cNvGrpSpPr/>
          <p:nvPr/>
        </p:nvGrpSpPr>
        <p:grpSpPr>
          <a:xfrm>
            <a:off x="508799" y="2452382"/>
            <a:ext cx="1122985" cy="771390"/>
            <a:chOff x="2370146" y="1581913"/>
            <a:chExt cx="483806" cy="435842"/>
          </a:xfrm>
        </p:grpSpPr>
        <p:grpSp>
          <p:nvGrpSpPr>
            <p:cNvPr id="27" name="Group 17"/>
            <p:cNvGrpSpPr>
              <a:grpSpLocks/>
            </p:cNvGrpSpPr>
            <p:nvPr/>
          </p:nvGrpSpPr>
          <p:grpSpPr bwMode="auto">
            <a:xfrm>
              <a:off x="2370146" y="1581913"/>
              <a:ext cx="483806" cy="435842"/>
              <a:chOff x="0" y="0"/>
              <a:chExt cx="464" cy="418"/>
            </a:xfrm>
          </p:grpSpPr>
          <p:pic>
            <p:nvPicPr>
              <p:cNvPr id="28" name="圆角矩形 10"/>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464"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9" name="Text Box 19"/>
              <p:cNvSpPr txBox="1">
                <a:spLocks noChangeArrowheads="1"/>
              </p:cNvSpPr>
              <p:nvPr/>
            </p:nvSpPr>
            <p:spPr bwMode="auto">
              <a:xfrm>
                <a:off x="38" y="37"/>
                <a:ext cx="39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3200">
                  <a:solidFill>
                    <a:srgbClr val="FFFFFF"/>
                  </a:solidFill>
                  <a:latin typeface="Times New Roman" panose="02020603050405020304" pitchFamily="18" charset="0"/>
                  <a:cs typeface="Times New Roman" panose="02020603050405020304" pitchFamily="18" charset="0"/>
                </a:endParaRPr>
              </a:p>
            </p:txBody>
          </p:sp>
        </p:grpSp>
        <p:sp>
          <p:nvSpPr>
            <p:cNvPr id="38" name="TextBox 24"/>
            <p:cNvSpPr txBox="1">
              <a:spLocks noChangeArrowheads="1"/>
            </p:cNvSpPr>
            <p:nvPr/>
          </p:nvSpPr>
          <p:spPr bwMode="auto">
            <a:xfrm>
              <a:off x="2432811" y="1598221"/>
              <a:ext cx="234604" cy="33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chemeClr val="bg1"/>
                  </a:solidFill>
                  <a:latin typeface="Times New Roman" panose="02020603050405020304" pitchFamily="18" charset="0"/>
                  <a:cs typeface="Times New Roman" panose="02020603050405020304" pitchFamily="18" charset="0"/>
                </a:rPr>
                <a:t>2</a:t>
              </a:r>
              <a:endParaRPr lang="zh-CN" altLang="en-US" sz="3200" b="1">
                <a:solidFill>
                  <a:schemeClr val="bg1"/>
                </a:solidFill>
                <a:latin typeface="Times New Roman" panose="02020603050405020304" pitchFamily="18" charset="0"/>
                <a:cs typeface="Times New Roman" panose="02020603050405020304" pitchFamily="18" charset="0"/>
              </a:endParaRPr>
            </a:p>
          </p:txBody>
        </p:sp>
      </p:grpSp>
      <p:grpSp>
        <p:nvGrpSpPr>
          <p:cNvPr id="46" name="组合 45"/>
          <p:cNvGrpSpPr/>
          <p:nvPr/>
        </p:nvGrpSpPr>
        <p:grpSpPr>
          <a:xfrm>
            <a:off x="525747" y="4606492"/>
            <a:ext cx="1190671" cy="765854"/>
            <a:chOff x="2370146" y="2474451"/>
            <a:chExt cx="483806" cy="432714"/>
          </a:xfrm>
        </p:grpSpPr>
        <p:pic>
          <p:nvPicPr>
            <p:cNvPr id="31" name="圆角矩形 12"/>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70146" y="2474451"/>
              <a:ext cx="483806" cy="43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42" name="TextBox 28"/>
            <p:cNvSpPr txBox="1">
              <a:spLocks noChangeArrowheads="1"/>
            </p:cNvSpPr>
            <p:nvPr/>
          </p:nvSpPr>
          <p:spPr bwMode="auto">
            <a:xfrm>
              <a:off x="2432811" y="2514741"/>
              <a:ext cx="234604" cy="33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solidFill>
                    <a:schemeClr val="bg1"/>
                  </a:solidFill>
                  <a:latin typeface="Times New Roman" panose="02020603050405020304" pitchFamily="18" charset="0"/>
                  <a:cs typeface="Times New Roman" panose="02020603050405020304" pitchFamily="18" charset="0"/>
                </a:rPr>
                <a:t>3</a:t>
              </a:r>
              <a:endParaRPr lang="zh-CN" altLang="en-US" sz="3200" b="1" dirty="0">
                <a:solidFill>
                  <a:schemeClr val="bg1"/>
                </a:solidFill>
                <a:latin typeface="Times New Roman" panose="02020603050405020304" pitchFamily="18" charset="0"/>
                <a:cs typeface="Times New Roman" panose="02020603050405020304" pitchFamily="18" charset="0"/>
              </a:endParaRPr>
            </a:p>
          </p:txBody>
        </p:sp>
      </p:grpSp>
      <p:sp>
        <p:nvSpPr>
          <p:cNvPr id="3" name="TextBox 2">
            <a:extLst>
              <a:ext uri="{FF2B5EF4-FFF2-40B4-BE49-F238E27FC236}">
                <a16:creationId xmlns:a16="http://schemas.microsoft.com/office/drawing/2014/main" xmlns="" id="{98B32DBB-CD19-6E43-95E4-40B2020120EB}"/>
              </a:ext>
            </a:extLst>
          </p:cNvPr>
          <p:cNvSpPr txBox="1"/>
          <p:nvPr/>
        </p:nvSpPr>
        <p:spPr>
          <a:xfrm>
            <a:off x="1424627" y="2657250"/>
            <a:ext cx="10741363" cy="1077218"/>
          </a:xfrm>
          <a:prstGeom prst="rect">
            <a:avLst/>
          </a:prstGeom>
          <a:noFill/>
        </p:spPr>
        <p:txBody>
          <a:bodyPr wrap="square" rtlCol="0">
            <a:spAutoFit/>
          </a:bodyPr>
          <a:lstStyle/>
          <a:p>
            <a:pPr algn="ctr"/>
            <a:r>
              <a:rPr lang="x-none" sz="3200" b="1" dirty="0">
                <a:latin typeface="Times New Roman" panose="02020603050405020304" pitchFamily="18" charset="0"/>
                <a:cs typeface="Times New Roman" panose="02020603050405020304" pitchFamily="18" charset="0"/>
              </a:rPr>
              <a:t>Huy động các từ đồng nghĩa, gần nghĩa, từ đó chọn từ ngữ có khả năng diễn đạt chính xác nhất</a:t>
            </a:r>
          </a:p>
        </p:txBody>
      </p:sp>
      <p:sp>
        <p:nvSpPr>
          <p:cNvPr id="53" name="TextBox 52">
            <a:extLst>
              <a:ext uri="{FF2B5EF4-FFF2-40B4-BE49-F238E27FC236}">
                <a16:creationId xmlns:a16="http://schemas.microsoft.com/office/drawing/2014/main" xmlns="" id="{3396992D-50D9-5A46-AF9D-FCD40FFB404C}"/>
              </a:ext>
            </a:extLst>
          </p:cNvPr>
          <p:cNvSpPr txBox="1"/>
          <p:nvPr/>
        </p:nvSpPr>
        <p:spPr>
          <a:xfrm>
            <a:off x="1511477" y="4787715"/>
            <a:ext cx="10042205" cy="1077218"/>
          </a:xfrm>
          <a:prstGeom prst="rect">
            <a:avLst/>
          </a:prstGeom>
          <a:noFill/>
        </p:spPr>
        <p:txBody>
          <a:bodyPr wrap="square" rtlCol="0">
            <a:spAutoFit/>
          </a:bodyPr>
          <a:lstStyle/>
          <a:p>
            <a:pPr algn="ctr"/>
            <a:r>
              <a:rPr lang="x-none" sz="3200" b="1" dirty="0">
                <a:latin typeface="Times New Roman" panose="02020603050405020304" pitchFamily="18" charset="0"/>
                <a:cs typeface="Times New Roman" panose="02020603050405020304" pitchFamily="18" charset="0"/>
              </a:rPr>
              <a:t>Chú ý khả năng kết hợp hài hoà giữa từ ngữ được lựa chọn với từ ngữ đứng trước hoặc sau trong câu.</a:t>
            </a:r>
          </a:p>
        </p:txBody>
      </p:sp>
      <p:sp>
        <p:nvSpPr>
          <p:cNvPr id="39" name="Plaque 38"/>
          <p:cNvSpPr/>
          <p:nvPr/>
        </p:nvSpPr>
        <p:spPr>
          <a:xfrm>
            <a:off x="139962" y="63286"/>
            <a:ext cx="12041874" cy="867020"/>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3200" b="1" dirty="0">
                <a:solidFill>
                  <a:srgbClr val="FF0000"/>
                </a:solidFill>
                <a:latin typeface="Times New Roman" panose="02020603050405020304" pitchFamily="18" charset="0"/>
                <a:ea typeface="MS Mincho"/>
                <a:cs typeface="Times New Roman" panose="02020603050405020304" pitchFamily="18" charset="0"/>
              </a:rPr>
              <a:t>2. </a:t>
            </a:r>
            <a:r>
              <a:rPr lang="en-US" sz="3200" b="1" dirty="0" err="1">
                <a:solidFill>
                  <a:srgbClr val="FF0000"/>
                </a:solidFill>
                <a:latin typeface="Times New Roman" panose="02020603050405020304" pitchFamily="18" charset="0"/>
                <a:ea typeface="MS Mincho"/>
                <a:cs typeface="Times New Roman" panose="02020603050405020304" pitchFamily="18" charset="0"/>
              </a:rPr>
              <a:t>Cách</a:t>
            </a:r>
            <a:r>
              <a:rPr lang="en-US" sz="3200" b="1" dirty="0">
                <a:solidFill>
                  <a:srgbClr val="FF0000"/>
                </a:solidFill>
                <a:latin typeface="Times New Roman" panose="02020603050405020304" pitchFamily="18" charset="0"/>
                <a:ea typeface="MS Mincho"/>
                <a:cs typeface="Times New Roman" panose="02020603050405020304" pitchFamily="18" charset="0"/>
              </a:rPr>
              <a:t> </a:t>
            </a:r>
            <a:r>
              <a:rPr lang="en-US" sz="3200" b="1" dirty="0" err="1">
                <a:solidFill>
                  <a:srgbClr val="FF0000"/>
                </a:solidFill>
                <a:latin typeface="Times New Roman" panose="02020603050405020304" pitchFamily="18" charset="0"/>
                <a:ea typeface="MS Mincho"/>
                <a:cs typeface="Times New Roman" panose="02020603050405020304" pitchFamily="18" charset="0"/>
              </a:rPr>
              <a:t>lựa</a:t>
            </a:r>
            <a:r>
              <a:rPr lang="en-US" sz="3200" b="1" dirty="0">
                <a:solidFill>
                  <a:srgbClr val="FF0000"/>
                </a:solidFill>
                <a:latin typeface="Times New Roman" panose="02020603050405020304" pitchFamily="18" charset="0"/>
                <a:ea typeface="MS Mincho"/>
                <a:cs typeface="Times New Roman" panose="02020603050405020304" pitchFamily="18" charset="0"/>
              </a:rPr>
              <a:t> </a:t>
            </a:r>
            <a:r>
              <a:rPr lang="en-US" sz="3200" b="1" dirty="0" err="1">
                <a:solidFill>
                  <a:srgbClr val="FF0000"/>
                </a:solidFill>
                <a:latin typeface="Times New Roman" panose="02020603050405020304" pitchFamily="18" charset="0"/>
                <a:ea typeface="MS Mincho"/>
                <a:cs typeface="Times New Roman" panose="02020603050405020304" pitchFamily="18" charset="0"/>
              </a:rPr>
              <a:t>chọn</a:t>
            </a:r>
            <a:r>
              <a:rPr lang="en-US" sz="3200" b="1" dirty="0">
                <a:solidFill>
                  <a:srgbClr val="FF0000"/>
                </a:solidFill>
                <a:latin typeface="Times New Roman" panose="02020603050405020304" pitchFamily="18" charset="0"/>
                <a:ea typeface="MS Mincho"/>
                <a:cs typeface="Times New Roman" panose="02020603050405020304" pitchFamily="18" charset="0"/>
              </a:rPr>
              <a:t> </a:t>
            </a:r>
            <a:r>
              <a:rPr lang="en-US" sz="3200" b="1" dirty="0" err="1">
                <a:solidFill>
                  <a:srgbClr val="FF0000"/>
                </a:solidFill>
                <a:latin typeface="Times New Roman" panose="02020603050405020304" pitchFamily="18" charset="0"/>
                <a:ea typeface="MS Mincho"/>
                <a:cs typeface="Times New Roman" panose="02020603050405020304" pitchFamily="18" charset="0"/>
              </a:rPr>
              <a:t>từ</a:t>
            </a:r>
            <a:r>
              <a:rPr lang="en-US" sz="3200" b="1" dirty="0">
                <a:solidFill>
                  <a:srgbClr val="FF0000"/>
                </a:solidFill>
                <a:latin typeface="Times New Roman" panose="02020603050405020304" pitchFamily="18" charset="0"/>
                <a:ea typeface="MS Mincho"/>
                <a:cs typeface="Times New Roman" panose="02020603050405020304" pitchFamily="18" charset="0"/>
              </a:rPr>
              <a:t> </a:t>
            </a:r>
            <a:r>
              <a:rPr lang="en-US" sz="3200" b="1" dirty="0" err="1">
                <a:solidFill>
                  <a:srgbClr val="FF0000"/>
                </a:solidFill>
                <a:latin typeface="Times New Roman" panose="02020603050405020304" pitchFamily="18" charset="0"/>
                <a:ea typeface="MS Mincho"/>
                <a:cs typeface="Times New Roman" panose="02020603050405020304" pitchFamily="18" charset="0"/>
              </a:rPr>
              <a:t>ngữ</a:t>
            </a:r>
            <a:r>
              <a:rPr lang="en-US" sz="3200" b="1" dirty="0">
                <a:solidFill>
                  <a:srgbClr val="FF0000"/>
                </a:solidFill>
                <a:latin typeface="Times New Roman" panose="02020603050405020304" pitchFamily="18" charset="0"/>
                <a:ea typeface="MS Mincho"/>
                <a:cs typeface="Times New Roman" panose="02020603050405020304" pitchFamily="18" charset="0"/>
              </a:rPr>
              <a:t> </a:t>
            </a:r>
            <a:r>
              <a:rPr lang="en-US" sz="3200" b="1" dirty="0" err="1">
                <a:solidFill>
                  <a:srgbClr val="FF0000"/>
                </a:solidFill>
                <a:latin typeface="Times New Roman" panose="02020603050405020304" pitchFamily="18" charset="0"/>
                <a:ea typeface="MS Mincho"/>
                <a:cs typeface="Times New Roman" panose="02020603050405020304" pitchFamily="18" charset="0"/>
              </a:rPr>
              <a:t>thích</a:t>
            </a:r>
            <a:r>
              <a:rPr lang="en-US" sz="3200" b="1" dirty="0">
                <a:solidFill>
                  <a:srgbClr val="FF0000"/>
                </a:solidFill>
                <a:latin typeface="Times New Roman" panose="02020603050405020304" pitchFamily="18" charset="0"/>
                <a:ea typeface="MS Mincho"/>
                <a:cs typeface="Times New Roman" panose="02020603050405020304" pitchFamily="18" charset="0"/>
              </a:rPr>
              <a:t> </a:t>
            </a:r>
            <a:r>
              <a:rPr lang="en-US" sz="3200" b="1" dirty="0" err="1">
                <a:solidFill>
                  <a:srgbClr val="FF0000"/>
                </a:solidFill>
                <a:latin typeface="Times New Roman" panose="02020603050405020304" pitchFamily="18" charset="0"/>
                <a:ea typeface="MS Mincho"/>
                <a:cs typeface="Times New Roman" panose="02020603050405020304" pitchFamily="18" charset="0"/>
              </a:rPr>
              <a:t>hợp</a:t>
            </a:r>
            <a:r>
              <a:rPr lang="en-US" sz="3200" b="1" dirty="0">
                <a:solidFill>
                  <a:srgbClr val="FF0000"/>
                </a:solidFill>
                <a:latin typeface="Times New Roman" panose="02020603050405020304" pitchFamily="18" charset="0"/>
                <a:ea typeface="MS Mincho"/>
                <a:cs typeface="Times New Roman" panose="02020603050405020304" pitchFamily="18" charset="0"/>
              </a:rPr>
              <a:t> </a:t>
            </a:r>
            <a:r>
              <a:rPr lang="en-US" sz="3200" b="1" dirty="0" err="1">
                <a:solidFill>
                  <a:srgbClr val="FF0000"/>
                </a:solidFill>
                <a:latin typeface="Times New Roman" panose="02020603050405020304" pitchFamily="18" charset="0"/>
                <a:ea typeface="MS Mincho"/>
                <a:cs typeface="Times New Roman" panose="02020603050405020304" pitchFamily="18" charset="0"/>
              </a:rPr>
              <a:t>khi</a:t>
            </a:r>
            <a:r>
              <a:rPr lang="en-US" sz="3200" b="1" dirty="0">
                <a:solidFill>
                  <a:srgbClr val="FF0000"/>
                </a:solidFill>
                <a:latin typeface="Times New Roman" panose="02020603050405020304" pitchFamily="18" charset="0"/>
                <a:ea typeface="MS Mincho"/>
                <a:cs typeface="Times New Roman" panose="02020603050405020304" pitchFamily="18" charset="0"/>
              </a:rPr>
              <a:t> </a:t>
            </a:r>
            <a:r>
              <a:rPr lang="en-US" sz="3200" b="1" dirty="0" err="1">
                <a:solidFill>
                  <a:srgbClr val="FF0000"/>
                </a:solidFill>
                <a:latin typeface="Times New Roman" panose="02020603050405020304" pitchFamily="18" charset="0"/>
                <a:ea typeface="MS Mincho"/>
                <a:cs typeface="Times New Roman" panose="02020603050405020304" pitchFamily="18" charset="0"/>
              </a:rPr>
              <a:t>nói</a:t>
            </a:r>
            <a:r>
              <a:rPr lang="en-US" sz="3200" b="1" dirty="0">
                <a:solidFill>
                  <a:srgbClr val="FF0000"/>
                </a:solidFill>
                <a:latin typeface="Times New Roman" panose="02020603050405020304" pitchFamily="18" charset="0"/>
                <a:ea typeface="MS Mincho"/>
                <a:cs typeface="Times New Roman" panose="02020603050405020304" pitchFamily="18" charset="0"/>
              </a:rPr>
              <a:t> </a:t>
            </a:r>
            <a:r>
              <a:rPr lang="en-US" sz="3200" b="1" dirty="0" err="1">
                <a:solidFill>
                  <a:srgbClr val="FF0000"/>
                </a:solidFill>
                <a:latin typeface="Times New Roman" panose="02020603050405020304" pitchFamily="18" charset="0"/>
                <a:ea typeface="MS Mincho"/>
                <a:cs typeface="Times New Roman" panose="02020603050405020304" pitchFamily="18" charset="0"/>
              </a:rPr>
              <a:t>hoặc</a:t>
            </a:r>
            <a:r>
              <a:rPr lang="en-US" sz="3200" b="1" dirty="0">
                <a:solidFill>
                  <a:srgbClr val="FF0000"/>
                </a:solidFill>
                <a:latin typeface="Times New Roman" panose="02020603050405020304" pitchFamily="18" charset="0"/>
                <a:ea typeface="MS Mincho"/>
                <a:cs typeface="Times New Roman" panose="02020603050405020304" pitchFamily="18" charset="0"/>
              </a:rPr>
              <a:t> </a:t>
            </a:r>
            <a:r>
              <a:rPr lang="en-US" sz="3200" b="1" dirty="0" err="1">
                <a:solidFill>
                  <a:srgbClr val="FF0000"/>
                </a:solidFill>
                <a:latin typeface="Times New Roman" panose="02020603050405020304" pitchFamily="18" charset="0"/>
                <a:ea typeface="MS Mincho"/>
                <a:cs typeface="Times New Roman" panose="02020603050405020304" pitchFamily="18" charset="0"/>
              </a:rPr>
              <a:t>viết</a:t>
            </a:r>
            <a:r>
              <a:rPr lang="en-US" sz="3200" b="1" dirty="0">
                <a:solidFill>
                  <a:srgbClr val="FF0000"/>
                </a:solidFill>
                <a:latin typeface="Times New Roman" panose="02020603050405020304" pitchFamily="18" charset="0"/>
                <a:ea typeface="MS Mincho"/>
                <a:cs typeface="Times New Roman" panose="02020603050405020304" pitchFamily="18" charset="0"/>
              </a:rPr>
              <a:t>.</a:t>
            </a:r>
            <a:endPar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62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arn(inVertic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barn(inVertical)">
                                      <p:cBhvr>
                                        <p:cTn id="35" dur="500"/>
                                        <p:tgtEl>
                                          <p:spTgt spid="53"/>
                                        </p:tgtEl>
                                      </p:cBhvr>
                                    </p:animEffect>
                                  </p:childTnLst>
                                </p:cTn>
                              </p:par>
                              <p:par>
                                <p:cTn id="36" presetID="16" presetClass="entr" presetSubtype="21"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que 6"/>
          <p:cNvSpPr/>
          <p:nvPr/>
        </p:nvSpPr>
        <p:spPr>
          <a:xfrm>
            <a:off x="0" y="171109"/>
            <a:ext cx="3093396" cy="1229674"/>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4000" b="1" dirty="0">
                <a:solidFill>
                  <a:srgbClr val="002060"/>
                </a:solidFill>
                <a:latin typeface="Times New Roman" panose="02020603050405020304" pitchFamily="18" charset="0"/>
                <a:ea typeface="MS Mincho"/>
                <a:cs typeface="Times New Roman" panose="02020603050405020304" pitchFamily="18" charset="0"/>
              </a:rPr>
              <a:t>3</a:t>
            </a:r>
            <a:r>
              <a:rPr lang="en-US" sz="4000" b="1" dirty="0" smtClean="0">
                <a:solidFill>
                  <a:srgbClr val="002060"/>
                </a:solidFill>
                <a:latin typeface="Times New Roman" panose="02020603050405020304" pitchFamily="18" charset="0"/>
                <a:ea typeface="MS Mincho"/>
                <a:cs typeface="Times New Roman" panose="02020603050405020304" pitchFamily="18" charset="0"/>
              </a:rPr>
              <a:t>. </a:t>
            </a:r>
            <a:r>
              <a:rPr lang="en-US" sz="4000" b="1" dirty="0" err="1">
                <a:solidFill>
                  <a:srgbClr val="002060"/>
                </a:solidFill>
                <a:latin typeface="Times New Roman" panose="02020603050405020304" pitchFamily="18" charset="0"/>
                <a:ea typeface="MS Mincho"/>
                <a:cs typeface="Times New Roman" panose="02020603050405020304" pitchFamily="18" charset="0"/>
              </a:rPr>
              <a:t>Tác</a:t>
            </a:r>
            <a:r>
              <a:rPr lang="en-US" sz="4000" b="1" dirty="0">
                <a:solidFill>
                  <a:srgbClr val="002060"/>
                </a:solidFill>
                <a:latin typeface="Times New Roman" panose="02020603050405020304" pitchFamily="18" charset="0"/>
                <a:ea typeface="MS Mincho"/>
                <a:cs typeface="Times New Roman" panose="02020603050405020304" pitchFamily="18" charset="0"/>
              </a:rPr>
              <a:t> </a:t>
            </a:r>
            <a:r>
              <a:rPr lang="en-US" sz="4000" b="1" dirty="0" err="1" smtClean="0">
                <a:solidFill>
                  <a:srgbClr val="002060"/>
                </a:solidFill>
                <a:latin typeface="Times New Roman" panose="02020603050405020304" pitchFamily="18" charset="0"/>
                <a:ea typeface="MS Mincho"/>
                <a:cs typeface="Times New Roman" panose="02020603050405020304" pitchFamily="18" charset="0"/>
              </a:rPr>
              <a:t>dụng</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ounded Rectangle 7"/>
              <p:cNvSpPr/>
              <p:nvPr/>
            </p:nvSpPr>
            <p:spPr>
              <a:xfrm>
                <a:off x="102476" y="1623848"/>
                <a:ext cx="12192000" cy="4855780"/>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tabLst>
                    <a:tab pos="1386840" algn="l"/>
                  </a:tabLst>
                </a:pPr>
                <a:r>
                  <a:rPr lang="en-US" sz="4000" b="1" dirty="0">
                    <a:solidFill>
                      <a:srgbClr val="0D0D0D"/>
                    </a:solidFill>
                    <a:latin typeface="Times New Roman" panose="02020603050405020304" pitchFamily="18" charset="0"/>
                    <a:ea typeface="MS Mincho"/>
                    <a:cs typeface="Times New Roman" panose="02020603050405020304" pitchFamily="18" charset="0"/>
                  </a:rPr>
                  <a:t>- </a:t>
                </a:r>
                <a:r>
                  <a:rPr lang="en-US" sz="4000" b="1" dirty="0" err="1">
                    <a:solidFill>
                      <a:srgbClr val="FF0000"/>
                    </a:solidFill>
                    <a:latin typeface="Times New Roman" panose="02020603050405020304" pitchFamily="18" charset="0"/>
                    <a:ea typeface="MS Mincho"/>
                    <a:cs typeface="Times New Roman" panose="02020603050405020304" pitchFamily="18" charset="0"/>
                  </a:rPr>
                  <a:t>G</a:t>
                </a:r>
                <a:r>
                  <a:rPr lang="en-US" sz="4000" b="1" dirty="0" err="1" smtClean="0">
                    <a:solidFill>
                      <a:srgbClr val="FF0000"/>
                    </a:solidFill>
                    <a:latin typeface="Times New Roman" panose="02020603050405020304" pitchFamily="18" charset="0"/>
                    <a:ea typeface="MS Mincho"/>
                    <a:cs typeface="Times New Roman" panose="02020603050405020304" pitchFamily="18" charset="0"/>
                  </a:rPr>
                  <a:t>iúp</a:t>
                </a:r>
                <a:r>
                  <a:rPr lang="en-US" sz="4000" b="1" dirty="0" smtClean="0">
                    <a:solidFill>
                      <a:srgbClr val="FF0000"/>
                    </a:solidFill>
                    <a:latin typeface="Times New Roman" panose="02020603050405020304" pitchFamily="18" charset="0"/>
                    <a:ea typeface="MS Mincho"/>
                    <a:cs typeface="Times New Roman" panose="02020603050405020304" pitchFamily="18" charset="0"/>
                  </a:rPr>
                  <a:t> </a:t>
                </a:r>
                <a:r>
                  <a:rPr lang="en-US" sz="4000" b="1" dirty="0" err="1">
                    <a:solidFill>
                      <a:srgbClr val="FF0000"/>
                    </a:solidFill>
                    <a:latin typeface="Times New Roman" panose="02020603050405020304" pitchFamily="18" charset="0"/>
                    <a:ea typeface="MS Mincho"/>
                    <a:cs typeface="Times New Roman" panose="02020603050405020304" pitchFamily="18" charset="0"/>
                  </a:rPr>
                  <a:t>diễn</a:t>
                </a:r>
                <a:r>
                  <a:rPr lang="en-US" sz="4000" b="1" dirty="0">
                    <a:solidFill>
                      <a:srgbClr val="FF0000"/>
                    </a:solidFill>
                    <a:latin typeface="Times New Roman" panose="02020603050405020304" pitchFamily="18" charset="0"/>
                    <a:ea typeface="MS Mincho"/>
                    <a:cs typeface="Times New Roman" panose="02020603050405020304" pitchFamily="18" charset="0"/>
                  </a:rPr>
                  <a:t> </a:t>
                </a:r>
                <a:r>
                  <a:rPr lang="en-US" sz="4000" b="1" dirty="0" err="1">
                    <a:solidFill>
                      <a:srgbClr val="FF0000"/>
                    </a:solidFill>
                    <a:latin typeface="Times New Roman" panose="02020603050405020304" pitchFamily="18" charset="0"/>
                    <a:ea typeface="MS Mincho"/>
                    <a:cs typeface="Times New Roman" panose="02020603050405020304" pitchFamily="18" charset="0"/>
                  </a:rPr>
                  <a:t>đạt</a:t>
                </a:r>
                <a:r>
                  <a:rPr lang="en-US" sz="4000" b="1" dirty="0">
                    <a:solidFill>
                      <a:srgbClr val="FF0000"/>
                    </a:solidFill>
                    <a:latin typeface="Times New Roman" panose="02020603050405020304" pitchFamily="18" charset="0"/>
                    <a:ea typeface="MS Mincho"/>
                    <a:cs typeface="Times New Roman" panose="02020603050405020304" pitchFamily="18" charset="0"/>
                  </a:rPr>
                  <a:t> </a:t>
                </a:r>
                <a:r>
                  <a:rPr lang="en-US" sz="4000" b="1" dirty="0" err="1">
                    <a:solidFill>
                      <a:srgbClr val="FF0000"/>
                    </a:solidFill>
                    <a:latin typeface="Times New Roman" panose="02020603050405020304" pitchFamily="18" charset="0"/>
                    <a:ea typeface="MS Mincho"/>
                    <a:cs typeface="Times New Roman" panose="02020603050405020304" pitchFamily="18" charset="0"/>
                  </a:rPr>
                  <a:t>chính</a:t>
                </a:r>
                <a:r>
                  <a:rPr lang="en-US" sz="4000" b="1" dirty="0">
                    <a:solidFill>
                      <a:srgbClr val="FF0000"/>
                    </a:solidFill>
                    <a:latin typeface="Times New Roman" panose="02020603050405020304" pitchFamily="18" charset="0"/>
                    <a:ea typeface="MS Mincho"/>
                    <a:cs typeface="Times New Roman" panose="02020603050405020304" pitchFamily="18" charset="0"/>
                  </a:rPr>
                  <a:t> </a:t>
                </a:r>
                <a:r>
                  <a:rPr lang="en-US" sz="4000" b="1" dirty="0" err="1">
                    <a:solidFill>
                      <a:srgbClr val="FF0000"/>
                    </a:solidFill>
                    <a:latin typeface="Times New Roman" panose="02020603050405020304" pitchFamily="18" charset="0"/>
                    <a:ea typeface="MS Mincho"/>
                    <a:cs typeface="Times New Roman" panose="02020603050405020304" pitchFamily="18" charset="0"/>
                  </a:rPr>
                  <a:t>xác</a:t>
                </a:r>
                <a:r>
                  <a:rPr lang="en-US" sz="4000" b="1" dirty="0">
                    <a:solidFill>
                      <a:srgbClr val="FF0000"/>
                    </a:solidFill>
                    <a:latin typeface="Times New Roman" panose="02020603050405020304" pitchFamily="18" charset="0"/>
                    <a:ea typeface="MS Mincho"/>
                    <a:cs typeface="Times New Roman" panose="02020603050405020304" pitchFamily="18" charset="0"/>
                  </a:rPr>
                  <a:t> </a:t>
                </a:r>
                <a:r>
                  <a:rPr lang="en-US" sz="4000" b="1" dirty="0" err="1">
                    <a:solidFill>
                      <a:srgbClr val="FF0000"/>
                    </a:solidFill>
                    <a:latin typeface="Times New Roman" panose="02020603050405020304" pitchFamily="18" charset="0"/>
                    <a:ea typeface="MS Mincho"/>
                    <a:cs typeface="Times New Roman" panose="02020603050405020304" pitchFamily="18" charset="0"/>
                  </a:rPr>
                  <a:t>và</a:t>
                </a:r>
                <a:r>
                  <a:rPr lang="en-US" sz="4000" b="1" dirty="0">
                    <a:solidFill>
                      <a:srgbClr val="FF0000"/>
                    </a:solidFill>
                    <a:latin typeface="Times New Roman" panose="02020603050405020304" pitchFamily="18" charset="0"/>
                    <a:ea typeface="MS Mincho"/>
                    <a:cs typeface="Times New Roman" panose="02020603050405020304" pitchFamily="18" charset="0"/>
                  </a:rPr>
                  <a:t> </a:t>
                </a:r>
                <a:r>
                  <a:rPr lang="en-US" sz="4000" b="1" dirty="0" err="1">
                    <a:solidFill>
                      <a:srgbClr val="FF0000"/>
                    </a:solidFill>
                    <a:latin typeface="Times New Roman" panose="02020603050405020304" pitchFamily="18" charset="0"/>
                    <a:ea typeface="MS Mincho"/>
                    <a:cs typeface="Times New Roman" panose="02020603050405020304" pitchFamily="18" charset="0"/>
                  </a:rPr>
                  <a:t>hiệu</a:t>
                </a:r>
                <a:r>
                  <a:rPr lang="en-US" sz="4000" b="1" dirty="0">
                    <a:solidFill>
                      <a:srgbClr val="FF0000"/>
                    </a:solidFill>
                    <a:latin typeface="Times New Roman" panose="02020603050405020304" pitchFamily="18" charset="0"/>
                    <a:ea typeface="MS Mincho"/>
                    <a:cs typeface="Times New Roman" panose="02020603050405020304" pitchFamily="18" charset="0"/>
                  </a:rPr>
                  <a:t> </a:t>
                </a:r>
                <a:r>
                  <a:rPr lang="en-US" sz="4000" b="1" dirty="0" err="1">
                    <a:solidFill>
                      <a:srgbClr val="FF0000"/>
                    </a:solidFill>
                    <a:latin typeface="Times New Roman" panose="02020603050405020304" pitchFamily="18" charset="0"/>
                    <a:ea typeface="MS Mincho"/>
                    <a:cs typeface="Times New Roman" panose="02020603050405020304" pitchFamily="18" charset="0"/>
                  </a:rPr>
                  <a:t>quả</a:t>
                </a:r>
                <a:r>
                  <a:rPr lang="en-US" sz="4000" b="1" dirty="0">
                    <a:solidFill>
                      <a:srgbClr val="FF0000"/>
                    </a:solidFill>
                    <a:latin typeface="Times New Roman" panose="02020603050405020304" pitchFamily="18" charset="0"/>
                    <a:ea typeface="MS Mincho"/>
                    <a:cs typeface="Times New Roman" panose="02020603050405020304" pitchFamily="18" charset="0"/>
                  </a:rPr>
                  <a:t> </a:t>
                </a:r>
                <a:r>
                  <a:rPr lang="en-US" sz="4000" b="1" dirty="0" err="1">
                    <a:solidFill>
                      <a:srgbClr val="FF0000"/>
                    </a:solidFill>
                    <a:latin typeface="Times New Roman" panose="02020603050405020304" pitchFamily="18" charset="0"/>
                    <a:ea typeface="MS Mincho"/>
                    <a:cs typeface="Times New Roman" panose="02020603050405020304" pitchFamily="18" charset="0"/>
                  </a:rPr>
                  <a:t>điều</a:t>
                </a:r>
                <a:r>
                  <a:rPr lang="en-US" sz="4000" b="1" dirty="0">
                    <a:solidFill>
                      <a:srgbClr val="FF0000"/>
                    </a:solidFill>
                    <a:latin typeface="Times New Roman" panose="02020603050405020304" pitchFamily="18" charset="0"/>
                    <a:ea typeface="MS Mincho"/>
                    <a:cs typeface="Times New Roman" panose="02020603050405020304" pitchFamily="18" charset="0"/>
                  </a:rPr>
                  <a:t> </a:t>
                </a:r>
                <a:r>
                  <a:rPr lang="en-US" sz="4000" b="1" dirty="0" err="1">
                    <a:solidFill>
                      <a:srgbClr val="FF0000"/>
                    </a:solidFill>
                    <a:latin typeface="Times New Roman" panose="02020603050405020304" pitchFamily="18" charset="0"/>
                    <a:ea typeface="MS Mincho"/>
                    <a:cs typeface="Times New Roman" panose="02020603050405020304" pitchFamily="18" charset="0"/>
                  </a:rPr>
                  <a:t>mà</a:t>
                </a:r>
                <a:r>
                  <a:rPr lang="en-US" sz="4000" b="1" dirty="0">
                    <a:solidFill>
                      <a:srgbClr val="FF0000"/>
                    </a:solidFill>
                    <a:latin typeface="Times New Roman" panose="02020603050405020304" pitchFamily="18" charset="0"/>
                    <a:ea typeface="MS Mincho"/>
                    <a:cs typeface="Times New Roman" panose="02020603050405020304" pitchFamily="18" charset="0"/>
                  </a:rPr>
                  <a:t> </a:t>
                </a:r>
                <a:r>
                  <a:rPr lang="en-US" sz="4000" b="1" dirty="0" err="1">
                    <a:solidFill>
                      <a:srgbClr val="FF0000"/>
                    </a:solidFill>
                    <a:latin typeface="Times New Roman" panose="02020603050405020304" pitchFamily="18" charset="0"/>
                    <a:ea typeface="MS Mincho"/>
                    <a:cs typeface="Times New Roman" panose="02020603050405020304" pitchFamily="18" charset="0"/>
                  </a:rPr>
                  <a:t>người</a:t>
                </a:r>
                <a:r>
                  <a:rPr lang="en-US" sz="4000" b="1" dirty="0">
                    <a:solidFill>
                      <a:srgbClr val="FF0000"/>
                    </a:solidFill>
                    <a:latin typeface="Times New Roman" panose="02020603050405020304" pitchFamily="18" charset="0"/>
                    <a:ea typeface="MS Mincho"/>
                    <a:cs typeface="Times New Roman" panose="02020603050405020304" pitchFamily="18" charset="0"/>
                  </a:rPr>
                  <a:t> </a:t>
                </a:r>
                <a:r>
                  <a:rPr lang="en-US" sz="4000" b="1" dirty="0" err="1">
                    <a:solidFill>
                      <a:srgbClr val="FF0000"/>
                    </a:solidFill>
                    <a:latin typeface="Times New Roman" panose="02020603050405020304" pitchFamily="18" charset="0"/>
                    <a:ea typeface="MS Mincho"/>
                    <a:cs typeface="Times New Roman" panose="02020603050405020304" pitchFamily="18" charset="0"/>
                  </a:rPr>
                  <a:t>nói</a:t>
                </a:r>
                <a:r>
                  <a:rPr lang="en-US" sz="4000" b="1" dirty="0">
                    <a:solidFill>
                      <a:srgbClr val="FF0000"/>
                    </a:solidFill>
                    <a:latin typeface="Times New Roman" panose="02020603050405020304" pitchFamily="18" charset="0"/>
                    <a:ea typeface="MS Mincho"/>
                    <a:cs typeface="Times New Roman" panose="02020603050405020304" pitchFamily="18" charset="0"/>
                  </a:rPr>
                  <a:t> (</a:t>
                </a:r>
                <a:r>
                  <a:rPr lang="en-US" sz="4000" b="1" dirty="0" err="1">
                    <a:solidFill>
                      <a:srgbClr val="FF0000"/>
                    </a:solidFill>
                    <a:latin typeface="Times New Roman" panose="02020603050405020304" pitchFamily="18" charset="0"/>
                    <a:ea typeface="MS Mincho"/>
                    <a:cs typeface="Times New Roman" panose="02020603050405020304" pitchFamily="18" charset="0"/>
                  </a:rPr>
                  <a:t>người</a:t>
                </a:r>
                <a:r>
                  <a:rPr lang="en-US" sz="4000" b="1" dirty="0">
                    <a:solidFill>
                      <a:srgbClr val="FF0000"/>
                    </a:solidFill>
                    <a:latin typeface="Times New Roman" panose="02020603050405020304" pitchFamily="18" charset="0"/>
                    <a:ea typeface="MS Mincho"/>
                    <a:cs typeface="Times New Roman" panose="02020603050405020304" pitchFamily="18" charset="0"/>
                  </a:rPr>
                  <a:t> </a:t>
                </a:r>
                <a:r>
                  <a:rPr lang="en-US" sz="4000" b="1" dirty="0" err="1">
                    <a:solidFill>
                      <a:srgbClr val="FF0000"/>
                    </a:solidFill>
                    <a:latin typeface="Times New Roman" panose="02020603050405020304" pitchFamily="18" charset="0"/>
                    <a:ea typeface="MS Mincho"/>
                    <a:cs typeface="Times New Roman" panose="02020603050405020304" pitchFamily="18" charset="0"/>
                  </a:rPr>
                  <a:t>viết</a:t>
                </a:r>
                <a:r>
                  <a:rPr lang="en-US" sz="4000" b="1" dirty="0">
                    <a:solidFill>
                      <a:srgbClr val="FF0000"/>
                    </a:solidFill>
                    <a:latin typeface="Times New Roman" panose="02020603050405020304" pitchFamily="18" charset="0"/>
                    <a:ea typeface="MS Mincho"/>
                    <a:cs typeface="Times New Roman" panose="02020603050405020304" pitchFamily="18" charset="0"/>
                  </a:rPr>
                  <a:t>) </a:t>
                </a:r>
                <a:r>
                  <a:rPr lang="en-US" sz="4000" b="1" dirty="0" err="1">
                    <a:solidFill>
                      <a:srgbClr val="FF0000"/>
                    </a:solidFill>
                    <a:latin typeface="Times New Roman" panose="02020603050405020304" pitchFamily="18" charset="0"/>
                    <a:ea typeface="MS Mincho"/>
                    <a:cs typeface="Times New Roman" panose="02020603050405020304" pitchFamily="18" charset="0"/>
                  </a:rPr>
                  <a:t>muốn</a:t>
                </a:r>
                <a:r>
                  <a:rPr lang="en-US" sz="4000" b="1" dirty="0">
                    <a:solidFill>
                      <a:srgbClr val="FF0000"/>
                    </a:solidFill>
                    <a:latin typeface="Times New Roman" panose="02020603050405020304" pitchFamily="18" charset="0"/>
                    <a:ea typeface="MS Mincho"/>
                    <a:cs typeface="Times New Roman" panose="02020603050405020304" pitchFamily="18" charset="0"/>
                  </a:rPr>
                  <a:t> </a:t>
                </a:r>
                <a:r>
                  <a:rPr lang="en-US" sz="4000" b="1" dirty="0" err="1">
                    <a:solidFill>
                      <a:srgbClr val="FF0000"/>
                    </a:solidFill>
                    <a:latin typeface="Times New Roman" panose="02020603050405020304" pitchFamily="18" charset="0"/>
                    <a:ea typeface="MS Mincho"/>
                    <a:cs typeface="Times New Roman" panose="02020603050405020304" pitchFamily="18" charset="0"/>
                  </a:rPr>
                  <a:t>thể</a:t>
                </a:r>
                <a:r>
                  <a:rPr lang="en-US" sz="4000" b="1" dirty="0">
                    <a:solidFill>
                      <a:srgbClr val="FF0000"/>
                    </a:solidFill>
                    <a:latin typeface="Times New Roman" panose="02020603050405020304" pitchFamily="18" charset="0"/>
                    <a:ea typeface="MS Mincho"/>
                    <a:cs typeface="Times New Roman" panose="02020603050405020304" pitchFamily="18" charset="0"/>
                  </a:rPr>
                  <a:t> </a:t>
                </a:r>
                <a:r>
                  <a:rPr lang="en-US" sz="4000" b="1" dirty="0" err="1">
                    <a:solidFill>
                      <a:srgbClr val="FF0000"/>
                    </a:solidFill>
                    <a:latin typeface="Times New Roman" panose="02020603050405020304" pitchFamily="18" charset="0"/>
                    <a:ea typeface="MS Mincho"/>
                    <a:cs typeface="Times New Roman" panose="02020603050405020304" pitchFamily="18" charset="0"/>
                  </a:rPr>
                  <a:t>hiện</a:t>
                </a:r>
                <a:r>
                  <a:rPr lang="en-US" sz="4000" b="1" dirty="0">
                    <a:solidFill>
                      <a:srgbClr val="FF0000"/>
                    </a:solidFill>
                    <a:latin typeface="Times New Roman" panose="02020603050405020304" pitchFamily="18" charset="0"/>
                    <a:ea typeface="MS Mincho"/>
                    <a:cs typeface="Times New Roman" panose="02020603050405020304" pitchFamily="18" charset="0"/>
                  </a:rPr>
                  <a:t>.</a:t>
                </a:r>
                <a:endParaRPr lang="en-US"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endParaRPr lang="en-US" sz="4000" b="1" dirty="0" smtClean="0">
                  <a:solidFill>
                    <a:srgbClr val="0D0D0D"/>
                  </a:solidFill>
                  <a:effectLst/>
                  <a:latin typeface="Times New Roman" panose="02020603050405020304" pitchFamily="18" charset="0"/>
                  <a:ea typeface="MS Mincho"/>
                  <a:cs typeface="Times New Roman" panose="02020603050405020304" pitchFamily="18" charset="0"/>
                </a:endParaRPr>
              </a:p>
              <a:p>
                <a:pPr algn="just">
                  <a:spcAft>
                    <a:spcPts val="0"/>
                  </a:spcAft>
                  <a:tabLst>
                    <a:tab pos="1386840" algn="l"/>
                  </a:tabLst>
                </a:pPr>
                <a:r>
                  <a:rPr lang="en-US" sz="4000" b="1" dirty="0" smtClean="0">
                    <a:solidFill>
                      <a:srgbClr val="0D0D0D"/>
                    </a:solidFill>
                    <a:effectLst/>
                    <a:latin typeface="Times New Roman" panose="02020603050405020304" pitchFamily="18" charset="0"/>
                    <a:ea typeface="MS Mincho"/>
                    <a:cs typeface="Times New Roman" panose="02020603050405020304" pitchFamily="18" charset="0"/>
                  </a:rPr>
                  <a:t>VD</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i="1" dirty="0">
                    <a:solidFill>
                      <a:srgbClr val="0D0D0D"/>
                    </a:solidFill>
                    <a:effectLst/>
                    <a:latin typeface="Times New Roman" panose="02020603050405020304" pitchFamily="18" charset="0"/>
                    <a:ea typeface="MS Mincho"/>
                    <a:cs typeface="Times New Roman" panose="02020603050405020304" pitchFamily="18" charset="0"/>
                  </a:rPr>
                  <a:t>So </a:t>
                </a:r>
                <a:r>
                  <a:rPr lang="en-US" sz="4000" b="1" i="1" dirty="0" err="1">
                    <a:solidFill>
                      <a:srgbClr val="0D0D0D"/>
                    </a:solidFill>
                    <a:effectLst/>
                    <a:latin typeface="Times New Roman" panose="02020603050405020304" pitchFamily="18" charset="0"/>
                    <a:ea typeface="MS Mincho"/>
                    <a:cs typeface="Times New Roman" panose="02020603050405020304" pitchFamily="18" charset="0"/>
                  </a:rPr>
                  <a:t>với</a:t>
                </a:r>
                <a:r>
                  <a:rPr lang="en-US" sz="4000" b="1" i="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i="1" dirty="0" err="1">
                    <a:solidFill>
                      <a:srgbClr val="0D0D0D"/>
                    </a:solidFill>
                    <a:effectLst/>
                    <a:latin typeface="Times New Roman" panose="02020603050405020304" pitchFamily="18" charset="0"/>
                    <a:ea typeface="MS Mincho"/>
                    <a:cs typeface="Times New Roman" panose="02020603050405020304" pitchFamily="18" charset="0"/>
                  </a:rPr>
                  <a:t>cánh</a:t>
                </a:r>
                <a:r>
                  <a:rPr lang="en-US" sz="4000" b="1" i="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i="1" dirty="0" err="1">
                    <a:solidFill>
                      <a:srgbClr val="0D0D0D"/>
                    </a:solidFill>
                    <a:effectLst/>
                    <a:latin typeface="Times New Roman" panose="02020603050405020304" pitchFamily="18" charset="0"/>
                    <a:ea typeface="MS Mincho"/>
                    <a:cs typeface="Times New Roman" panose="02020603050405020304" pitchFamily="18" charset="0"/>
                  </a:rPr>
                  <a:t>đồng</a:t>
                </a:r>
                <a:r>
                  <a:rPr lang="en-US" sz="4000" b="1" i="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i="1" dirty="0" err="1">
                    <a:solidFill>
                      <a:srgbClr val="0D0D0D"/>
                    </a:solidFill>
                    <a:effectLst/>
                    <a:latin typeface="Times New Roman" panose="02020603050405020304" pitchFamily="18" charset="0"/>
                    <a:ea typeface="MS Mincho"/>
                    <a:cs typeface="Times New Roman" panose="02020603050405020304" pitchFamily="18" charset="0"/>
                  </a:rPr>
                  <a:t>bao</a:t>
                </a:r>
                <a:r>
                  <a:rPr lang="en-US" sz="4000" b="1" i="1" dirty="0">
                    <a:solidFill>
                      <a:srgbClr val="0D0D0D"/>
                    </a:solidFill>
                    <a:effectLst/>
                    <a:latin typeface="Times New Roman" panose="02020603050405020304" pitchFamily="18" charset="0"/>
                    <a:ea typeface="MS Mincho"/>
                    <a:cs typeface="Times New Roman" panose="02020603050405020304" pitchFamily="18" charset="0"/>
                  </a:rPr>
                  <a:t> la, </a:t>
                </a:r>
                <a:r>
                  <a:rPr lang="en-US" sz="4000" b="1" i="1" dirty="0" err="1">
                    <a:solidFill>
                      <a:srgbClr val="0D0D0D"/>
                    </a:solidFill>
                    <a:effectLst/>
                    <a:latin typeface="Times New Roman" panose="02020603050405020304" pitchFamily="18" charset="0"/>
                    <a:ea typeface="MS Mincho"/>
                    <a:cs typeface="Times New Roman" panose="02020603050405020304" pitchFamily="18" charset="0"/>
                  </a:rPr>
                  <a:t>bát</a:t>
                </a:r>
                <a:r>
                  <a:rPr lang="en-US" sz="4000" b="1" i="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i="1" dirty="0" err="1">
                    <a:solidFill>
                      <a:srgbClr val="0D0D0D"/>
                    </a:solidFill>
                    <a:effectLst/>
                    <a:latin typeface="Times New Roman" panose="02020603050405020304" pitchFamily="18" charset="0"/>
                    <a:ea typeface="MS Mincho"/>
                    <a:cs typeface="Times New Roman" panose="02020603050405020304" pitchFamily="18" charset="0"/>
                  </a:rPr>
                  <a:t>ngát</a:t>
                </a:r>
                <a:r>
                  <a:rPr lang="en-US" sz="4000" b="1" i="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i="1" dirty="0" err="1">
                    <a:solidFill>
                      <a:srgbClr val="0D0D0D"/>
                    </a:solidFill>
                    <a:effectLst/>
                    <a:latin typeface="Times New Roman" panose="02020603050405020304" pitchFamily="18" charset="0"/>
                    <a:ea typeface="MS Mincho"/>
                    <a:cs typeface="Times New Roman" panose="02020603050405020304" pitchFamily="18" charset="0"/>
                  </a:rPr>
                  <a:t>cô</a:t>
                </a:r>
                <a:r>
                  <a:rPr lang="en-US" sz="4000" b="1" i="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i="1" dirty="0" err="1">
                    <a:solidFill>
                      <a:srgbClr val="0D0D0D"/>
                    </a:solidFill>
                    <a:effectLst/>
                    <a:latin typeface="Times New Roman" panose="02020603050405020304" pitchFamily="18" charset="0"/>
                    <a:ea typeface="MS Mincho"/>
                    <a:cs typeface="Times New Roman" panose="02020603050405020304" pitchFamily="18" charset="0"/>
                  </a:rPr>
                  <a:t>gái</a:t>
                </a:r>
                <a:r>
                  <a:rPr lang="en-US" sz="4000" b="1" i="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i="1" dirty="0" err="1">
                    <a:solidFill>
                      <a:srgbClr val="0D0D0D"/>
                    </a:solidFill>
                    <a:effectLst/>
                    <a:latin typeface="Times New Roman" panose="02020603050405020304" pitchFamily="18" charset="0"/>
                    <a:ea typeface="MS Mincho"/>
                    <a:cs typeface="Times New Roman" panose="02020603050405020304" pitchFamily="18" charset="0"/>
                  </a:rPr>
                  <a:t>quá</a:t>
                </a:r>
                <a:r>
                  <a:rPr lang="en-US" sz="4000" b="1" i="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i="1" dirty="0" err="1">
                    <a:solidFill>
                      <a:srgbClr val="0D0D0D"/>
                    </a:solidFill>
                    <a:effectLst/>
                    <a:latin typeface="Times New Roman" panose="02020603050405020304" pitchFamily="18" charset="0"/>
                    <a:ea typeface="MS Mincho"/>
                    <a:cs typeface="Times New Roman" panose="02020603050405020304" pitchFamily="18" charset="0"/>
                  </a:rPr>
                  <a:t>nhỏ</a:t>
                </a:r>
                <a:r>
                  <a:rPr lang="en-US" sz="4000" b="1" i="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i="1" dirty="0" err="1">
                    <a:solidFill>
                      <a:srgbClr val="0D0D0D"/>
                    </a:solidFill>
                    <a:effectLst/>
                    <a:latin typeface="Times New Roman" panose="02020603050405020304" pitchFamily="18" charset="0"/>
                    <a:ea typeface="MS Mincho"/>
                    <a:cs typeface="Times New Roman" panose="02020603050405020304" pitchFamily="18" charset="0"/>
                  </a:rPr>
                  <a:t>bé</a:t>
                </a:r>
                <a:r>
                  <a:rPr lang="en-US" sz="4000" b="1" i="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i="1" dirty="0" err="1">
                    <a:solidFill>
                      <a:srgbClr val="0D0D0D"/>
                    </a:solidFill>
                    <a:effectLst/>
                    <a:latin typeface="Times New Roman" panose="02020603050405020304" pitchFamily="18" charset="0"/>
                    <a:ea typeface="MS Mincho"/>
                    <a:cs typeface="Times New Roman" panose="02020603050405020304" pitchFamily="18" charset="0"/>
                  </a:rPr>
                  <a:t>mảnh</a:t>
                </a:r>
                <a:r>
                  <a:rPr lang="en-US" sz="4000" b="1" i="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i="1" dirty="0" err="1">
                    <a:solidFill>
                      <a:srgbClr val="0D0D0D"/>
                    </a:solidFill>
                    <a:effectLst/>
                    <a:latin typeface="Times New Roman" panose="02020603050405020304" pitchFamily="18" charset="0"/>
                    <a:ea typeface="MS Mincho"/>
                    <a:cs typeface="Times New Roman" panose="02020603050405020304" pitchFamily="18" charset="0"/>
                  </a:rPr>
                  <a:t>mai</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14:m>
                  <m:oMath xmlns:m="http://schemas.openxmlformats.org/officeDocument/2006/math">
                    <m:r>
                      <a:rPr lang="en-US" sz="4000" b="1" i="1">
                        <a:solidFill>
                          <a:srgbClr val="0D0D0D"/>
                        </a:solidFill>
                        <a:effectLst/>
                        <a:latin typeface="Cambria Math" panose="02040503050406030204" pitchFamily="18" charset="0"/>
                        <a:ea typeface="MS Mincho"/>
                      </a:rPr>
                      <m:t>→</m:t>
                    </m:r>
                  </m:oMath>
                </a14:m>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dirty="0" err="1">
                    <a:solidFill>
                      <a:srgbClr val="0D0D0D"/>
                    </a:solidFill>
                    <a:effectLst/>
                    <a:latin typeface="Times New Roman" panose="02020603050405020304" pitchFamily="18" charset="0"/>
                    <a:ea typeface="MS Mincho"/>
                    <a:cs typeface="Times New Roman" panose="02020603050405020304" pitchFamily="18" charset="0"/>
                  </a:rPr>
                  <a:t>Từ</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i="1" dirty="0" err="1">
                    <a:solidFill>
                      <a:srgbClr val="0D0D0D"/>
                    </a:solidFill>
                    <a:effectLst/>
                    <a:latin typeface="Times New Roman" panose="02020603050405020304" pitchFamily="18" charset="0"/>
                    <a:ea typeface="MS Mincho"/>
                    <a:cs typeface="Times New Roman" panose="02020603050405020304" pitchFamily="18" charset="0"/>
                  </a:rPr>
                  <a:t>mảnh</a:t>
                </a:r>
                <a:r>
                  <a:rPr lang="en-US" sz="4000" b="1" i="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i="1" dirty="0" err="1">
                    <a:solidFill>
                      <a:srgbClr val="0D0D0D"/>
                    </a:solidFill>
                    <a:effectLst/>
                    <a:latin typeface="Times New Roman" panose="02020603050405020304" pitchFamily="18" charset="0"/>
                    <a:ea typeface="MS Mincho"/>
                    <a:cs typeface="Times New Roman" panose="02020603050405020304" pitchFamily="18" charset="0"/>
                  </a:rPr>
                  <a:t>mai</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dirty="0" err="1">
                    <a:solidFill>
                      <a:srgbClr val="0D0D0D"/>
                    </a:solidFill>
                    <a:effectLst/>
                    <a:latin typeface="Times New Roman" panose="02020603050405020304" pitchFamily="18" charset="0"/>
                    <a:ea typeface="MS Mincho"/>
                    <a:cs typeface="Times New Roman" panose="02020603050405020304" pitchFamily="18" charset="0"/>
                  </a:rPr>
                  <a:t>sử</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dirty="0" err="1">
                    <a:solidFill>
                      <a:srgbClr val="0D0D0D"/>
                    </a:solidFill>
                    <a:effectLst/>
                    <a:latin typeface="Times New Roman" panose="02020603050405020304" pitchFamily="18" charset="0"/>
                    <a:ea typeface="MS Mincho"/>
                    <a:cs typeface="Times New Roman" panose="02020603050405020304" pitchFamily="18" charset="0"/>
                  </a:rPr>
                  <a:t>dụng</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dirty="0" err="1">
                    <a:solidFill>
                      <a:srgbClr val="0D0D0D"/>
                    </a:solidFill>
                    <a:effectLst/>
                    <a:latin typeface="Times New Roman" panose="02020603050405020304" pitchFamily="18" charset="0"/>
                    <a:ea typeface="MS Mincho"/>
                    <a:cs typeface="Times New Roman" panose="02020603050405020304" pitchFamily="18" charset="0"/>
                  </a:rPr>
                  <a:t>rất</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dirty="0" err="1">
                    <a:solidFill>
                      <a:srgbClr val="0D0D0D"/>
                    </a:solidFill>
                    <a:effectLst/>
                    <a:latin typeface="Times New Roman" panose="02020603050405020304" pitchFamily="18" charset="0"/>
                    <a:ea typeface="MS Mincho"/>
                    <a:cs typeface="Times New Roman" panose="02020603050405020304" pitchFamily="18" charset="0"/>
                  </a:rPr>
                  <a:t>phù</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dirty="0" err="1">
                    <a:solidFill>
                      <a:srgbClr val="0D0D0D"/>
                    </a:solidFill>
                    <a:effectLst/>
                    <a:latin typeface="Times New Roman" panose="02020603050405020304" pitchFamily="18" charset="0"/>
                    <a:ea typeface="MS Mincho"/>
                    <a:cs typeface="Times New Roman" panose="02020603050405020304" pitchFamily="18" charset="0"/>
                  </a:rPr>
                  <a:t>hợp</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dirty="0" err="1">
                    <a:solidFill>
                      <a:srgbClr val="0D0D0D"/>
                    </a:solidFill>
                    <a:effectLst/>
                    <a:latin typeface="Times New Roman" panose="02020603050405020304" pitchFamily="18" charset="0"/>
                    <a:ea typeface="MS Mincho"/>
                    <a:cs typeface="Times New Roman" panose="02020603050405020304" pitchFamily="18" charset="0"/>
                  </a:rPr>
                  <a:t>với</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dirty="0" err="1">
                    <a:solidFill>
                      <a:srgbClr val="0D0D0D"/>
                    </a:solidFill>
                    <a:effectLst/>
                    <a:latin typeface="Times New Roman" panose="02020603050405020304" pitchFamily="18" charset="0"/>
                    <a:ea typeface="MS Mincho"/>
                    <a:cs typeface="Times New Roman" panose="02020603050405020304" pitchFamily="18" charset="0"/>
                  </a:rPr>
                  <a:t>việc</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dirty="0" err="1">
                    <a:solidFill>
                      <a:srgbClr val="0D0D0D"/>
                    </a:solidFill>
                    <a:effectLst/>
                    <a:latin typeface="Times New Roman" panose="02020603050405020304" pitchFamily="18" charset="0"/>
                    <a:ea typeface="MS Mincho"/>
                    <a:cs typeface="Times New Roman" panose="02020603050405020304" pitchFamily="18" charset="0"/>
                  </a:rPr>
                  <a:t>miêu</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dirty="0" err="1">
                    <a:solidFill>
                      <a:srgbClr val="0D0D0D"/>
                    </a:solidFill>
                    <a:effectLst/>
                    <a:latin typeface="Times New Roman" panose="02020603050405020304" pitchFamily="18" charset="0"/>
                    <a:ea typeface="MS Mincho"/>
                    <a:cs typeface="Times New Roman" panose="02020603050405020304" pitchFamily="18" charset="0"/>
                  </a:rPr>
                  <a:t>tả</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dirty="0" err="1">
                    <a:solidFill>
                      <a:srgbClr val="0D0D0D"/>
                    </a:solidFill>
                    <a:effectLst/>
                    <a:latin typeface="Times New Roman" panose="02020603050405020304" pitchFamily="18" charset="0"/>
                    <a:ea typeface="MS Mincho"/>
                    <a:cs typeface="Times New Roman" panose="02020603050405020304" pitchFamily="18" charset="0"/>
                  </a:rPr>
                  <a:t>vẻ</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dirty="0" err="1">
                    <a:solidFill>
                      <a:srgbClr val="0D0D0D"/>
                    </a:solidFill>
                    <a:effectLst/>
                    <a:latin typeface="Times New Roman" panose="02020603050405020304" pitchFamily="18" charset="0"/>
                    <a:ea typeface="MS Mincho"/>
                    <a:cs typeface="Times New Roman" panose="02020603050405020304" pitchFamily="18" charset="0"/>
                  </a:rPr>
                  <a:t>đẹp</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dirty="0" err="1">
                    <a:solidFill>
                      <a:srgbClr val="0D0D0D"/>
                    </a:solidFill>
                    <a:effectLst/>
                    <a:latin typeface="Times New Roman" panose="02020603050405020304" pitchFamily="18" charset="0"/>
                    <a:ea typeface="MS Mincho"/>
                    <a:cs typeface="Times New Roman" panose="02020603050405020304" pitchFamily="18" charset="0"/>
                  </a:rPr>
                  <a:t>của</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dirty="0" err="1">
                    <a:solidFill>
                      <a:srgbClr val="0D0D0D"/>
                    </a:solidFill>
                    <a:effectLst/>
                    <a:latin typeface="Times New Roman" panose="02020603050405020304" pitchFamily="18" charset="0"/>
                    <a:ea typeface="MS Mincho"/>
                    <a:cs typeface="Times New Roman" panose="02020603050405020304" pitchFamily="18" charset="0"/>
                  </a:rPr>
                  <a:t>cô</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dirty="0" err="1">
                    <a:solidFill>
                      <a:srgbClr val="0D0D0D"/>
                    </a:solidFill>
                    <a:effectLst/>
                    <a:latin typeface="Times New Roman" panose="02020603050405020304" pitchFamily="18" charset="0"/>
                    <a:ea typeface="MS Mincho"/>
                    <a:cs typeface="Times New Roman" panose="02020603050405020304" pitchFamily="18" charset="0"/>
                  </a:rPr>
                  <a:t>gái</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dirty="0" err="1">
                    <a:solidFill>
                      <a:srgbClr val="0D0D0D"/>
                    </a:solidFill>
                    <a:effectLst/>
                    <a:latin typeface="Times New Roman" panose="02020603050405020304" pitchFamily="18" charset="0"/>
                    <a:ea typeface="MS Mincho"/>
                    <a:cs typeface="Times New Roman" panose="02020603050405020304" pitchFamily="18" charset="0"/>
                  </a:rPr>
                  <a:t>vẻ</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dirty="0" err="1">
                    <a:solidFill>
                      <a:srgbClr val="0D0D0D"/>
                    </a:solidFill>
                    <a:effectLst/>
                    <a:latin typeface="Times New Roman" panose="02020603050405020304" pitchFamily="18" charset="0"/>
                    <a:ea typeface="MS Mincho"/>
                    <a:cs typeface="Times New Roman" panose="02020603050405020304" pitchFamily="18" charset="0"/>
                  </a:rPr>
                  <a:t>đẹp</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dirty="0" err="1">
                    <a:solidFill>
                      <a:srgbClr val="0D0D0D"/>
                    </a:solidFill>
                    <a:effectLst/>
                    <a:latin typeface="Times New Roman" panose="02020603050405020304" pitchFamily="18" charset="0"/>
                    <a:ea typeface="MS Mincho"/>
                    <a:cs typeface="Times New Roman" panose="02020603050405020304" pitchFamily="18" charset="0"/>
                  </a:rPr>
                  <a:t>ưa</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4000" b="1" dirty="0" err="1">
                    <a:solidFill>
                      <a:srgbClr val="0D0D0D"/>
                    </a:solidFill>
                    <a:effectLst/>
                    <a:latin typeface="Times New Roman" panose="02020603050405020304" pitchFamily="18" charset="0"/>
                    <a:ea typeface="MS Mincho"/>
                    <a:cs typeface="Times New Roman" panose="02020603050405020304" pitchFamily="18" charset="0"/>
                  </a:rPr>
                  <a:t>nhìn</a:t>
                </a:r>
                <a:r>
                  <a:rPr lang="en-US" sz="4000" b="1" dirty="0">
                    <a:solidFill>
                      <a:srgbClr val="0D0D0D"/>
                    </a:solidFill>
                    <a:effectLst/>
                    <a:latin typeface="Times New Roman" panose="02020603050405020304" pitchFamily="18" charset="0"/>
                    <a:ea typeface="MS Mincho"/>
                    <a:cs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102476" y="1623848"/>
                <a:ext cx="12192000" cy="4855780"/>
              </a:xfrm>
              <a:prstGeom prst="roundRect">
                <a:avLst/>
              </a:prstGeom>
              <a:blipFill>
                <a:blip r:embed="rId3"/>
                <a:stretch>
                  <a:fillRect/>
                </a:stretch>
              </a:blipFill>
              <a:ln>
                <a:noFill/>
              </a:ln>
              <a:effectLst>
                <a:outerShdw blurRad="107950" dist="12700" dir="5400000" algn="ctr">
                  <a:srgbClr val="000000"/>
                </a:outerShdw>
              </a:effectLst>
            </p:spPr>
            <p:txBody>
              <a:bodyPr/>
              <a:lstStyle/>
              <a:p>
                <a:r>
                  <a:rPr lang="en-US">
                    <a:noFill/>
                  </a:rPr>
                  <a:t> </a:t>
                </a:r>
              </a:p>
            </p:txBody>
          </p:sp>
        </mc:Fallback>
      </mc:AlternateContent>
    </p:spTree>
    <p:extLst>
      <p:ext uri="{BB962C8B-B14F-4D97-AF65-F5344CB8AC3E}">
        <p14:creationId xmlns:p14="http://schemas.microsoft.com/office/powerpoint/2010/main" val="160950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anim calcmode="lin" valueType="num">
                                      <p:cBhvr>
                                        <p:cTn id="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500"/>
                                        <p:tgtEl>
                                          <p:spTgt spid="8">
                                            <p:txEl>
                                              <p:pRg st="2" end="2"/>
                                            </p:txEl>
                                          </p:spTgt>
                                        </p:tgtEl>
                                      </p:cBhvr>
                                    </p:animEffect>
                                    <p:anim calcmode="lin" valueType="num">
                                      <p:cBhvr>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anim calcmode="lin" valueType="num">
                                      <p:cBhvr>
                                        <p:cTn id="2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 y="0"/>
            <a:ext cx="12192003" cy="6924403"/>
            <a:chOff x="-2" y="0"/>
            <a:chExt cx="9144002" cy="5193302"/>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23" y="145223"/>
              <a:ext cx="1256730" cy="151847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94800"/>
              <a:ext cx="9144000" cy="1683034"/>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 y="3005268"/>
              <a:ext cx="3022602" cy="2172566"/>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3098" y="2894102"/>
              <a:ext cx="2103279" cy="2299200"/>
            </a:xfrm>
            <a:prstGeom prst="rect">
              <a:avLst/>
            </a:prstGeom>
          </p:spPr>
        </p:pic>
      </p:grpSp>
      <p:grpSp>
        <p:nvGrpSpPr>
          <p:cNvPr id="48" name="组合 47"/>
          <p:cNvGrpSpPr/>
          <p:nvPr/>
        </p:nvGrpSpPr>
        <p:grpSpPr>
          <a:xfrm>
            <a:off x="3023573" y="3376087"/>
            <a:ext cx="5530398" cy="2482836"/>
            <a:chOff x="2169951" y="965687"/>
            <a:chExt cx="4147799" cy="932994"/>
          </a:xfrm>
        </p:grpSpPr>
        <p:grpSp>
          <p:nvGrpSpPr>
            <p:cNvPr id="21" name="Group 11"/>
            <p:cNvGrpSpPr>
              <a:grpSpLocks/>
            </p:cNvGrpSpPr>
            <p:nvPr/>
          </p:nvGrpSpPr>
          <p:grpSpPr bwMode="auto">
            <a:xfrm>
              <a:off x="2169951" y="965687"/>
              <a:ext cx="4147799" cy="583903"/>
              <a:chOff x="0" y="0"/>
              <a:chExt cx="3978" cy="560"/>
            </a:xfrm>
          </p:grpSpPr>
          <p:pic>
            <p:nvPicPr>
              <p:cNvPr id="22" name="矩形 9"/>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397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3" name="Text Box 13"/>
              <p:cNvSpPr txBox="1">
                <a:spLocks noChangeArrowheads="1"/>
              </p:cNvSpPr>
              <p:nvPr/>
            </p:nvSpPr>
            <p:spPr bwMode="auto">
              <a:xfrm>
                <a:off x="10" y="10"/>
                <a:ext cx="39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133" b="1">
                  <a:solidFill>
                    <a:srgbClr val="FFFFFF"/>
                  </a:solidFill>
                  <a:latin typeface="Calibri" panose="020F0502020204030204" pitchFamily="34" charset="0"/>
                </a:endParaRPr>
              </a:p>
            </p:txBody>
          </p:sp>
        </p:grpSp>
        <p:sp>
          <p:nvSpPr>
            <p:cNvPr id="37" name="Text Box 58"/>
            <p:cNvSpPr txBox="1">
              <a:spLocks noChangeArrowheads="1"/>
            </p:cNvSpPr>
            <p:nvPr/>
          </p:nvSpPr>
          <p:spPr bwMode="auto">
            <a:xfrm>
              <a:off x="2180377" y="998434"/>
              <a:ext cx="4082529" cy="90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vi-VN" altLang="zh-CN" sz="6000" b="1" dirty="0">
                  <a:latin typeface="Calibri" panose="020F0502020204030204" pitchFamily="34" charset="0"/>
                  <a:ea typeface="黑体" panose="02010609060101010101" pitchFamily="49" charset="-122"/>
                  <a:cs typeface="Calibri" panose="020F0502020204030204" pitchFamily="34" charset="0"/>
                </a:rPr>
                <a:t>LUYỆN TẬP</a:t>
              </a:r>
              <a:endParaRPr lang="zh-CN" altLang="en-US" sz="6000" b="1" dirty="0">
                <a:latin typeface="Calibri" panose="020F0502020204030204" pitchFamily="34" charset="0"/>
                <a:ea typeface="黑体" panose="02010609060101010101" pitchFamily="49" charset="-122"/>
                <a:cs typeface="Calibri" panose="020F0502020204030204" pitchFamily="34" charset="0"/>
              </a:endParaRPr>
            </a:p>
          </p:txBody>
        </p:sp>
      </p:grpSp>
      <p:grpSp>
        <p:nvGrpSpPr>
          <p:cNvPr id="44" name="组合 43"/>
          <p:cNvGrpSpPr/>
          <p:nvPr/>
        </p:nvGrpSpPr>
        <p:grpSpPr>
          <a:xfrm>
            <a:off x="4855205" y="1514889"/>
            <a:ext cx="1794015" cy="1604558"/>
            <a:chOff x="2370146" y="833266"/>
            <a:chExt cx="483806" cy="432714"/>
          </a:xfrm>
        </p:grpSpPr>
        <p:grpSp>
          <p:nvGrpSpPr>
            <p:cNvPr id="24" name="Group 14"/>
            <p:cNvGrpSpPr>
              <a:grpSpLocks/>
            </p:cNvGrpSpPr>
            <p:nvPr/>
          </p:nvGrpSpPr>
          <p:grpSpPr bwMode="auto">
            <a:xfrm>
              <a:off x="2370146" y="833266"/>
              <a:ext cx="483806" cy="432714"/>
              <a:chOff x="0" y="0"/>
              <a:chExt cx="464" cy="415"/>
            </a:xfrm>
          </p:grpSpPr>
          <p:pic>
            <p:nvPicPr>
              <p:cNvPr id="25" name="圆角矩形 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64"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6" name="Text Box 16"/>
              <p:cNvSpPr txBox="1">
                <a:spLocks noChangeArrowheads="1"/>
              </p:cNvSpPr>
              <p:nvPr/>
            </p:nvSpPr>
            <p:spPr bwMode="auto">
              <a:xfrm>
                <a:off x="38" y="35"/>
                <a:ext cx="39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a:solidFill>
                    <a:srgbClr val="FFFFFF"/>
                  </a:solidFill>
                  <a:latin typeface="Calibri" panose="020F0502020204030204" pitchFamily="34" charset="0"/>
                </a:endParaRPr>
              </a:p>
            </p:txBody>
          </p:sp>
        </p:grpSp>
        <p:sp>
          <p:nvSpPr>
            <p:cNvPr id="36" name="TextBox 19"/>
            <p:cNvSpPr txBox="1">
              <a:spLocks noChangeArrowheads="1"/>
            </p:cNvSpPr>
            <p:nvPr/>
          </p:nvSpPr>
          <p:spPr bwMode="auto">
            <a:xfrm>
              <a:off x="2513168" y="860825"/>
              <a:ext cx="234604" cy="39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8800" b="1" dirty="0">
                  <a:solidFill>
                    <a:schemeClr val="bg1"/>
                  </a:solidFill>
                </a:rPr>
                <a:t>II</a:t>
              </a:r>
              <a:endParaRPr lang="zh-CN" altLang="en-US" sz="8800" b="1" dirty="0">
                <a:solidFill>
                  <a:schemeClr val="bg1"/>
                </a:solidFill>
              </a:endParaRPr>
            </a:p>
          </p:txBody>
        </p:sp>
      </p:grpSp>
    </p:spTree>
    <p:extLst>
      <p:ext uri="{BB962C8B-B14F-4D97-AF65-F5344CB8AC3E}">
        <p14:creationId xmlns:p14="http://schemas.microsoft.com/office/powerpoint/2010/main" val="2929733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que 6"/>
          <p:cNvSpPr/>
          <p:nvPr/>
        </p:nvSpPr>
        <p:spPr>
          <a:xfrm>
            <a:off x="0" y="275939"/>
            <a:ext cx="5552153" cy="688367"/>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2800" b="1" dirty="0">
                <a:solidFill>
                  <a:srgbClr val="0D0D0D"/>
                </a:solidFill>
                <a:latin typeface="Times New Roman" panose="02020603050405020304" pitchFamily="18" charset="0"/>
                <a:ea typeface="MS Mincho"/>
                <a:cs typeface="Times New Roman" panose="02020603050405020304" pitchFamily="18" charset="0"/>
              </a:rPr>
              <a:t>1. </a:t>
            </a:r>
            <a:r>
              <a:rPr lang="en-US" sz="2800" b="1" dirty="0" err="1">
                <a:solidFill>
                  <a:srgbClr val="0D0D0D"/>
                </a:solidFill>
                <a:latin typeface="Times New Roman" panose="02020603050405020304" pitchFamily="18" charset="0"/>
                <a:ea typeface="MS Mincho"/>
                <a:cs typeface="Times New Roman" panose="02020603050405020304" pitchFamily="18" charset="0"/>
              </a:rPr>
              <a:t>Bài</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tập</a:t>
            </a:r>
            <a:r>
              <a:rPr lang="en-US" sz="2800" b="1" dirty="0">
                <a:solidFill>
                  <a:srgbClr val="0D0D0D"/>
                </a:solidFill>
                <a:latin typeface="Times New Roman" panose="02020603050405020304" pitchFamily="18" charset="0"/>
                <a:ea typeface="MS Mincho"/>
                <a:cs typeface="Times New Roman" panose="02020603050405020304" pitchFamily="18" charset="0"/>
              </a:rPr>
              <a:t> 1 – SKG </a:t>
            </a:r>
            <a:r>
              <a:rPr lang="en-US" sz="2800" b="1" dirty="0" err="1">
                <a:solidFill>
                  <a:srgbClr val="0D0D0D"/>
                </a:solidFill>
                <a:latin typeface="Times New Roman" panose="02020603050405020304" pitchFamily="18" charset="0"/>
                <a:ea typeface="MS Mincho"/>
                <a:cs typeface="Times New Roman" panose="02020603050405020304" pitchFamily="18" charset="0"/>
              </a:rPr>
              <a:t>trang</a:t>
            </a:r>
            <a:r>
              <a:rPr lang="en-US" sz="2800" b="1" dirty="0">
                <a:solidFill>
                  <a:srgbClr val="0D0D0D"/>
                </a:solidFill>
                <a:latin typeface="Times New Roman" panose="02020603050405020304" pitchFamily="18" charset="0"/>
                <a:ea typeface="MS Mincho"/>
                <a:cs typeface="Times New Roman" panose="02020603050405020304" pitchFamily="18" charset="0"/>
              </a:rPr>
              <a:t> 67</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ounded Rectangle 8"/>
          <p:cNvSpPr/>
          <p:nvPr/>
        </p:nvSpPr>
        <p:spPr>
          <a:xfrm>
            <a:off x="6439712" y="0"/>
            <a:ext cx="5752288" cy="6531430"/>
          </a:xfrm>
          <a:prstGeom prst="roundRect">
            <a:avLst/>
          </a:prstGeom>
          <a:blipFill>
            <a:blip r:embed="rId2"/>
            <a:tile tx="0" ty="0" sx="100000" sy="100000" flip="none" algn="tl"/>
          </a:blipFill>
          <a:ln w="12700">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tabLst>
                <a:tab pos="1386840" algn="l"/>
              </a:tabLst>
            </a:pPr>
            <a:r>
              <a:rPr lang="en-US" sz="2400" b="1" dirty="0" smtClean="0">
                <a:solidFill>
                  <a:srgbClr val="0D0D0D"/>
                </a:solidFill>
                <a:latin typeface="Times New Roman" panose="02020603050405020304" pitchFamily="18" charset="0"/>
                <a:ea typeface="MS Mincho"/>
                <a:cs typeface="Times New Roman" panose="02020603050405020304" pitchFamily="18" charset="0"/>
              </a:rPr>
              <a:t>      </a:t>
            </a:r>
            <a:r>
              <a:rPr lang="en-US" sz="2400" b="1" dirty="0" err="1" smtClean="0">
                <a:solidFill>
                  <a:srgbClr val="0D0D0D"/>
                </a:solidFill>
                <a:latin typeface="Times New Roman" panose="02020603050405020304" pitchFamily="18" charset="0"/>
                <a:ea typeface="MS Mincho"/>
                <a:cs typeface="Times New Roman" panose="02020603050405020304" pitchFamily="18" charset="0"/>
              </a:rPr>
              <a:t>Trả</a:t>
            </a:r>
            <a:r>
              <a:rPr lang="en-US" sz="2400" b="1" dirty="0" smtClean="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lời</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các</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câu</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hỏi</a:t>
            </a:r>
            <a:r>
              <a:rPr lang="en-US" sz="2400" b="1" dirty="0">
                <a:solidFill>
                  <a:srgbClr val="0D0D0D"/>
                </a:solidFill>
                <a:latin typeface="Times New Roman" panose="02020603050405020304" pitchFamily="18" charset="0"/>
                <a:ea typeface="MS Mincho"/>
                <a:cs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400" b="1" dirty="0">
                <a:solidFill>
                  <a:srgbClr val="0D0D0D"/>
                </a:solidFill>
                <a:latin typeface="Times New Roman" panose="02020603050405020304" pitchFamily="18" charset="0"/>
                <a:ea typeface="MS Mincho"/>
                <a:cs typeface="Times New Roman" panose="02020603050405020304" pitchFamily="18" charset="0"/>
              </a:rPr>
              <a:t>a</a:t>
            </a:r>
            <a:r>
              <a:rPr lang="en-US" sz="2400" b="1" dirty="0" smtClean="0">
                <a:solidFill>
                  <a:srgbClr val="0D0D0D"/>
                </a:solidFill>
                <a:latin typeface="Times New Roman" panose="02020603050405020304" pitchFamily="18" charset="0"/>
                <a:ea typeface="MS Mincho"/>
                <a:cs typeface="Times New Roman" panose="02020603050405020304" pitchFamily="18" charset="0"/>
              </a:rPr>
              <a:t>. </a:t>
            </a:r>
            <a:r>
              <a:rPr lang="en-US" sz="2400" b="1" dirty="0" err="1" smtClean="0">
                <a:solidFill>
                  <a:srgbClr val="0D0D0D"/>
                </a:solidFill>
                <a:latin typeface="Times New Roman" panose="02020603050405020304" pitchFamily="18" charset="0"/>
                <a:ea typeface="MS Mincho"/>
                <a:cs typeface="Times New Roman" panose="02020603050405020304" pitchFamily="18" charset="0"/>
              </a:rPr>
              <a:t>Từ</a:t>
            </a:r>
            <a:r>
              <a:rPr lang="en-US" sz="2400" b="1" dirty="0" smtClean="0">
                <a:solidFill>
                  <a:srgbClr val="0D0D0D"/>
                </a:solidFill>
                <a:latin typeface="Times New Roman" panose="02020603050405020304" pitchFamily="18" charset="0"/>
                <a:ea typeface="MS Mincho"/>
                <a:cs typeface="Times New Roman" panose="02020603050405020304" pitchFamily="18" charset="0"/>
              </a:rPr>
              <a:t> </a:t>
            </a:r>
            <a:r>
              <a:rPr lang="en-US" sz="2400" b="1" dirty="0">
                <a:solidFill>
                  <a:srgbClr val="0D0D0D"/>
                </a:solidFill>
                <a:latin typeface="Times New Roman" panose="02020603050405020304" pitchFamily="18" charset="0"/>
                <a:ea typeface="MS Mincho"/>
                <a:cs typeface="Times New Roman" panose="02020603050405020304" pitchFamily="18" charset="0"/>
              </a:rPr>
              <a:t>“</a:t>
            </a:r>
            <a:r>
              <a:rPr lang="en-US" sz="2400" b="1" dirty="0" err="1">
                <a:solidFill>
                  <a:srgbClr val="0D0D0D"/>
                </a:solidFill>
                <a:latin typeface="Times New Roman" panose="02020603050405020304" pitchFamily="18" charset="0"/>
                <a:ea typeface="MS Mincho"/>
                <a:cs typeface="Times New Roman" panose="02020603050405020304" pitchFamily="18" charset="0"/>
              </a:rPr>
              <a:t>phồn</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hoa</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trong</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dòng</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thơ</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thứ</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nhất</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nên</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được</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hiểu</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như</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thế</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nào</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Liệu</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có</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thể</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thay</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từ</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phồn</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hoa</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bằng</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từ</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phồn</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vinh</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được</a:t>
            </a:r>
            <a:r>
              <a:rPr lang="en-US" sz="2400" b="1" dirty="0">
                <a:solidFill>
                  <a:srgbClr val="0D0D0D"/>
                </a:solidFill>
                <a:latin typeface="Times New Roman" panose="02020603050405020304" pitchFamily="18" charset="0"/>
                <a:ea typeface="MS Mincho"/>
                <a:cs typeface="Times New Roman" panose="02020603050405020304" pitchFamily="18" charset="0"/>
              </a:rPr>
              <a:t> hay </a:t>
            </a:r>
            <a:r>
              <a:rPr lang="en-US" sz="2400" b="1" dirty="0" err="1">
                <a:solidFill>
                  <a:srgbClr val="0D0D0D"/>
                </a:solidFill>
                <a:latin typeface="Times New Roman" panose="02020603050405020304" pitchFamily="18" charset="0"/>
                <a:ea typeface="MS Mincho"/>
                <a:cs typeface="Times New Roman" panose="02020603050405020304" pitchFamily="18" charset="0"/>
              </a:rPr>
              <a:t>không</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Hãy</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lí</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giải</a:t>
            </a:r>
            <a:r>
              <a:rPr lang="en-US" sz="2400" b="1" dirty="0">
                <a:solidFill>
                  <a:srgbClr val="0D0D0D"/>
                </a:solidFill>
                <a:latin typeface="Times New Roman" panose="02020603050405020304" pitchFamily="18" charset="0"/>
                <a:ea typeface="MS Mincho"/>
                <a:cs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400" b="1" dirty="0">
                <a:solidFill>
                  <a:srgbClr val="0D0D0D"/>
                </a:solidFill>
                <a:latin typeface="Times New Roman" panose="02020603050405020304" pitchFamily="18" charset="0"/>
                <a:ea typeface="MS Mincho"/>
                <a:cs typeface="Times New Roman" panose="02020603050405020304" pitchFamily="18" charset="0"/>
              </a:rPr>
              <a:t>b. </a:t>
            </a:r>
            <a:r>
              <a:rPr lang="en-US" sz="2400" b="1" dirty="0" err="1">
                <a:solidFill>
                  <a:srgbClr val="0D0D0D"/>
                </a:solidFill>
                <a:latin typeface="Times New Roman" panose="02020603050405020304" pitchFamily="18" charset="0"/>
                <a:ea typeface="MS Mincho"/>
                <a:cs typeface="Times New Roman" panose="02020603050405020304" pitchFamily="18" charset="0"/>
              </a:rPr>
              <a:t>Tìm</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và</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nêu</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hiệu</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quả</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của</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biện</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pháp</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tu</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từ</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được</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sử</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dụng</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trong</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câu</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Phố</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giăng</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mắc</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cửi</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đường</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quanh</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bàn</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cờ</a:t>
            </a:r>
            <a:r>
              <a:rPr lang="en-US" sz="2400" b="1" dirty="0">
                <a:solidFill>
                  <a:srgbClr val="0D0D0D"/>
                </a:solidFill>
                <a:latin typeface="Times New Roman" panose="02020603050405020304" pitchFamily="18" charset="0"/>
                <a:ea typeface="MS Mincho"/>
                <a:cs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400" b="1" dirty="0">
                <a:solidFill>
                  <a:srgbClr val="0D0D0D"/>
                </a:solidFill>
                <a:latin typeface="Times New Roman" panose="02020603050405020304" pitchFamily="18" charset="0"/>
                <a:ea typeface="MS Mincho"/>
                <a:cs typeface="Times New Roman" panose="02020603050405020304" pitchFamily="18" charset="0"/>
              </a:rPr>
              <a:t>c. </a:t>
            </a:r>
            <a:r>
              <a:rPr lang="en-US" sz="2400" b="1" dirty="0" err="1">
                <a:solidFill>
                  <a:srgbClr val="0D0D0D"/>
                </a:solidFill>
                <a:latin typeface="Times New Roman" panose="02020603050405020304" pitchFamily="18" charset="0"/>
                <a:ea typeface="MS Mincho"/>
                <a:cs typeface="Times New Roman" panose="02020603050405020304" pitchFamily="18" charset="0"/>
              </a:rPr>
              <a:t>Xác</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định</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và</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chỉ</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ra</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tác</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dụng</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của</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việc</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sử</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dụng</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từ</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láy</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trong</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đoạn</a:t>
            </a:r>
            <a:r>
              <a:rPr lang="en-US" sz="2400" b="1" dirty="0">
                <a:solidFill>
                  <a:srgbClr val="0D0D0D"/>
                </a:solidFill>
                <a:latin typeface="Times New Roman" panose="02020603050405020304" pitchFamily="18" charset="0"/>
                <a:ea typeface="MS Mincho"/>
                <a:cs typeface="Times New Roman" panose="02020603050405020304" pitchFamily="18" charset="0"/>
              </a:rPr>
              <a:t> ca </a:t>
            </a:r>
            <a:r>
              <a:rPr lang="en-US" sz="2400" b="1" dirty="0" err="1">
                <a:solidFill>
                  <a:srgbClr val="0D0D0D"/>
                </a:solidFill>
                <a:latin typeface="Times New Roman" panose="02020603050405020304" pitchFamily="18" charset="0"/>
                <a:ea typeface="MS Mincho"/>
                <a:cs typeface="Times New Roman" panose="02020603050405020304" pitchFamily="18" charset="0"/>
              </a:rPr>
              <a:t>dao</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trên</a:t>
            </a:r>
            <a:r>
              <a:rPr lang="en-US" sz="2400" b="1" dirty="0">
                <a:solidFill>
                  <a:srgbClr val="0D0D0D"/>
                </a:solidFill>
                <a:latin typeface="Times New Roman" panose="02020603050405020304" pitchFamily="18" charset="0"/>
                <a:ea typeface="MS Mincho"/>
                <a:cs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400" b="1" dirty="0">
                <a:solidFill>
                  <a:srgbClr val="0D0D0D"/>
                </a:solidFill>
                <a:latin typeface="Times New Roman" panose="02020603050405020304" pitchFamily="18" charset="0"/>
                <a:ea typeface="MS Mincho"/>
                <a:cs typeface="Times New Roman" panose="02020603050405020304" pitchFamily="18" charset="0"/>
              </a:rPr>
              <a:t>d. </a:t>
            </a:r>
            <a:r>
              <a:rPr lang="en-US" sz="2400" b="1" dirty="0" err="1">
                <a:solidFill>
                  <a:srgbClr val="0D0D0D"/>
                </a:solidFill>
                <a:latin typeface="Times New Roman" panose="02020603050405020304" pitchFamily="18" charset="0"/>
                <a:ea typeface="MS Mincho"/>
                <a:cs typeface="Times New Roman" panose="02020603050405020304" pitchFamily="18" charset="0"/>
              </a:rPr>
              <a:t>Trong</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dòng</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thơ</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cuối</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có</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thể</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sử</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dụng</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cụm</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từ</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bút</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đây</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thay</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cho</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bút</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hoa</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được</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không</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Sự</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lựa</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chọn</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từ</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bút</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hoa</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góp</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phần</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thể</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hiện</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sắc</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thái</a:t>
            </a:r>
            <a:r>
              <a:rPr lang="en-US" sz="2400" b="1" dirty="0">
                <a:solidFill>
                  <a:srgbClr val="0D0D0D"/>
                </a:solidFill>
                <a:latin typeface="Times New Roman" panose="02020603050405020304" pitchFamily="18" charset="0"/>
                <a:ea typeface="MS Mincho"/>
                <a:cs typeface="Times New Roman" panose="02020603050405020304" pitchFamily="18" charset="0"/>
              </a:rPr>
              <a:t> ý </a:t>
            </a:r>
            <a:r>
              <a:rPr lang="en-US" sz="2400" b="1" dirty="0" err="1">
                <a:solidFill>
                  <a:srgbClr val="0D0D0D"/>
                </a:solidFill>
                <a:latin typeface="Times New Roman" panose="02020603050405020304" pitchFamily="18" charset="0"/>
                <a:ea typeface="MS Mincho"/>
                <a:cs typeface="Times New Roman" panose="02020603050405020304" pitchFamily="18" charset="0"/>
              </a:rPr>
              <a:t>nghĩa</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gì</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của</a:t>
            </a:r>
            <a:r>
              <a:rPr lang="en-US" sz="2400" b="1" dirty="0">
                <a:solidFill>
                  <a:srgbClr val="0D0D0D"/>
                </a:solidFill>
                <a:latin typeface="Times New Roman" panose="02020603050405020304" pitchFamily="18" charset="0"/>
                <a:ea typeface="MS Mincho"/>
                <a:cs typeface="Times New Roman" panose="02020603050405020304" pitchFamily="18" charset="0"/>
              </a:rPr>
              <a:t> </a:t>
            </a:r>
            <a:r>
              <a:rPr lang="en-US" sz="2400" b="1" dirty="0" err="1">
                <a:solidFill>
                  <a:srgbClr val="0D0D0D"/>
                </a:solidFill>
                <a:latin typeface="Times New Roman" panose="02020603050405020304" pitchFamily="18" charset="0"/>
                <a:ea typeface="MS Mincho"/>
                <a:cs typeface="Times New Roman" panose="02020603050405020304" pitchFamily="18" charset="0"/>
              </a:rPr>
              <a:t>bài</a:t>
            </a:r>
            <a:r>
              <a:rPr lang="en-US" sz="2400" b="1" dirty="0">
                <a:solidFill>
                  <a:srgbClr val="0D0D0D"/>
                </a:solidFill>
                <a:latin typeface="Times New Roman" panose="02020603050405020304" pitchFamily="18" charset="0"/>
                <a:ea typeface="MS Mincho"/>
                <a:cs typeface="Times New Roman" panose="02020603050405020304" pitchFamily="18" charset="0"/>
              </a:rPr>
              <a:t> ca </a:t>
            </a:r>
            <a:r>
              <a:rPr lang="en-US" sz="2400" b="1" dirty="0" err="1">
                <a:solidFill>
                  <a:srgbClr val="0D0D0D"/>
                </a:solidFill>
                <a:latin typeface="Times New Roman" panose="02020603050405020304" pitchFamily="18" charset="0"/>
                <a:ea typeface="MS Mincho"/>
                <a:cs typeface="Times New Roman" panose="02020603050405020304" pitchFamily="18" charset="0"/>
              </a:rPr>
              <a:t>dao</a:t>
            </a:r>
            <a:r>
              <a:rPr lang="en-US" sz="2400" b="1" dirty="0">
                <a:solidFill>
                  <a:srgbClr val="0D0D0D"/>
                </a:solidFill>
                <a:latin typeface="Times New Roman" panose="02020603050405020304" pitchFamily="18" charset="0"/>
                <a:ea typeface="MS Mincho"/>
                <a:cs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98B32DBB-CD19-6E43-95E4-40B2020120EB}"/>
              </a:ext>
            </a:extLst>
          </p:cNvPr>
          <p:cNvSpPr txBox="1"/>
          <p:nvPr/>
        </p:nvSpPr>
        <p:spPr>
          <a:xfrm>
            <a:off x="-321996" y="1836683"/>
            <a:ext cx="6943011" cy="2369880"/>
          </a:xfrm>
          <a:prstGeom prst="rect">
            <a:avLst/>
          </a:prstGeom>
          <a:noFill/>
        </p:spPr>
        <p:txBody>
          <a:bodyPr wrap="square" rtlCol="0">
            <a:spAutoFit/>
          </a:bodyPr>
          <a:lstStyle/>
          <a:p>
            <a:pPr algn="ctr">
              <a:spcAft>
                <a:spcPts val="0"/>
              </a:spcAft>
              <a:tabLst>
                <a:tab pos="1386840" algn="l"/>
              </a:tabLst>
            </a:pPr>
            <a:r>
              <a:rPr lang="en-US" sz="3200" b="1" dirty="0" err="1" smtClean="0">
                <a:latin typeface="Times New Roman" panose="02020603050405020304" pitchFamily="18" charset="0"/>
                <a:cs typeface="Times New Roman" panose="02020603050405020304" pitchFamily="18" charset="0"/>
              </a:rPr>
              <a:t>Đọc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đoạn</a:t>
            </a:r>
            <a:r>
              <a:rPr lang="en-US" sz="3200" b="1" dirty="0" smtClean="0">
                <a:latin typeface="Times New Roman" panose="02020603050405020304" pitchFamily="18" charset="0"/>
                <a:cs typeface="Times New Roman" panose="02020603050405020304" pitchFamily="18" charset="0"/>
              </a:rPr>
              <a:t> ca </a:t>
            </a:r>
            <a:r>
              <a:rPr lang="en-US" sz="3200" b="1" dirty="0" err="1" smtClean="0">
                <a:latin typeface="Times New Roman" panose="02020603050405020304" pitchFamily="18" charset="0"/>
                <a:cs typeface="Times New Roman" panose="02020603050405020304" pitchFamily="18" charset="0"/>
              </a:rPr>
              <a:t>dao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sau</a:t>
            </a:r>
            <a:r>
              <a:rPr lang="en-US" sz="3200" b="1" dirty="0" smtClean="0">
                <a:latin typeface="Times New Roman" panose="02020603050405020304" pitchFamily="18" charset="0"/>
                <a:cs typeface="Times New Roman" panose="02020603050405020304" pitchFamily="18" charset="0"/>
              </a:rPr>
              <a:t>: </a:t>
            </a:r>
          </a:p>
          <a:p>
            <a:pPr algn="ctr">
              <a:spcAft>
                <a:spcPts val="0"/>
              </a:spcAft>
              <a:tabLst>
                <a:tab pos="1386840" algn="l"/>
              </a:tabLst>
            </a:pPr>
            <a:r>
              <a:rPr lang="en-US" sz="3200" b="1" dirty="0" smtClean="0">
                <a:latin typeface="Times New Roman" panose="02020603050405020304" pitchFamily="18" charset="0"/>
                <a:cs typeface="Times New Roman" panose="02020603050405020304" pitchFamily="18" charset="0"/>
              </a:rPr>
              <a:t>  “</a:t>
            </a:r>
            <a:r>
              <a:rPr lang="en-US" sz="2800" b="1" i="1" dirty="0" err="1" smtClean="0">
                <a:solidFill>
                  <a:srgbClr val="0D0D0D"/>
                </a:solidFill>
                <a:latin typeface="Times New Roman" panose="02020603050405020304" pitchFamily="18" charset="0"/>
                <a:ea typeface="MS Mincho"/>
                <a:cs typeface="Times New Roman" panose="02020603050405020304" pitchFamily="18" charset="0"/>
              </a:rPr>
              <a:t>Phồn</a:t>
            </a:r>
            <a:r>
              <a:rPr lang="en-US" sz="2800" b="1" i="1" dirty="0" smtClean="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hoa</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thứ</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nhất</a:t>
            </a:r>
            <a:r>
              <a:rPr lang="en-US" sz="2800" b="1" i="1" dirty="0">
                <a:solidFill>
                  <a:srgbClr val="0D0D0D"/>
                </a:solidFill>
                <a:latin typeface="Times New Roman" panose="02020603050405020304" pitchFamily="18" charset="0"/>
                <a:ea typeface="MS Mincho"/>
                <a:cs typeface="Times New Roman" panose="02020603050405020304" pitchFamily="18" charset="0"/>
              </a:rPr>
              <a:t> Long </a:t>
            </a:r>
            <a:r>
              <a:rPr lang="en-US" sz="2800" b="1" i="1" dirty="0" err="1">
                <a:solidFill>
                  <a:srgbClr val="0D0D0D"/>
                </a:solidFill>
                <a:latin typeface="Times New Roman" panose="02020603050405020304" pitchFamily="18" charset="0"/>
                <a:ea typeface="MS Mincho"/>
                <a:cs typeface="Times New Roman" panose="02020603050405020304" pitchFamily="18" charset="0"/>
              </a:rPr>
              <a:t>Thành</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tabLst>
                <a:tab pos="1386840" algn="l"/>
              </a:tabLst>
            </a:pPr>
            <a:r>
              <a:rPr lang="en-US" sz="2800" b="1" i="1" dirty="0" err="1">
                <a:solidFill>
                  <a:srgbClr val="0D0D0D"/>
                </a:solidFill>
                <a:latin typeface="Times New Roman" panose="02020603050405020304" pitchFamily="18" charset="0"/>
                <a:ea typeface="MS Mincho"/>
                <a:cs typeface="Times New Roman" panose="02020603050405020304" pitchFamily="18" charset="0"/>
              </a:rPr>
              <a:t>Phố</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giăng</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mắc</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cửi</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đường</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quanh</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bàn</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cờ</a:t>
            </a:r>
            <a:r>
              <a:rPr lang="en-US" sz="2800" b="1" i="1" dirty="0">
                <a:solidFill>
                  <a:srgbClr val="0D0D0D"/>
                </a:solidFill>
                <a:latin typeface="Times New Roman" panose="02020603050405020304" pitchFamily="18" charset="0"/>
                <a:ea typeface="MS Mincho"/>
                <a:cs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tabLst>
                <a:tab pos="1386840" algn="l"/>
              </a:tabLst>
            </a:pP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Người</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về</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nhớ</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cảnh</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ngẩn</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ngơ</a:t>
            </a:r>
            <a:r>
              <a:rPr lang="en-US" sz="2800" b="1" i="1" dirty="0">
                <a:solidFill>
                  <a:srgbClr val="0D0D0D"/>
                </a:solidFill>
                <a:latin typeface="Times New Roman" panose="02020603050405020304" pitchFamily="18" charset="0"/>
                <a:ea typeface="MS Mincho"/>
                <a:cs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tabLst>
                <a:tab pos="1386840" algn="l"/>
              </a:tabLst>
            </a:pPr>
            <a:r>
              <a:rPr lang="en-US" sz="2800" b="1" i="1" dirty="0" err="1">
                <a:solidFill>
                  <a:srgbClr val="0D0D0D"/>
                </a:solidFill>
                <a:latin typeface="Times New Roman" panose="02020603050405020304" pitchFamily="18" charset="0"/>
                <a:ea typeface="MS Mincho"/>
                <a:cs typeface="Times New Roman" panose="02020603050405020304" pitchFamily="18" charset="0"/>
              </a:rPr>
              <a:t>Bút</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hoa</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xin</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chép</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bài</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thơ</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lưu</a:t>
            </a:r>
            <a:r>
              <a:rPr lang="en-US" sz="2800" b="1" i="1" dirty="0">
                <a:solidFill>
                  <a:srgbClr val="0D0D0D"/>
                </a:solidFill>
                <a:latin typeface="Times New Roman" panose="02020603050405020304" pitchFamily="18" charset="0"/>
                <a:ea typeface="MS Mincho"/>
                <a:cs typeface="Times New Roman" panose="02020603050405020304" pitchFamily="18" charset="0"/>
              </a:rPr>
              <a:t> </a:t>
            </a:r>
            <a:r>
              <a:rPr lang="en-US" sz="2800" b="1" i="1" dirty="0" err="1">
                <a:solidFill>
                  <a:srgbClr val="0D0D0D"/>
                </a:solidFill>
                <a:latin typeface="Times New Roman" panose="02020603050405020304" pitchFamily="18" charset="0"/>
                <a:ea typeface="MS Mincho"/>
                <a:cs typeface="Times New Roman" panose="02020603050405020304" pitchFamily="18" charset="0"/>
              </a:rPr>
              <a:t>truyền</a:t>
            </a:r>
            <a:r>
              <a:rPr lang="en-US" sz="2800" b="1" i="1" dirty="0" smtClean="0">
                <a:solidFill>
                  <a:srgbClr val="0D0D0D"/>
                </a:solidFill>
                <a:latin typeface="Times New Roman" panose="02020603050405020304" pitchFamily="18" charset="0"/>
                <a:ea typeface="MS Mincho"/>
                <a:cs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53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randombar(horizontal)">
                                      <p:cBhvr>
                                        <p:cTn id="30"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a:extLst>
              <a:ext uri="{FF2B5EF4-FFF2-40B4-BE49-F238E27FC236}">
                <a16:creationId xmlns:a16="http://schemas.microsoft.com/office/drawing/2014/main" xmlns="" id="{AED1BDF4-B2B7-7F44-8F0D-0CD05DD59806}"/>
              </a:ext>
            </a:extLst>
          </p:cNvPr>
          <p:cNvSpPr txBox="1">
            <a:spLocks noChangeArrowheads="1"/>
          </p:cNvSpPr>
          <p:nvPr/>
        </p:nvSpPr>
        <p:spPr bwMode="auto">
          <a:xfrm>
            <a:off x="4848463" y="52813"/>
            <a:ext cx="1887166" cy="750732"/>
          </a:xfrm>
          <a:prstGeom prst="rect">
            <a:avLst/>
          </a:prstGeom>
          <a:solidFill>
            <a:schemeClr val="accent2">
              <a:lumMod val="40000"/>
              <a:lumOff val="6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vi-VN" altLang="zh-CN" sz="2000" b="1" dirty="0">
                <a:latin typeface="+mj-lt"/>
                <a:cs typeface="Calibri" panose="020F0502020204030204" pitchFamily="34" charset="0"/>
              </a:rPr>
              <a:t>BÀI 1:</a:t>
            </a:r>
            <a:endParaRPr lang="zh-CN" altLang="en-US" sz="2000" b="1" dirty="0">
              <a:latin typeface="+mj-lt"/>
              <a:cs typeface="Calibri" panose="020F0502020204030204" pitchFamily="34" charset="0"/>
            </a:endParaRPr>
          </a:p>
        </p:txBody>
      </p:sp>
      <p:grpSp>
        <p:nvGrpSpPr>
          <p:cNvPr id="5" name="组合 34">
            <a:extLst>
              <a:ext uri="{FF2B5EF4-FFF2-40B4-BE49-F238E27FC236}">
                <a16:creationId xmlns:a16="http://schemas.microsoft.com/office/drawing/2014/main" xmlns="" id="{4A4F9667-2529-7641-A753-1B39DDDB8484}"/>
              </a:ext>
            </a:extLst>
          </p:cNvPr>
          <p:cNvGrpSpPr/>
          <p:nvPr/>
        </p:nvGrpSpPr>
        <p:grpSpPr>
          <a:xfrm>
            <a:off x="3687536" y="1625098"/>
            <a:ext cx="1803901" cy="1803901"/>
            <a:chOff x="1003844" y="1472285"/>
            <a:chExt cx="1352926" cy="1352926"/>
          </a:xfrm>
        </p:grpSpPr>
        <p:sp>
          <p:nvSpPr>
            <p:cNvPr id="6" name="泪滴形 24">
              <a:extLst>
                <a:ext uri="{FF2B5EF4-FFF2-40B4-BE49-F238E27FC236}">
                  <a16:creationId xmlns:a16="http://schemas.microsoft.com/office/drawing/2014/main" xmlns="" id="{C1B8AF55-F1EE-2C47-8C46-F28DFE69067D}"/>
                </a:ext>
              </a:extLst>
            </p:cNvPr>
            <p:cNvSpPr>
              <a:spLocks/>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rgbClr val="E6325C"/>
            </a:solidFill>
            <a:ln>
              <a:noFill/>
            </a:ln>
          </p:spPr>
          <p:txBody>
            <a:bodyPr anchor="ctr"/>
            <a:lstStyle/>
            <a:p>
              <a:pPr algn="just" defTabSz="1219170">
                <a:defRPr/>
              </a:pPr>
              <a:endParaRPr lang="zh-CN" altLang="en-US" sz="2000" b="1" kern="0">
                <a:solidFill>
                  <a:sysClr val="windowText" lastClr="000000"/>
                </a:solidFill>
                <a:latin typeface="+mj-lt"/>
                <a:ea typeface="宋体" panose="02010600030101010101" pitchFamily="2" charset="-122"/>
                <a:cs typeface="Calibri" panose="020F0502020204030204" pitchFamily="34" charset="0"/>
              </a:endParaRPr>
            </a:p>
          </p:txBody>
        </p:sp>
        <p:sp>
          <p:nvSpPr>
            <p:cNvPr id="7" name="TextBox 47">
              <a:extLst>
                <a:ext uri="{FF2B5EF4-FFF2-40B4-BE49-F238E27FC236}">
                  <a16:creationId xmlns:a16="http://schemas.microsoft.com/office/drawing/2014/main" xmlns="" id="{37852836-5860-2C4B-BC03-1F0AC2DF41C2}"/>
                </a:ext>
              </a:extLst>
            </p:cNvPr>
            <p:cNvSpPr txBox="1"/>
            <p:nvPr/>
          </p:nvSpPr>
          <p:spPr>
            <a:xfrm>
              <a:off x="1376497" y="1666435"/>
              <a:ext cx="237084" cy="300083"/>
            </a:xfrm>
            <a:prstGeom prst="rect">
              <a:avLst/>
            </a:prstGeom>
            <a:noFill/>
          </p:spPr>
          <p:txBody>
            <a:bodyPr wrap="none" rtlCol="0">
              <a:spAutoFit/>
            </a:bodyPr>
            <a:lstStyle/>
            <a:p>
              <a:pPr algn="just" defTabSz="1219170">
                <a:defRPr/>
              </a:pPr>
              <a:r>
                <a:rPr lang="en-US" altLang="zh-CN" sz="2000" b="1" kern="0" dirty="0">
                  <a:solidFill>
                    <a:sysClr val="windowText" lastClr="000000"/>
                  </a:solidFill>
                  <a:latin typeface="+mj-lt"/>
                  <a:ea typeface="微软雅黑" pitchFamily="34" charset="-122"/>
                  <a:cs typeface="Calibri" panose="020F0502020204030204" pitchFamily="34" charset="0"/>
                </a:rPr>
                <a:t>d</a:t>
              </a:r>
              <a:endParaRPr lang="zh-CN" altLang="en-US" sz="2000" b="1" kern="0" dirty="0">
                <a:solidFill>
                  <a:sysClr val="windowText" lastClr="000000"/>
                </a:solidFill>
                <a:latin typeface="+mj-lt"/>
                <a:ea typeface="微软雅黑" pitchFamily="34" charset="-122"/>
                <a:cs typeface="Calibri" panose="020F0502020204030204" pitchFamily="34" charset="0"/>
              </a:endParaRPr>
            </a:p>
          </p:txBody>
        </p:sp>
      </p:grpSp>
      <p:grpSp>
        <p:nvGrpSpPr>
          <p:cNvPr id="8" name="组合 37">
            <a:extLst>
              <a:ext uri="{FF2B5EF4-FFF2-40B4-BE49-F238E27FC236}">
                <a16:creationId xmlns:a16="http://schemas.microsoft.com/office/drawing/2014/main" xmlns="" id="{0797F34B-EBE3-C346-819B-589DAE4C4DCD}"/>
              </a:ext>
            </a:extLst>
          </p:cNvPr>
          <p:cNvGrpSpPr/>
          <p:nvPr/>
        </p:nvGrpSpPr>
        <p:grpSpPr>
          <a:xfrm>
            <a:off x="3452523" y="3476353"/>
            <a:ext cx="2016827" cy="2018531"/>
            <a:chOff x="827584" y="2860726"/>
            <a:chExt cx="1512620" cy="1513898"/>
          </a:xfrm>
        </p:grpSpPr>
        <p:sp>
          <p:nvSpPr>
            <p:cNvPr id="9" name="泪滴形 38">
              <a:extLst>
                <a:ext uri="{FF2B5EF4-FFF2-40B4-BE49-F238E27FC236}">
                  <a16:creationId xmlns:a16="http://schemas.microsoft.com/office/drawing/2014/main" xmlns="" id="{498886B1-3403-4140-933F-D21071186302}"/>
                </a:ext>
              </a:extLst>
            </p:cNvPr>
            <p:cNvSpPr>
              <a:spLocks/>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rgbClr val="E4BE33"/>
            </a:solidFill>
            <a:ln>
              <a:noFill/>
            </a:ln>
          </p:spPr>
          <p:txBody>
            <a:bodyPr anchor="ctr"/>
            <a:lstStyle/>
            <a:p>
              <a:pPr algn="just" defTabSz="1219170">
                <a:defRPr/>
              </a:pPr>
              <a:endParaRPr lang="zh-CN" altLang="en-US" sz="2000" b="1" kern="0">
                <a:solidFill>
                  <a:sysClr val="windowText" lastClr="000000"/>
                </a:solidFill>
                <a:latin typeface="+mj-lt"/>
                <a:ea typeface="宋体" panose="02010600030101010101" pitchFamily="2" charset="-122"/>
                <a:cs typeface="Calibri" panose="020F0502020204030204" pitchFamily="34" charset="0"/>
              </a:endParaRPr>
            </a:p>
          </p:txBody>
        </p:sp>
        <p:sp>
          <p:nvSpPr>
            <p:cNvPr id="10" name="TextBox 50">
              <a:extLst>
                <a:ext uri="{FF2B5EF4-FFF2-40B4-BE49-F238E27FC236}">
                  <a16:creationId xmlns:a16="http://schemas.microsoft.com/office/drawing/2014/main" xmlns="" id="{2624390A-804C-024E-ABCA-A45985DE09DC}"/>
                </a:ext>
              </a:extLst>
            </p:cNvPr>
            <p:cNvSpPr txBox="1"/>
            <p:nvPr/>
          </p:nvSpPr>
          <p:spPr>
            <a:xfrm>
              <a:off x="1346267" y="3372042"/>
              <a:ext cx="219051" cy="300082"/>
            </a:xfrm>
            <a:prstGeom prst="rect">
              <a:avLst/>
            </a:prstGeom>
            <a:noFill/>
          </p:spPr>
          <p:txBody>
            <a:bodyPr wrap="none" rtlCol="0">
              <a:spAutoFit/>
            </a:bodyPr>
            <a:lstStyle/>
            <a:p>
              <a:pPr algn="just" defTabSz="1219170">
                <a:defRPr/>
              </a:pPr>
              <a:r>
                <a:rPr lang="en-US" altLang="zh-CN" sz="2000" b="1" kern="0" dirty="0">
                  <a:solidFill>
                    <a:sysClr val="windowText" lastClr="000000"/>
                  </a:solidFill>
                  <a:latin typeface="+mj-lt"/>
                  <a:ea typeface="微软雅黑" pitchFamily="34" charset="-122"/>
                  <a:cs typeface="Calibri" panose="020F0502020204030204" pitchFamily="34" charset="0"/>
                </a:rPr>
                <a:t>c</a:t>
              </a:r>
              <a:endParaRPr lang="zh-CN" altLang="en-US" sz="2000" b="1" kern="0" dirty="0">
                <a:solidFill>
                  <a:sysClr val="windowText" lastClr="000000"/>
                </a:solidFill>
                <a:latin typeface="+mj-lt"/>
                <a:ea typeface="微软雅黑" pitchFamily="34" charset="-122"/>
                <a:cs typeface="Calibri" panose="020F0502020204030204" pitchFamily="34" charset="0"/>
              </a:endParaRPr>
            </a:p>
          </p:txBody>
        </p:sp>
      </p:grpSp>
      <p:grpSp>
        <p:nvGrpSpPr>
          <p:cNvPr id="11" name="组合 40">
            <a:extLst>
              <a:ext uri="{FF2B5EF4-FFF2-40B4-BE49-F238E27FC236}">
                <a16:creationId xmlns:a16="http://schemas.microsoft.com/office/drawing/2014/main" xmlns="" id="{660A69DB-E4C1-3C43-AD32-CBB935A370F3}"/>
              </a:ext>
            </a:extLst>
          </p:cNvPr>
          <p:cNvGrpSpPr/>
          <p:nvPr/>
        </p:nvGrpSpPr>
        <p:grpSpPr>
          <a:xfrm>
            <a:off x="5515909" y="1340631"/>
            <a:ext cx="2090073" cy="2088369"/>
            <a:chOff x="2375123" y="1258934"/>
            <a:chExt cx="1567555" cy="1566277"/>
          </a:xfrm>
        </p:grpSpPr>
        <p:sp>
          <p:nvSpPr>
            <p:cNvPr id="12" name="泪滴形 34">
              <a:extLst>
                <a:ext uri="{FF2B5EF4-FFF2-40B4-BE49-F238E27FC236}">
                  <a16:creationId xmlns:a16="http://schemas.microsoft.com/office/drawing/2014/main" xmlns="" id="{5BC02410-BFC9-AE4B-B496-17ACCEF4576F}"/>
                </a:ext>
              </a:extLst>
            </p:cNvPr>
            <p:cNvSpPr>
              <a:spLocks/>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rgbClr val="A3CD39"/>
            </a:solidFill>
            <a:ln>
              <a:noFill/>
            </a:ln>
          </p:spPr>
          <p:txBody>
            <a:bodyPr anchor="ctr"/>
            <a:lstStyle/>
            <a:p>
              <a:pPr algn="just" defTabSz="1219170">
                <a:defRPr/>
              </a:pPr>
              <a:endParaRPr lang="zh-CN" altLang="en-US" sz="2000" b="1" kern="0">
                <a:solidFill>
                  <a:sysClr val="windowText" lastClr="000000"/>
                </a:solidFill>
                <a:latin typeface="+mj-lt"/>
                <a:ea typeface="宋体" panose="02010600030101010101" pitchFamily="2" charset="-122"/>
                <a:cs typeface="Calibri" panose="020F0502020204030204" pitchFamily="34" charset="0"/>
              </a:endParaRPr>
            </a:p>
          </p:txBody>
        </p:sp>
        <p:sp>
          <p:nvSpPr>
            <p:cNvPr id="13" name="TextBox 53">
              <a:extLst>
                <a:ext uri="{FF2B5EF4-FFF2-40B4-BE49-F238E27FC236}">
                  <a16:creationId xmlns:a16="http://schemas.microsoft.com/office/drawing/2014/main" xmlns="" id="{6346AFB7-9BEF-0247-9AC0-39E6C6195914}"/>
                </a:ext>
              </a:extLst>
            </p:cNvPr>
            <p:cNvSpPr txBox="1"/>
            <p:nvPr/>
          </p:nvSpPr>
          <p:spPr>
            <a:xfrm>
              <a:off x="3176181" y="1582218"/>
              <a:ext cx="227466" cy="300083"/>
            </a:xfrm>
            <a:prstGeom prst="rect">
              <a:avLst/>
            </a:prstGeom>
            <a:noFill/>
          </p:spPr>
          <p:txBody>
            <a:bodyPr wrap="none" rtlCol="0">
              <a:spAutoFit/>
            </a:bodyPr>
            <a:lstStyle/>
            <a:p>
              <a:pPr algn="just" defTabSz="1219170">
                <a:defRPr/>
              </a:pPr>
              <a:r>
                <a:rPr lang="en-US" altLang="zh-CN" sz="2000" b="1" kern="0" dirty="0">
                  <a:solidFill>
                    <a:sysClr val="windowText" lastClr="000000"/>
                  </a:solidFill>
                  <a:latin typeface="+mj-lt"/>
                  <a:ea typeface="微软雅黑" pitchFamily="34" charset="-122"/>
                  <a:cs typeface="Calibri" panose="020F0502020204030204" pitchFamily="34" charset="0"/>
                </a:rPr>
                <a:t>a</a:t>
              </a:r>
              <a:endParaRPr lang="zh-CN" altLang="en-US" sz="2000" b="1" kern="0" dirty="0">
                <a:solidFill>
                  <a:sysClr val="windowText" lastClr="000000"/>
                </a:solidFill>
                <a:latin typeface="+mj-lt"/>
                <a:ea typeface="微软雅黑" pitchFamily="34" charset="-122"/>
                <a:cs typeface="Calibri" panose="020F0502020204030204" pitchFamily="34" charset="0"/>
              </a:endParaRPr>
            </a:p>
          </p:txBody>
        </p:sp>
      </p:grpSp>
      <p:grpSp>
        <p:nvGrpSpPr>
          <p:cNvPr id="14" name="组合 43">
            <a:extLst>
              <a:ext uri="{FF2B5EF4-FFF2-40B4-BE49-F238E27FC236}">
                <a16:creationId xmlns:a16="http://schemas.microsoft.com/office/drawing/2014/main" xmlns="" id="{B3BCBFDB-6234-5D49-89FA-F7E895F38D43}"/>
              </a:ext>
            </a:extLst>
          </p:cNvPr>
          <p:cNvGrpSpPr/>
          <p:nvPr/>
        </p:nvGrpSpPr>
        <p:grpSpPr>
          <a:xfrm>
            <a:off x="5517167" y="3476352"/>
            <a:ext cx="2302997" cy="2302997"/>
            <a:chOff x="2376067" y="2860726"/>
            <a:chExt cx="1727248" cy="1727248"/>
          </a:xfrm>
        </p:grpSpPr>
        <p:sp>
          <p:nvSpPr>
            <p:cNvPr id="15" name="泪滴形 36">
              <a:extLst>
                <a:ext uri="{FF2B5EF4-FFF2-40B4-BE49-F238E27FC236}">
                  <a16:creationId xmlns:a16="http://schemas.microsoft.com/office/drawing/2014/main" xmlns="" id="{E3A33BA7-3983-1C42-9CDB-84BBBF9FC5D2}"/>
                </a:ext>
              </a:extLst>
            </p:cNvPr>
            <p:cNvSpPr>
              <a:spLocks/>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rgbClr val="4EC0A5"/>
            </a:solidFill>
            <a:ln>
              <a:noFill/>
            </a:ln>
          </p:spPr>
          <p:txBody>
            <a:bodyPr anchor="ctr"/>
            <a:lstStyle/>
            <a:p>
              <a:pPr algn="just" defTabSz="1219170">
                <a:defRPr/>
              </a:pPr>
              <a:endParaRPr lang="zh-CN" altLang="en-US" sz="2000" b="1" kern="0">
                <a:solidFill>
                  <a:sysClr val="windowText" lastClr="000000"/>
                </a:solidFill>
                <a:latin typeface="+mj-lt"/>
                <a:ea typeface="宋体" panose="02010600030101010101" pitchFamily="2" charset="-122"/>
                <a:cs typeface="Calibri" panose="020F0502020204030204" pitchFamily="34" charset="0"/>
              </a:endParaRPr>
            </a:p>
          </p:txBody>
        </p:sp>
        <p:sp>
          <p:nvSpPr>
            <p:cNvPr id="16" name="TextBox 56">
              <a:extLst>
                <a:ext uri="{FF2B5EF4-FFF2-40B4-BE49-F238E27FC236}">
                  <a16:creationId xmlns:a16="http://schemas.microsoft.com/office/drawing/2014/main" xmlns="" id="{D58E68F8-8E73-8348-A12F-196AF39536DA}"/>
                </a:ext>
              </a:extLst>
            </p:cNvPr>
            <p:cNvSpPr txBox="1"/>
            <p:nvPr/>
          </p:nvSpPr>
          <p:spPr>
            <a:xfrm>
              <a:off x="3306417" y="3666354"/>
              <a:ext cx="237084" cy="300083"/>
            </a:xfrm>
            <a:prstGeom prst="rect">
              <a:avLst/>
            </a:prstGeom>
            <a:noFill/>
          </p:spPr>
          <p:txBody>
            <a:bodyPr wrap="none" rtlCol="0">
              <a:spAutoFit/>
            </a:bodyPr>
            <a:lstStyle/>
            <a:p>
              <a:pPr algn="just" defTabSz="1219170">
                <a:defRPr/>
              </a:pPr>
              <a:r>
                <a:rPr lang="en-US" altLang="zh-CN" sz="2000" b="1" kern="0" dirty="0">
                  <a:solidFill>
                    <a:sysClr val="windowText" lastClr="000000"/>
                  </a:solidFill>
                  <a:latin typeface="+mj-lt"/>
                  <a:ea typeface="微软雅黑" pitchFamily="34" charset="-122"/>
                  <a:cs typeface="Calibri" panose="020F0502020204030204" pitchFamily="34" charset="0"/>
                </a:rPr>
                <a:t>b</a:t>
              </a:r>
              <a:endParaRPr lang="zh-CN" altLang="en-US" sz="2000" b="1" kern="0" dirty="0">
                <a:solidFill>
                  <a:sysClr val="windowText" lastClr="000000"/>
                </a:solidFill>
                <a:latin typeface="+mj-lt"/>
                <a:ea typeface="微软雅黑" pitchFamily="34" charset="-122"/>
                <a:cs typeface="Calibri" panose="020F0502020204030204" pitchFamily="34" charset="0"/>
              </a:endParaRPr>
            </a:p>
          </p:txBody>
        </p:sp>
      </p:grpSp>
      <p:sp>
        <p:nvSpPr>
          <p:cNvPr id="17" name="Text Box 22">
            <a:extLst>
              <a:ext uri="{FF2B5EF4-FFF2-40B4-BE49-F238E27FC236}">
                <a16:creationId xmlns:a16="http://schemas.microsoft.com/office/drawing/2014/main" xmlns="" id="{59AE4B0B-937E-3448-B2E0-7BCEE1E6945A}"/>
              </a:ext>
            </a:extLst>
          </p:cNvPr>
          <p:cNvSpPr txBox="1">
            <a:spLocks noChangeArrowheads="1"/>
          </p:cNvSpPr>
          <p:nvPr/>
        </p:nvSpPr>
        <p:spPr bwMode="gray">
          <a:xfrm>
            <a:off x="7820164" y="4001232"/>
            <a:ext cx="4274990" cy="1323439"/>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indent="0" algn="just"/>
            <a:r>
              <a:rPr lang="en-US" sz="2000" b="1" dirty="0">
                <a:solidFill>
                  <a:srgbClr val="FF0000"/>
                </a:solidFill>
                <a:latin typeface="Times New Roman" panose="02020603050405020304" pitchFamily="18" charset="0"/>
                <a:cs typeface="Times New Roman" panose="02020603050405020304" pitchFamily="18" charset="0"/>
              </a:rPr>
              <a:t>So </a:t>
            </a:r>
            <a:r>
              <a:rPr lang="en-US" sz="2000" b="1" dirty="0" err="1">
                <a:solidFill>
                  <a:srgbClr val="FF0000"/>
                </a:solidFill>
                <a:latin typeface="Times New Roman" panose="02020603050405020304" pitchFamily="18" charset="0"/>
                <a:cs typeface="Times New Roman" panose="02020603050405020304" pitchFamily="18" charset="0"/>
              </a:rPr>
              <a:t>sánh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phố</a:t>
            </a:r>
            <a:r>
              <a:rPr lang="en-US" sz="2000" b="1" dirty="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mắc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cửi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bàn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cs typeface="Times New Roman" panose="02020603050405020304" pitchFamily="18" charset="0"/>
            </a:endParaRPr>
          </a:p>
          <a:p>
            <a:pPr marL="0" indent="0" algn="just"/>
            <a:r>
              <a:rPr lang="en-US" sz="2000" b="1" dirty="0" smtClean="0">
                <a:latin typeface="Times New Roman" panose="02020603050405020304" pitchFamily="18" charset="0"/>
                <a:cs typeface="Times New Roman" panose="02020603050405020304" pitchFamily="18" charset="0"/>
              </a:rPr>
              <a:t>=&gt; </a:t>
            </a:r>
            <a:r>
              <a:rPr lang="en-US" sz="2000" b="1" dirty="0" err="1">
                <a:solidFill>
                  <a:srgbClr val="FF0000"/>
                </a:solidFill>
                <a:latin typeface="Times New Roman" panose="02020603050405020304" pitchFamily="18" charset="0"/>
                <a:cs typeface="Times New Roman" panose="02020603050405020304" pitchFamily="18" charset="0"/>
              </a:rPr>
              <a:t>Tác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dụng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Gợi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sự</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sầm</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uất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vui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thị</a:t>
            </a:r>
            <a:r>
              <a:rPr lang="en-US" sz="2000" b="1" dirty="0">
                <a:latin typeface="Times New Roman" panose="02020603050405020304" pitchFamily="18" charset="0"/>
                <a:cs typeface="Times New Roman" panose="02020603050405020304" pitchFamily="18" charset="0"/>
              </a:rPr>
              <a:t>.</a:t>
            </a:r>
            <a:endParaRPr lang="x-none" sz="2000" b="1" dirty="0">
              <a:latin typeface="Times New Roman" panose="02020603050405020304" pitchFamily="18" charset="0"/>
              <a:cs typeface="Times New Roman" panose="02020603050405020304" pitchFamily="18" charset="0"/>
            </a:endParaRPr>
          </a:p>
        </p:txBody>
      </p:sp>
      <p:sp>
        <p:nvSpPr>
          <p:cNvPr id="18" name="Text Box 22">
            <a:extLst>
              <a:ext uri="{FF2B5EF4-FFF2-40B4-BE49-F238E27FC236}">
                <a16:creationId xmlns:a16="http://schemas.microsoft.com/office/drawing/2014/main" xmlns="" id="{D9D447B2-BD3A-134A-9C46-278E4DA1CD98}"/>
              </a:ext>
            </a:extLst>
          </p:cNvPr>
          <p:cNvSpPr txBox="1">
            <a:spLocks noChangeArrowheads="1"/>
          </p:cNvSpPr>
          <p:nvPr/>
        </p:nvSpPr>
        <p:spPr bwMode="gray">
          <a:xfrm>
            <a:off x="0" y="3950670"/>
            <a:ext cx="3489824" cy="1631216"/>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indent="0" algn="just"/>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láy</a:t>
            </a:r>
            <a:r>
              <a:rPr lang="en-US" sz="2000" b="1" dirty="0" smtClean="0">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a:t>
            </a:r>
            <a:r>
              <a:rPr lang="en-US" sz="2000" b="1" dirty="0" err="1" smtClean="0">
                <a:solidFill>
                  <a:srgbClr val="FF0000"/>
                </a:solidFill>
                <a:latin typeface="Times New Roman" panose="02020603050405020304" pitchFamily="18" charset="0"/>
                <a:cs typeface="Times New Roman" panose="02020603050405020304" pitchFamily="18" charset="0"/>
              </a:rPr>
              <a:t>ngẩn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ngơ</a:t>
            </a:r>
            <a:r>
              <a:rPr lang="en-US" sz="2000" b="1" dirty="0" smtClean="0">
                <a:solidFill>
                  <a:srgbClr val="FF0000"/>
                </a:solidFill>
                <a:latin typeface="Times New Roman" panose="02020603050405020304" pitchFamily="18" charset="0"/>
                <a:cs typeface="Times New Roman" panose="02020603050405020304" pitchFamily="18" charset="0"/>
              </a:rPr>
              <a:t>”:</a:t>
            </a:r>
          </a:p>
          <a:p>
            <a:pPr marL="0" indent="0" algn="just"/>
            <a:r>
              <a:rPr lang="en-US" sz="2000" b="1" dirty="0" err="1" smtClean="0">
                <a:latin typeface="Times New Roman" panose="02020603050405020304" pitchFamily="18" charset="0"/>
                <a:cs typeface="Times New Roman" panose="02020603050405020304" pitchFamily="18" charset="0"/>
              </a:rPr>
              <a:t>Trạng</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cuốn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hút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ngàng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sầm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uất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phường</a:t>
            </a:r>
            <a:r>
              <a:rPr lang="en-US" sz="2000" b="1" dirty="0">
                <a:latin typeface="Times New Roman" panose="02020603050405020304" pitchFamily="18" charset="0"/>
                <a:cs typeface="Times New Roman" panose="02020603050405020304" pitchFamily="18" charset="0"/>
              </a:rPr>
              <a:t>.</a:t>
            </a:r>
            <a:endParaRPr lang="x-none" sz="2000" b="1" dirty="0">
              <a:latin typeface="Times New Roman" panose="02020603050405020304" pitchFamily="18" charset="0"/>
              <a:cs typeface="Times New Roman" panose="02020603050405020304" pitchFamily="18" charset="0"/>
            </a:endParaRPr>
          </a:p>
        </p:txBody>
      </p:sp>
      <p:sp>
        <p:nvSpPr>
          <p:cNvPr id="19" name="Text Box 22">
            <a:extLst>
              <a:ext uri="{FF2B5EF4-FFF2-40B4-BE49-F238E27FC236}">
                <a16:creationId xmlns:a16="http://schemas.microsoft.com/office/drawing/2014/main" xmlns="" id="{00D718AC-BA68-6946-8337-42F285CD40B4}"/>
              </a:ext>
            </a:extLst>
          </p:cNvPr>
          <p:cNvSpPr txBox="1">
            <a:spLocks noChangeArrowheads="1"/>
          </p:cNvSpPr>
          <p:nvPr/>
        </p:nvSpPr>
        <p:spPr bwMode="gray">
          <a:xfrm>
            <a:off x="126262" y="904588"/>
            <a:ext cx="3506605" cy="1631216"/>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indent="0" algn="just"/>
            <a:r>
              <a:rPr lang="en-US" sz="2000" b="1" dirty="0">
                <a:solidFill>
                  <a:srgbClr val="FF0000"/>
                </a:solidFill>
                <a:latin typeface="Times New Roman" panose="02020603050405020304" pitchFamily="18" charset="0"/>
                <a:cs typeface="Times New Roman" panose="02020603050405020304" pitchFamily="18" charset="0"/>
              </a:rPr>
              <a:t>“</a:t>
            </a:r>
            <a:r>
              <a:rPr lang="en-US" sz="2000" b="1" dirty="0" err="1">
                <a:solidFill>
                  <a:srgbClr val="FF0000"/>
                </a:solidFill>
                <a:latin typeface="Times New Roman" panose="02020603050405020304" pitchFamily="18" charset="0"/>
                <a:cs typeface="Times New Roman" panose="02020603050405020304" pitchFamily="18" charset="0"/>
              </a:rPr>
              <a:t>bút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hoa</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xuất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thơ</a:t>
            </a:r>
            <a:r>
              <a:rPr lang="en-US" sz="2000" b="1" dirty="0">
                <a:latin typeface="Times New Roman" panose="02020603050405020304" pitchFamily="18" charset="0"/>
                <a:cs typeface="Times New Roman" panose="02020603050405020304" pitchFamily="18" charset="0"/>
              </a:rPr>
              <a:t> </a:t>
            </a:r>
            <a:endParaRPr lang="x-none" sz="2000" b="1" dirty="0">
              <a:latin typeface="Times New Roman" panose="02020603050405020304" pitchFamily="18" charset="0"/>
              <a:cs typeface="Times New Roman" panose="02020603050405020304" pitchFamily="18" charset="0"/>
            </a:endParaRPr>
          </a:p>
          <a:p>
            <a:pPr marL="0" indent="0" algn="just"/>
            <a:r>
              <a:rPr lang="en-US" sz="2000" b="1" dirty="0">
                <a:latin typeface="Times New Roman" panose="02020603050405020304" pitchFamily="18" charset="0"/>
                <a:cs typeface="Times New Roman" panose="02020603050405020304" pitchFamily="18" charset="0"/>
              </a:rPr>
              <a:t>=&gt; </a:t>
            </a:r>
            <a:r>
              <a:rPr lang="en-US" sz="2000" b="1" dirty="0" err="1">
                <a:latin typeface="Times New Roman" panose="02020603050405020304" pitchFamily="18" charset="0"/>
                <a:cs typeface="Times New Roman" panose="02020603050405020304" pitchFamily="18" charset="0"/>
              </a:rPr>
              <a:t>sử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này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hay </a:t>
            </a:r>
            <a:r>
              <a:rPr lang="en-US" sz="2000" b="1" dirty="0" err="1">
                <a:latin typeface="Times New Roman" panose="02020603050405020304" pitchFamily="18" charset="0"/>
                <a:cs typeface="Times New Roman" panose="02020603050405020304" pitchFamily="18" charset="0"/>
              </a:rPr>
              <a:t>hơn</a:t>
            </a:r>
            <a:r>
              <a:rPr lang="en-US" sz="2000" b="1" dirty="0">
                <a:latin typeface="Times New Roman" panose="02020603050405020304" pitchFamily="18" charset="0"/>
                <a:cs typeface="Times New Roman" panose="02020603050405020304" pitchFamily="18" charset="0"/>
              </a:rPr>
              <a:t> so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bút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đây</a:t>
            </a:r>
            <a:r>
              <a:rPr lang="en-US" sz="2000" b="1" dirty="0">
                <a:latin typeface="Times New Roman" panose="02020603050405020304" pitchFamily="18" charset="0"/>
                <a:cs typeface="Times New Roman" panose="02020603050405020304" pitchFamily="18" charset="0"/>
              </a:rPr>
              <a:t>”.</a:t>
            </a:r>
            <a:r>
              <a:rPr lang="x-none" sz="2000" b="1" dirty="0">
                <a:latin typeface="Times New Roman" panose="02020603050405020304" pitchFamily="18" charset="0"/>
                <a:cs typeface="Times New Roman" panose="02020603050405020304" pitchFamily="18" charset="0"/>
              </a:rPr>
              <a:t> </a:t>
            </a:r>
          </a:p>
        </p:txBody>
      </p:sp>
      <p:sp>
        <p:nvSpPr>
          <p:cNvPr id="20" name="Rectangle 19"/>
          <p:cNvSpPr/>
          <p:nvPr/>
        </p:nvSpPr>
        <p:spPr>
          <a:xfrm>
            <a:off x="7645577" y="619080"/>
            <a:ext cx="4546423"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phồn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hoa</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hoa</a:t>
            </a:r>
            <a:r>
              <a:rPr lang="en-US" sz="2000" b="1" dirty="0">
                <a:latin typeface="Times New Roman" panose="02020603050405020304" pitchFamily="18" charset="0"/>
                <a:cs typeface="Times New Roman" panose="02020603050405020304" pitchFamily="18" charset="0"/>
              </a:rPr>
              <a:t>. </a:t>
            </a:r>
          </a:p>
          <a:p>
            <a:pPr algn="just" fontAlgn="base"/>
            <a:r>
              <a:rPr lang="en-US" sz="2000" b="1" dirty="0">
                <a:solidFill>
                  <a:srgbClr val="FF0000"/>
                </a:solidFill>
                <a:latin typeface="Times New Roman" panose="02020603050405020304" pitchFamily="18" charset="0"/>
                <a:cs typeface="Times New Roman" panose="02020603050405020304" pitchFamily="18" charset="0"/>
              </a:rPr>
              <a:t>“</a:t>
            </a:r>
            <a:r>
              <a:rPr lang="en-US" sz="2000" b="1" dirty="0" err="1">
                <a:solidFill>
                  <a:srgbClr val="FF0000"/>
                </a:solidFill>
                <a:latin typeface="Times New Roman" panose="02020603050405020304" pitchFamily="18" charset="0"/>
                <a:cs typeface="Times New Roman" panose="02020603050405020304" pitchFamily="18" charset="0"/>
              </a:rPr>
              <a:t>Phồn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vinh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miêu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ở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đoạn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thịnh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vượng</a:t>
            </a:r>
            <a:r>
              <a:rPr lang="en-US" sz="2000" b="1" dirty="0">
                <a:latin typeface="Times New Roman" panose="02020603050405020304" pitchFamily="18" charset="0"/>
                <a:cs typeface="Times New Roman" panose="02020603050405020304" pitchFamily="18" charset="0"/>
              </a:rPr>
              <a:t> </a:t>
            </a:r>
          </a:p>
          <a:p>
            <a:pPr algn="just" fontAlgn="base"/>
            <a:r>
              <a:rPr lang="en-US" sz="2000" b="1" dirty="0">
                <a:latin typeface="Times New Roman" panose="02020603050405020304" pitchFamily="18" charset="0"/>
                <a:cs typeface="Times New Roman" panose="02020603050405020304" pitchFamily="18" charset="0"/>
              </a:rPr>
              <a:t>=&gt; </a:t>
            </a:r>
            <a:r>
              <a:rPr lang="en-US" sz="2000" b="1" dirty="0" err="1">
                <a:latin typeface="Times New Roman" panose="02020603050405020304" pitchFamily="18" charset="0"/>
                <a:cs typeface="Times New Roman" panose="02020603050405020304" pitchFamily="18" charset="0"/>
              </a:rPr>
              <a:t>Cảnh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buôn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nập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mảnh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xưa</a:t>
            </a:r>
            <a:r>
              <a:rPr lang="en-US" sz="2000" b="1" dirty="0">
                <a:latin typeface="Times New Roman" panose="02020603050405020304" pitchFamily="18" charset="0"/>
                <a:cs typeface="Times New Roman" panose="02020603050405020304" pitchFamily="18" charset="0"/>
              </a:rPr>
              <a:t> </a:t>
            </a:r>
            <a:r>
              <a:rPr lang="en-US" sz="2000" b="1" u="sng" dirty="0" err="1">
                <a:latin typeface="Times New Roman" panose="02020603050405020304" pitchFamily="18" charset="0"/>
                <a:cs typeface="Times New Roman" panose="02020603050405020304" pitchFamily="18" charset="0"/>
              </a:rPr>
              <a:t>nên</a:t>
            </a:r>
            <a:r>
              <a:rPr lang="en-US" sz="2000" b="1" u="sng" dirty="0">
                <a:latin typeface="Times New Roman" panose="02020603050405020304" pitchFamily="18" charset="0"/>
                <a:cs typeface="Times New Roman" panose="02020603050405020304" pitchFamily="18" charset="0"/>
              </a:rPr>
              <a:t> </a:t>
            </a:r>
            <a:r>
              <a:rPr lang="en-US" sz="2000" b="1" u="sng" dirty="0" err="1">
                <a:latin typeface="Times New Roman" panose="02020603050405020304" pitchFamily="18" charset="0"/>
                <a:cs typeface="Times New Roman" panose="02020603050405020304" pitchFamily="18" charset="0"/>
              </a:rPr>
              <a:t>dùng</a:t>
            </a:r>
            <a:r>
              <a:rPr lang="en-US" sz="2000" b="1" u="sng" dirty="0">
                <a:latin typeface="Times New Roman" panose="02020603050405020304" pitchFamily="18" charset="0"/>
                <a:cs typeface="Times New Roman" panose="02020603050405020304" pitchFamily="18" charset="0"/>
              </a:rPr>
              <a:t> </a:t>
            </a:r>
            <a:r>
              <a:rPr lang="en-US" sz="2000" b="1" u="sng" dirty="0" err="1">
                <a:latin typeface="Times New Roman" panose="02020603050405020304" pitchFamily="18" charset="0"/>
                <a:cs typeface="Times New Roman" panose="02020603050405020304" pitchFamily="18" charset="0"/>
              </a:rPr>
              <a:t>từ</a:t>
            </a:r>
            <a:r>
              <a:rPr lang="en-US" sz="2000" b="1" u="sng" dirty="0">
                <a:latin typeface="Times New Roman" panose="02020603050405020304" pitchFamily="18" charset="0"/>
                <a:cs typeface="Times New Roman" panose="02020603050405020304" pitchFamily="18" charset="0"/>
              </a:rPr>
              <a:t> </a:t>
            </a:r>
            <a:r>
              <a:rPr lang="en-US" sz="2000" b="1" u="sng" dirty="0">
                <a:solidFill>
                  <a:srgbClr val="002060"/>
                </a:solidFill>
                <a:latin typeface="Times New Roman" panose="02020603050405020304" pitchFamily="18" charset="0"/>
                <a:cs typeface="Times New Roman" panose="02020603050405020304" pitchFamily="18" charset="0"/>
              </a:rPr>
              <a:t>“</a:t>
            </a:r>
            <a:r>
              <a:rPr lang="en-US" sz="2000" b="1" u="sng" dirty="0" err="1">
                <a:solidFill>
                  <a:srgbClr val="002060"/>
                </a:solidFill>
                <a:latin typeface="Times New Roman" panose="02020603050405020304" pitchFamily="18" charset="0"/>
                <a:cs typeface="Times New Roman" panose="02020603050405020304" pitchFamily="18" charset="0"/>
              </a:rPr>
              <a:t>phồn</a:t>
            </a:r>
            <a:r>
              <a:rPr lang="en-US" sz="2000" b="1" u="sng" dirty="0">
                <a:solidFill>
                  <a:srgbClr val="002060"/>
                </a:solidFill>
                <a:latin typeface="Times New Roman" panose="02020603050405020304" pitchFamily="18" charset="0"/>
                <a:cs typeface="Times New Roman" panose="02020603050405020304" pitchFamily="18" charset="0"/>
              </a:rPr>
              <a:t> </a:t>
            </a:r>
            <a:r>
              <a:rPr lang="en-US" sz="2000" b="1" u="sng" dirty="0" err="1">
                <a:solidFill>
                  <a:srgbClr val="002060"/>
                </a:solidFill>
                <a:latin typeface="Times New Roman" panose="02020603050405020304" pitchFamily="18" charset="0"/>
                <a:cs typeface="Times New Roman" panose="02020603050405020304" pitchFamily="18" charset="0"/>
              </a:rPr>
              <a:t>hoa</a:t>
            </a:r>
            <a:r>
              <a:rPr lang="en-US" sz="2000" b="1" u="sng" dirty="0">
                <a:solidFill>
                  <a:srgbClr val="002060"/>
                </a:solidFill>
                <a:latin typeface="Times New Roman" panose="02020603050405020304" pitchFamily="18" charset="0"/>
                <a:cs typeface="Times New Roman" panose="02020603050405020304" pitchFamily="18" charset="0"/>
              </a:rPr>
              <a: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hợp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nhất</a:t>
            </a:r>
            <a:r>
              <a:rPr lang="en-US" sz="2000" b="1" dirty="0">
                <a:latin typeface="Times New Roman" panose="02020603050405020304" pitchFamily="18" charset="0"/>
                <a:cs typeface="Times New Roman" panose="02020603050405020304" pitchFamily="18" charset="0"/>
              </a:rPr>
              <a:t>.</a:t>
            </a:r>
            <a:endParaRPr lang="x-none"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968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barn(inVertical)">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barn(inVertical)">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Effect transition="in" filter="barn(inVertical)">
                                      <p:cBhvr>
                                        <p:cTn id="27" dur="500"/>
                                        <p:tgtEl>
                                          <p:spTgt spid="1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barn(inVertical)">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8">
                                            <p:txEl>
                                              <p:pRg st="1" end="1"/>
                                            </p:txEl>
                                          </p:spTgt>
                                        </p:tgtEl>
                                        <p:attrNameLst>
                                          <p:attrName>style.visibility</p:attrName>
                                        </p:attrNameLst>
                                      </p:cBhvr>
                                      <p:to>
                                        <p:strVal val="visible"/>
                                      </p:to>
                                    </p:set>
                                    <p:animEffect transition="in" filter="barn(inVertical)">
                                      <p:cBhvr>
                                        <p:cTn id="37" dur="500"/>
                                        <p:tgtEl>
                                          <p:spTgt spid="1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barn(inVertical)">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Effect transition="in" filter="barn(inVertical)">
                                      <p:cBhvr>
                                        <p:cTn id="4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439711" y="1167319"/>
            <a:ext cx="5752289" cy="5690681"/>
          </a:xfrm>
          <a:prstGeom prst="roundRect">
            <a:avLst/>
          </a:prstGeom>
          <a:blipFill>
            <a:blip r:embed="rId2"/>
            <a:tile tx="0" ty="0" sx="100000" sy="100000" flip="none" algn="tl"/>
          </a:blipFill>
          <a:ln w="9525">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tabLst>
                <a:tab pos="1386840" algn="l"/>
              </a:tabLst>
            </a:pPr>
            <a:endParaRPr lang="en-US" sz="3200" b="1" dirty="0" smtClean="0">
              <a:solidFill>
                <a:srgbClr val="C00000"/>
              </a:solidFill>
              <a:latin typeface="Times New Roman" panose="02020603050405020304" pitchFamily="18" charset="0"/>
              <a:ea typeface="MS Mincho"/>
              <a:cs typeface="Times New Roman" panose="02020603050405020304" pitchFamily="18" charset="0"/>
            </a:endParaRPr>
          </a:p>
          <a:p>
            <a:pPr algn="just">
              <a:spcAft>
                <a:spcPts val="0"/>
              </a:spcAft>
              <a:tabLst>
                <a:tab pos="1386840" algn="l"/>
              </a:tabLst>
            </a:pPr>
            <a:r>
              <a:rPr lang="en-US" sz="3200" b="1" dirty="0" err="1" smtClean="0">
                <a:solidFill>
                  <a:srgbClr val="C00000"/>
                </a:solidFill>
                <a:latin typeface="Times New Roman" panose="02020603050405020304" pitchFamily="18" charset="0"/>
                <a:ea typeface="MS Mincho"/>
                <a:cs typeface="Times New Roman" panose="02020603050405020304" pitchFamily="18" charset="0"/>
              </a:rPr>
              <a:t>Và</a:t>
            </a:r>
            <a:r>
              <a:rPr lang="en-US" sz="3200" b="1" dirty="0" smtClean="0">
                <a:solidFill>
                  <a:srgbClr val="C00000"/>
                </a:solidFill>
                <a:latin typeface="Times New Roman" panose="02020603050405020304" pitchFamily="18" charset="0"/>
                <a:ea typeface="MS Mincho"/>
                <a:cs typeface="Times New Roman" panose="02020603050405020304" pitchFamily="18" charset="0"/>
              </a:rPr>
              <a:t> </a:t>
            </a:r>
            <a:r>
              <a:rPr lang="en-US" sz="3200" b="1" dirty="0" err="1">
                <a:solidFill>
                  <a:srgbClr val="C00000"/>
                </a:solidFill>
                <a:latin typeface="Times New Roman" panose="02020603050405020304" pitchFamily="18" charset="0"/>
                <a:ea typeface="MS Mincho"/>
                <a:cs typeface="Times New Roman" panose="02020603050405020304" pitchFamily="18" charset="0"/>
              </a:rPr>
              <a:t>trả</a:t>
            </a:r>
            <a:r>
              <a:rPr lang="en-US" sz="3200" b="1" dirty="0">
                <a:solidFill>
                  <a:srgbClr val="C00000"/>
                </a:solidFill>
                <a:latin typeface="Times New Roman" panose="02020603050405020304" pitchFamily="18" charset="0"/>
                <a:ea typeface="MS Mincho"/>
                <a:cs typeface="Times New Roman" panose="02020603050405020304" pitchFamily="18" charset="0"/>
              </a:rPr>
              <a:t> </a:t>
            </a:r>
            <a:r>
              <a:rPr lang="en-US" sz="3200" b="1" dirty="0" err="1">
                <a:solidFill>
                  <a:srgbClr val="C00000"/>
                </a:solidFill>
                <a:latin typeface="Times New Roman" panose="02020603050405020304" pitchFamily="18" charset="0"/>
                <a:ea typeface="MS Mincho"/>
                <a:cs typeface="Times New Roman" panose="02020603050405020304" pitchFamily="18" charset="0"/>
              </a:rPr>
              <a:t>lời</a:t>
            </a:r>
            <a:r>
              <a:rPr lang="en-US" sz="3200" b="1" dirty="0">
                <a:solidFill>
                  <a:srgbClr val="C00000"/>
                </a:solidFill>
                <a:latin typeface="Times New Roman" panose="02020603050405020304" pitchFamily="18" charset="0"/>
                <a:ea typeface="MS Mincho"/>
                <a:cs typeface="Times New Roman" panose="02020603050405020304" pitchFamily="18" charset="0"/>
              </a:rPr>
              <a:t> </a:t>
            </a:r>
            <a:r>
              <a:rPr lang="en-US" sz="3200" b="1" dirty="0" err="1">
                <a:solidFill>
                  <a:srgbClr val="C00000"/>
                </a:solidFill>
                <a:latin typeface="Times New Roman" panose="02020603050405020304" pitchFamily="18" charset="0"/>
                <a:ea typeface="MS Mincho"/>
                <a:cs typeface="Times New Roman" panose="02020603050405020304" pitchFamily="18" charset="0"/>
              </a:rPr>
              <a:t>các</a:t>
            </a:r>
            <a:r>
              <a:rPr lang="en-US" sz="3200" b="1" dirty="0">
                <a:solidFill>
                  <a:srgbClr val="C00000"/>
                </a:solidFill>
                <a:latin typeface="Times New Roman" panose="02020603050405020304" pitchFamily="18" charset="0"/>
                <a:ea typeface="MS Mincho"/>
                <a:cs typeface="Times New Roman" panose="02020603050405020304" pitchFamily="18" charset="0"/>
              </a:rPr>
              <a:t> </a:t>
            </a:r>
            <a:r>
              <a:rPr lang="en-US" sz="3200" b="1" dirty="0" err="1">
                <a:solidFill>
                  <a:srgbClr val="C00000"/>
                </a:solidFill>
                <a:latin typeface="Times New Roman" panose="02020603050405020304" pitchFamily="18" charset="0"/>
                <a:ea typeface="MS Mincho"/>
                <a:cs typeface="Times New Roman" panose="02020603050405020304" pitchFamily="18" charset="0"/>
              </a:rPr>
              <a:t>câu</a:t>
            </a:r>
            <a:r>
              <a:rPr lang="en-US" sz="3200" b="1" dirty="0">
                <a:solidFill>
                  <a:srgbClr val="C00000"/>
                </a:solidFill>
                <a:latin typeface="Times New Roman" panose="02020603050405020304" pitchFamily="18" charset="0"/>
                <a:ea typeface="MS Mincho"/>
                <a:cs typeface="Times New Roman" panose="02020603050405020304" pitchFamily="18" charset="0"/>
              </a:rPr>
              <a:t> </a:t>
            </a:r>
            <a:r>
              <a:rPr lang="en-US" sz="3200" b="1" dirty="0" err="1">
                <a:solidFill>
                  <a:srgbClr val="C00000"/>
                </a:solidFill>
                <a:latin typeface="Times New Roman" panose="02020603050405020304" pitchFamily="18" charset="0"/>
                <a:ea typeface="MS Mincho"/>
                <a:cs typeface="Times New Roman" panose="02020603050405020304" pitchFamily="18" charset="0"/>
              </a:rPr>
              <a:t>hỏi</a:t>
            </a:r>
            <a:r>
              <a:rPr lang="en-US" sz="3200" b="1" dirty="0">
                <a:solidFill>
                  <a:srgbClr val="C00000"/>
                </a:solidFill>
                <a:latin typeface="Times New Roman" panose="02020603050405020304" pitchFamily="18" charset="0"/>
                <a:ea typeface="MS Mincho"/>
                <a:cs typeface="Times New Roman" panose="02020603050405020304" pitchFamily="18" charset="0"/>
              </a:rPr>
              <a:t> </a:t>
            </a:r>
            <a:r>
              <a:rPr lang="en-US" sz="3200" b="1" dirty="0" err="1">
                <a:solidFill>
                  <a:srgbClr val="C00000"/>
                </a:solidFill>
                <a:latin typeface="Times New Roman" panose="02020603050405020304" pitchFamily="18" charset="0"/>
                <a:ea typeface="MS Mincho"/>
                <a:cs typeface="Times New Roman" panose="02020603050405020304" pitchFamily="18" charset="0"/>
              </a:rPr>
              <a:t>sau</a:t>
            </a:r>
            <a:r>
              <a:rPr lang="en-US" sz="3200" b="1" dirty="0">
                <a:solidFill>
                  <a:srgbClr val="C00000"/>
                </a:solidFill>
                <a:latin typeface="Times New Roman" panose="02020603050405020304" pitchFamily="18" charset="0"/>
                <a:ea typeface="MS Mincho"/>
                <a:cs typeface="Times New Roman" panose="02020603050405020304" pitchFamily="18" charset="0"/>
              </a:rPr>
              <a:t>:</a:t>
            </a:r>
            <a:endParaRPr 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3200" b="1" dirty="0">
                <a:solidFill>
                  <a:srgbClr val="0D0D0D"/>
                </a:solidFill>
                <a:latin typeface="Times New Roman" panose="02020603050405020304" pitchFamily="18" charset="0"/>
                <a:ea typeface="MS Mincho"/>
                <a:cs typeface="Times New Roman" panose="02020603050405020304" pitchFamily="18" charset="0"/>
              </a:rPr>
              <a:t>a. </a:t>
            </a:r>
            <a:r>
              <a:rPr lang="en-US" sz="3200" b="1" dirty="0" err="1">
                <a:solidFill>
                  <a:srgbClr val="0D0D0D"/>
                </a:solidFill>
                <a:latin typeface="Times New Roman" panose="02020603050405020304" pitchFamily="18" charset="0"/>
                <a:ea typeface="MS Mincho"/>
                <a:cs typeface="Times New Roman" panose="02020603050405020304" pitchFamily="18" charset="0"/>
              </a:rPr>
              <a:t>Từ</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FF0000"/>
                </a:solidFill>
                <a:latin typeface="Times New Roman" panose="02020603050405020304" pitchFamily="18" charset="0"/>
                <a:ea typeface="MS Mincho"/>
                <a:cs typeface="Times New Roman" panose="02020603050405020304" pitchFamily="18" charset="0"/>
              </a:rPr>
              <a:t>sẵn</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trong</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câu</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Cá</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tôm</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sẵn</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bắt</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lúa</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trời</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sẵn</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ăn</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có</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nghĩa</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là</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gì</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Việc</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lựa</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chọn</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từ</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sẵn</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trong</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bài</a:t>
            </a:r>
            <a:r>
              <a:rPr lang="en-US" sz="3200" b="1" dirty="0">
                <a:solidFill>
                  <a:srgbClr val="0D0D0D"/>
                </a:solidFill>
                <a:latin typeface="Times New Roman" panose="02020603050405020304" pitchFamily="18" charset="0"/>
                <a:ea typeface="MS Mincho"/>
                <a:cs typeface="Times New Roman" panose="02020603050405020304" pitchFamily="18" charset="0"/>
              </a:rPr>
              <a:t> ca </a:t>
            </a:r>
            <a:r>
              <a:rPr lang="en-US" sz="3200" b="1" dirty="0" err="1">
                <a:solidFill>
                  <a:srgbClr val="0D0D0D"/>
                </a:solidFill>
                <a:latin typeface="Times New Roman" panose="02020603050405020304" pitchFamily="18" charset="0"/>
                <a:ea typeface="MS Mincho"/>
                <a:cs typeface="Times New Roman" panose="02020603050405020304" pitchFamily="18" charset="0"/>
              </a:rPr>
              <a:t>dao</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này</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có</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phù</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hợp</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với</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nội</a:t>
            </a:r>
            <a:r>
              <a:rPr lang="en-US" sz="3200" b="1" dirty="0">
                <a:solidFill>
                  <a:srgbClr val="0D0D0D"/>
                </a:solidFill>
                <a:latin typeface="Times New Roman" panose="02020603050405020304" pitchFamily="18" charset="0"/>
                <a:ea typeface="MS Mincho"/>
                <a:cs typeface="Times New Roman" panose="02020603050405020304" pitchFamily="18" charset="0"/>
              </a:rPr>
              <a:t> dung </a:t>
            </a:r>
            <a:r>
              <a:rPr lang="en-US" sz="3200" b="1" dirty="0" err="1">
                <a:solidFill>
                  <a:srgbClr val="0D0D0D"/>
                </a:solidFill>
                <a:latin typeface="Times New Roman" panose="02020603050405020304" pitchFamily="18" charset="0"/>
                <a:ea typeface="MS Mincho"/>
                <a:cs typeface="Times New Roman" panose="02020603050405020304" pitchFamily="18" charset="0"/>
              </a:rPr>
              <a:t>mà</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tác</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giả</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muốn</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thể</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hiện</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không</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Vì</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sao</a:t>
            </a:r>
            <a:r>
              <a:rPr lang="en-US" sz="3200" b="1" dirty="0">
                <a:solidFill>
                  <a:srgbClr val="0D0D0D"/>
                </a:solidFill>
                <a:latin typeface="Times New Roman" panose="02020603050405020304" pitchFamily="18" charset="0"/>
                <a:ea typeface="MS Mincho"/>
                <a:cs typeface="Times New Roman" panose="02020603050405020304" pitchFamily="18" charset="0"/>
              </a:rPr>
              <a:t>?</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3200" b="1" dirty="0">
                <a:solidFill>
                  <a:srgbClr val="0D0D0D"/>
                </a:solidFill>
                <a:latin typeface="Times New Roman" panose="02020603050405020304" pitchFamily="18" charset="0"/>
                <a:ea typeface="MS Mincho"/>
                <a:cs typeface="Times New Roman" panose="02020603050405020304" pitchFamily="18" charset="0"/>
              </a:rPr>
              <a:t>b. </a:t>
            </a:r>
            <a:r>
              <a:rPr lang="en-US" sz="3200" b="1" dirty="0" err="1">
                <a:solidFill>
                  <a:srgbClr val="0D0D0D"/>
                </a:solidFill>
                <a:latin typeface="Times New Roman" panose="02020603050405020304" pitchFamily="18" charset="0"/>
                <a:ea typeface="MS Mincho"/>
                <a:cs typeface="Times New Roman" panose="02020603050405020304" pitchFamily="18" charset="0"/>
              </a:rPr>
              <a:t>Tìm</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và</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nêu</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tác</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dụng</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của</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biện</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pháp</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tu</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từ</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được</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sử</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dụng</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trong</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bài</a:t>
            </a:r>
            <a:r>
              <a:rPr lang="en-US" sz="3200" b="1" dirty="0">
                <a:solidFill>
                  <a:srgbClr val="0D0D0D"/>
                </a:solidFill>
                <a:latin typeface="Times New Roman" panose="02020603050405020304" pitchFamily="18" charset="0"/>
                <a:ea typeface="MS Mincho"/>
                <a:cs typeface="Times New Roman" panose="02020603050405020304" pitchFamily="18" charset="0"/>
              </a:rPr>
              <a:t> ca </a:t>
            </a:r>
            <a:r>
              <a:rPr lang="en-US" sz="3200" b="1" dirty="0" err="1">
                <a:solidFill>
                  <a:srgbClr val="0D0D0D"/>
                </a:solidFill>
                <a:latin typeface="Times New Roman" panose="02020603050405020304" pitchFamily="18" charset="0"/>
                <a:ea typeface="MS Mincho"/>
                <a:cs typeface="Times New Roman" panose="02020603050405020304" pitchFamily="18" charset="0"/>
              </a:rPr>
              <a:t>dao</a:t>
            </a:r>
            <a:r>
              <a:rPr lang="en-US" sz="3200" b="1" dirty="0">
                <a:solidFill>
                  <a:srgbClr val="0D0D0D"/>
                </a:solidFill>
                <a:latin typeface="Times New Roman" panose="02020603050405020304" pitchFamily="18" charset="0"/>
                <a:ea typeface="MS Mincho"/>
                <a:cs typeface="Times New Roman" panose="02020603050405020304" pitchFamily="18" charset="0"/>
              </a:rPr>
              <a:t> </a:t>
            </a:r>
            <a:r>
              <a:rPr lang="en-US" sz="3200" b="1" dirty="0" err="1">
                <a:solidFill>
                  <a:srgbClr val="0D0D0D"/>
                </a:solidFill>
                <a:latin typeface="Times New Roman" panose="02020603050405020304" pitchFamily="18" charset="0"/>
                <a:ea typeface="MS Mincho"/>
                <a:cs typeface="Times New Roman" panose="02020603050405020304" pitchFamily="18" charset="0"/>
              </a:rPr>
              <a:t>trên</a:t>
            </a:r>
            <a:r>
              <a:rPr lang="en-US" sz="3200" b="1" dirty="0">
                <a:solidFill>
                  <a:srgbClr val="0D0D0D"/>
                </a:solidFill>
                <a:latin typeface="Times New Roman" panose="02020603050405020304" pitchFamily="18" charset="0"/>
                <a:ea typeface="MS Mincho"/>
                <a:cs typeface="Times New Roman" panose="02020603050405020304" pitchFamily="18" charset="0"/>
              </a:rPr>
              <a:t>.</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3200" b="1" dirty="0">
                <a:solidFill>
                  <a:srgbClr val="002060"/>
                </a:solidFill>
                <a:latin typeface="Times New Roman" panose="02020603050405020304" pitchFamily="18" charset="0"/>
                <a:ea typeface="MS Mincho"/>
                <a:cs typeface="Times New Roman" panose="02020603050405020304" pitchFamily="18" charset="0"/>
              </a:rPr>
              <a:t> </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Plaque 7"/>
          <p:cNvSpPr/>
          <p:nvPr/>
        </p:nvSpPr>
        <p:spPr>
          <a:xfrm>
            <a:off x="0" y="170867"/>
            <a:ext cx="7635240" cy="996452"/>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4400" b="1" dirty="0">
                <a:solidFill>
                  <a:srgbClr val="0D0D0D"/>
                </a:solidFill>
                <a:latin typeface="Times New Roman" panose="02020603050405020304" pitchFamily="18" charset="0"/>
                <a:ea typeface="MS Mincho"/>
                <a:cs typeface="Times New Roman" panose="02020603050405020304" pitchFamily="18" charset="0"/>
              </a:rPr>
              <a:t>2. </a:t>
            </a:r>
            <a:r>
              <a:rPr lang="en-US" sz="4400" b="1" dirty="0" err="1">
                <a:solidFill>
                  <a:srgbClr val="0D0D0D"/>
                </a:solidFill>
                <a:latin typeface="Times New Roman" panose="02020603050405020304" pitchFamily="18" charset="0"/>
                <a:ea typeface="MS Mincho"/>
                <a:cs typeface="Times New Roman" panose="02020603050405020304" pitchFamily="18" charset="0"/>
              </a:rPr>
              <a:t>Bài</a:t>
            </a:r>
            <a:r>
              <a:rPr lang="en-US" sz="4400" b="1" dirty="0">
                <a:solidFill>
                  <a:srgbClr val="0D0D0D"/>
                </a:solidFill>
                <a:latin typeface="Times New Roman" panose="02020603050405020304" pitchFamily="18" charset="0"/>
                <a:ea typeface="MS Mincho"/>
                <a:cs typeface="Times New Roman" panose="02020603050405020304" pitchFamily="18" charset="0"/>
              </a:rPr>
              <a:t> </a:t>
            </a:r>
            <a:r>
              <a:rPr lang="en-US" sz="4400" b="1" dirty="0" err="1">
                <a:solidFill>
                  <a:srgbClr val="0D0D0D"/>
                </a:solidFill>
                <a:latin typeface="Times New Roman" panose="02020603050405020304" pitchFamily="18" charset="0"/>
                <a:ea typeface="MS Mincho"/>
                <a:cs typeface="Times New Roman" panose="02020603050405020304" pitchFamily="18" charset="0"/>
              </a:rPr>
              <a:t>tập</a:t>
            </a:r>
            <a:r>
              <a:rPr lang="en-US" sz="4400" b="1" dirty="0">
                <a:solidFill>
                  <a:srgbClr val="0D0D0D"/>
                </a:solidFill>
                <a:latin typeface="Times New Roman" panose="02020603050405020304" pitchFamily="18" charset="0"/>
                <a:ea typeface="MS Mincho"/>
                <a:cs typeface="Times New Roman" panose="02020603050405020304" pitchFamily="18" charset="0"/>
              </a:rPr>
              <a:t> 2 – SGK </a:t>
            </a:r>
            <a:r>
              <a:rPr lang="en-US" sz="4400" b="1" dirty="0" err="1">
                <a:solidFill>
                  <a:srgbClr val="0D0D0D"/>
                </a:solidFill>
                <a:latin typeface="Times New Roman" panose="02020603050405020304" pitchFamily="18" charset="0"/>
                <a:ea typeface="MS Mincho"/>
                <a:cs typeface="Times New Roman" panose="02020603050405020304" pitchFamily="18" charset="0"/>
              </a:rPr>
              <a:t>trang</a:t>
            </a:r>
            <a:r>
              <a:rPr lang="en-US" sz="4400" b="1" dirty="0">
                <a:solidFill>
                  <a:srgbClr val="0D0D0D"/>
                </a:solidFill>
                <a:latin typeface="Times New Roman" panose="02020603050405020304" pitchFamily="18" charset="0"/>
                <a:ea typeface="MS Mincho"/>
                <a:cs typeface="Times New Roman" panose="02020603050405020304" pitchFamily="18" charset="0"/>
              </a:rPr>
              <a:t> 68.</a:t>
            </a:r>
            <a:endPar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98B32DBB-CD19-6E43-95E4-40B2020120EB}"/>
              </a:ext>
            </a:extLst>
          </p:cNvPr>
          <p:cNvSpPr txBox="1"/>
          <p:nvPr/>
        </p:nvSpPr>
        <p:spPr>
          <a:xfrm>
            <a:off x="-321996" y="1836683"/>
            <a:ext cx="6943011" cy="2554545"/>
          </a:xfrm>
          <a:prstGeom prst="rect">
            <a:avLst/>
          </a:prstGeom>
          <a:noFill/>
        </p:spPr>
        <p:txBody>
          <a:bodyPr wrap="square" rtlCol="0">
            <a:spAutoFit/>
          </a:bodyPr>
          <a:lstStyle/>
          <a:p>
            <a:pPr algn="ctr">
              <a:spcAft>
                <a:spcPts val="0"/>
              </a:spcAft>
              <a:tabLst>
                <a:tab pos="1386840" algn="l"/>
              </a:tabLst>
            </a:pPr>
            <a:r>
              <a:rPr lang="en-US" sz="3200" b="1" dirty="0" err="1" smtClean="0">
                <a:latin typeface="Times New Roman" panose="02020603050405020304" pitchFamily="18" charset="0"/>
                <a:cs typeface="Times New Roman" panose="02020603050405020304" pitchFamily="18" charset="0"/>
              </a:rPr>
              <a:t>Đọc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ca </a:t>
            </a:r>
            <a:r>
              <a:rPr lang="en-US" sz="3200" b="1" dirty="0" err="1" smtClean="0">
                <a:latin typeface="Times New Roman" panose="02020603050405020304" pitchFamily="18" charset="0"/>
                <a:cs typeface="Times New Roman" panose="02020603050405020304" pitchFamily="18" charset="0"/>
              </a:rPr>
              <a:t>dao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sau</a:t>
            </a:r>
            <a:r>
              <a:rPr lang="en-US" sz="3200" b="1" dirty="0" smtClean="0">
                <a:latin typeface="Times New Roman" panose="02020603050405020304" pitchFamily="18" charset="0"/>
                <a:cs typeface="Times New Roman" panose="02020603050405020304" pitchFamily="18" charset="0"/>
              </a:rPr>
              <a:t>: </a:t>
            </a:r>
          </a:p>
          <a:p>
            <a:pPr algn="ctr">
              <a:spcAft>
                <a:spcPts val="0"/>
              </a:spcAft>
              <a:tabLst>
                <a:tab pos="1386840" algn="l"/>
              </a:tabLst>
            </a:pPr>
            <a:endParaRPr lang="en-US" sz="3200" b="1" i="1" dirty="0" smtClean="0">
              <a:latin typeface="Times New Roman" panose="02020603050405020304" pitchFamily="18" charset="0"/>
              <a:ea typeface="MS Mincho"/>
              <a:cs typeface="Times New Roman" panose="02020603050405020304" pitchFamily="18" charset="0"/>
            </a:endParaRPr>
          </a:p>
          <a:p>
            <a:pPr algn="ctr">
              <a:spcAft>
                <a:spcPts val="0"/>
              </a:spcAft>
              <a:tabLst>
                <a:tab pos="1386840" algn="l"/>
              </a:tabLst>
            </a:pPr>
            <a:r>
              <a:rPr lang="en-US" sz="3200" b="1" i="1" dirty="0" smtClean="0">
                <a:latin typeface="Times New Roman" panose="02020603050405020304" pitchFamily="18" charset="0"/>
                <a:ea typeface="MS Mincho"/>
                <a:cs typeface="Times New Roman" panose="02020603050405020304" pitchFamily="18" charset="0"/>
              </a:rPr>
              <a:t>“Ai </a:t>
            </a:r>
            <a:r>
              <a:rPr lang="en-US" sz="3200" b="1" i="1" dirty="0" err="1">
                <a:latin typeface="Times New Roman" panose="02020603050405020304" pitchFamily="18" charset="0"/>
                <a:ea typeface="MS Mincho"/>
                <a:cs typeface="Times New Roman" panose="02020603050405020304" pitchFamily="18" charset="0"/>
              </a:rPr>
              <a:t>ơi</a:t>
            </a:r>
            <a:r>
              <a:rPr lang="en-US" sz="3200" b="1" i="1" dirty="0">
                <a:latin typeface="Times New Roman" panose="02020603050405020304" pitchFamily="18" charset="0"/>
                <a:ea typeface="MS Mincho"/>
                <a:cs typeface="Times New Roman" panose="02020603050405020304" pitchFamily="18" charset="0"/>
              </a:rPr>
              <a:t> </a:t>
            </a:r>
            <a:r>
              <a:rPr lang="en-US" sz="3200" b="1" i="1" dirty="0" err="1">
                <a:latin typeface="Times New Roman" panose="02020603050405020304" pitchFamily="18" charset="0"/>
                <a:ea typeface="MS Mincho"/>
                <a:cs typeface="Times New Roman" panose="02020603050405020304" pitchFamily="18" charset="0"/>
              </a:rPr>
              <a:t>về</a:t>
            </a:r>
            <a:r>
              <a:rPr lang="en-US" sz="3200" b="1" i="1" dirty="0">
                <a:latin typeface="Times New Roman" panose="02020603050405020304" pitchFamily="18" charset="0"/>
                <a:ea typeface="MS Mincho"/>
                <a:cs typeface="Times New Roman" panose="02020603050405020304" pitchFamily="18" charset="0"/>
              </a:rPr>
              <a:t> </a:t>
            </a:r>
            <a:r>
              <a:rPr lang="en-US" sz="3200" b="1" i="1" dirty="0" err="1">
                <a:latin typeface="Times New Roman" panose="02020603050405020304" pitchFamily="18" charset="0"/>
                <a:ea typeface="MS Mincho"/>
                <a:cs typeface="Times New Roman" panose="02020603050405020304" pitchFamily="18" charset="0"/>
              </a:rPr>
              <a:t>miệt</a:t>
            </a:r>
            <a:r>
              <a:rPr lang="en-US" sz="3200" b="1" i="1" dirty="0">
                <a:latin typeface="Times New Roman" panose="02020603050405020304" pitchFamily="18" charset="0"/>
                <a:ea typeface="MS Mincho"/>
                <a:cs typeface="Times New Roman" panose="02020603050405020304" pitchFamily="18" charset="0"/>
              </a:rPr>
              <a:t> </a:t>
            </a:r>
            <a:r>
              <a:rPr lang="en-US" sz="3200" b="1" i="1" dirty="0" err="1">
                <a:latin typeface="Times New Roman" panose="02020603050405020304" pitchFamily="18" charset="0"/>
                <a:ea typeface="MS Mincho"/>
                <a:cs typeface="Times New Roman" panose="02020603050405020304" pitchFamily="18" charset="0"/>
              </a:rPr>
              <a:t>Tháp</a:t>
            </a:r>
            <a:r>
              <a:rPr lang="en-US" sz="3200" b="1" i="1" dirty="0">
                <a:latin typeface="Times New Roman" panose="02020603050405020304" pitchFamily="18" charset="0"/>
                <a:ea typeface="MS Mincho"/>
                <a:cs typeface="Times New Roman" panose="02020603050405020304" pitchFamily="18" charset="0"/>
              </a:rPr>
              <a:t> </a:t>
            </a:r>
            <a:r>
              <a:rPr lang="en-US" sz="3200" b="1" i="1" dirty="0" err="1" smtClean="0">
                <a:latin typeface="Times New Roman" panose="02020603050405020304" pitchFamily="18" charset="0"/>
                <a:ea typeface="MS Mincho"/>
                <a:cs typeface="Times New Roman" panose="02020603050405020304" pitchFamily="18" charset="0"/>
              </a:rPr>
              <a:t>Mười</a:t>
            </a:r>
            <a:r>
              <a:rPr lang="en-US" sz="3200" b="1" i="1" dirty="0">
                <a:latin typeface="Times New Roman" panose="02020603050405020304" pitchFamily="18" charset="0"/>
                <a:ea typeface="MS Mincho"/>
                <a:cs typeface="Times New Roman" panose="02020603050405020304" pitchFamily="18" charset="0"/>
              </a:rPr>
              <a:t> </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tabLst>
                <a:tab pos="1386840" algn="l"/>
              </a:tabLst>
            </a:pPr>
            <a:r>
              <a:rPr lang="en-US" sz="3200" b="1" i="1" dirty="0" err="1">
                <a:latin typeface="Times New Roman" panose="02020603050405020304" pitchFamily="18" charset="0"/>
                <a:ea typeface="MS Mincho"/>
                <a:cs typeface="Times New Roman" panose="02020603050405020304" pitchFamily="18" charset="0"/>
              </a:rPr>
              <a:t>Cá</a:t>
            </a:r>
            <a:r>
              <a:rPr lang="en-US" sz="3200" b="1" i="1" dirty="0">
                <a:latin typeface="Times New Roman" panose="02020603050405020304" pitchFamily="18" charset="0"/>
                <a:ea typeface="MS Mincho"/>
                <a:cs typeface="Times New Roman" panose="02020603050405020304" pitchFamily="18" charset="0"/>
              </a:rPr>
              <a:t> </a:t>
            </a:r>
            <a:r>
              <a:rPr lang="en-US" sz="3200" b="1" i="1" dirty="0" err="1">
                <a:latin typeface="Times New Roman" panose="02020603050405020304" pitchFamily="18" charset="0"/>
                <a:ea typeface="MS Mincho"/>
                <a:cs typeface="Times New Roman" panose="02020603050405020304" pitchFamily="18" charset="0"/>
              </a:rPr>
              <a:t>tôm</a:t>
            </a:r>
            <a:r>
              <a:rPr lang="en-US" sz="3200" b="1" i="1" dirty="0">
                <a:latin typeface="Times New Roman" panose="02020603050405020304" pitchFamily="18" charset="0"/>
                <a:ea typeface="MS Mincho"/>
                <a:cs typeface="Times New Roman" panose="02020603050405020304" pitchFamily="18" charset="0"/>
              </a:rPr>
              <a:t> </a:t>
            </a:r>
            <a:r>
              <a:rPr lang="en-US" sz="3200" b="1" i="1" dirty="0" err="1">
                <a:latin typeface="Times New Roman" panose="02020603050405020304" pitchFamily="18" charset="0"/>
                <a:ea typeface="MS Mincho"/>
                <a:cs typeface="Times New Roman" panose="02020603050405020304" pitchFamily="18" charset="0"/>
              </a:rPr>
              <a:t>sẵn</a:t>
            </a:r>
            <a:r>
              <a:rPr lang="en-US" sz="3200" b="1" i="1" dirty="0">
                <a:latin typeface="Times New Roman" panose="02020603050405020304" pitchFamily="18" charset="0"/>
                <a:ea typeface="MS Mincho"/>
                <a:cs typeface="Times New Roman" panose="02020603050405020304" pitchFamily="18" charset="0"/>
              </a:rPr>
              <a:t> </a:t>
            </a:r>
            <a:r>
              <a:rPr lang="en-US" sz="3200" b="1" i="1" dirty="0" err="1">
                <a:latin typeface="Times New Roman" panose="02020603050405020304" pitchFamily="18" charset="0"/>
                <a:ea typeface="MS Mincho"/>
                <a:cs typeface="Times New Roman" panose="02020603050405020304" pitchFamily="18" charset="0"/>
              </a:rPr>
              <a:t>bắt</a:t>
            </a:r>
            <a:r>
              <a:rPr lang="en-US" sz="3200" b="1" i="1" dirty="0">
                <a:latin typeface="Times New Roman" panose="02020603050405020304" pitchFamily="18" charset="0"/>
                <a:ea typeface="MS Mincho"/>
                <a:cs typeface="Times New Roman" panose="02020603050405020304" pitchFamily="18" charset="0"/>
              </a:rPr>
              <a:t>, </a:t>
            </a:r>
            <a:r>
              <a:rPr lang="en-US" sz="3200" b="1" i="1" dirty="0" err="1">
                <a:latin typeface="Times New Roman" panose="02020603050405020304" pitchFamily="18" charset="0"/>
                <a:ea typeface="MS Mincho"/>
                <a:cs typeface="Times New Roman" panose="02020603050405020304" pitchFamily="18" charset="0"/>
              </a:rPr>
              <a:t>lúa</a:t>
            </a:r>
            <a:r>
              <a:rPr lang="en-US" sz="3200" b="1" i="1" dirty="0">
                <a:latin typeface="Times New Roman" panose="02020603050405020304" pitchFamily="18" charset="0"/>
                <a:ea typeface="MS Mincho"/>
                <a:cs typeface="Times New Roman" panose="02020603050405020304" pitchFamily="18" charset="0"/>
              </a:rPr>
              <a:t> </a:t>
            </a:r>
            <a:r>
              <a:rPr lang="en-US" sz="3200" b="1" i="1" dirty="0" err="1">
                <a:latin typeface="Times New Roman" panose="02020603050405020304" pitchFamily="18" charset="0"/>
                <a:ea typeface="MS Mincho"/>
                <a:cs typeface="Times New Roman" panose="02020603050405020304" pitchFamily="18" charset="0"/>
              </a:rPr>
              <a:t>trời</a:t>
            </a:r>
            <a:r>
              <a:rPr lang="en-US" sz="3200" b="1" i="1" dirty="0">
                <a:latin typeface="Times New Roman" panose="02020603050405020304" pitchFamily="18" charset="0"/>
                <a:ea typeface="MS Mincho"/>
                <a:cs typeface="Times New Roman" panose="02020603050405020304" pitchFamily="18" charset="0"/>
              </a:rPr>
              <a:t> </a:t>
            </a:r>
            <a:r>
              <a:rPr lang="en-US" sz="3200" b="1" i="1" dirty="0" err="1">
                <a:latin typeface="Times New Roman" panose="02020603050405020304" pitchFamily="18" charset="0"/>
                <a:ea typeface="MS Mincho"/>
                <a:cs typeface="Times New Roman" panose="02020603050405020304" pitchFamily="18" charset="0"/>
              </a:rPr>
              <a:t>sẵn</a:t>
            </a:r>
            <a:r>
              <a:rPr lang="en-US" sz="3200" b="1" i="1" dirty="0">
                <a:latin typeface="Times New Roman" panose="02020603050405020304" pitchFamily="18" charset="0"/>
                <a:ea typeface="MS Mincho"/>
                <a:cs typeface="Times New Roman" panose="02020603050405020304" pitchFamily="18" charset="0"/>
              </a:rPr>
              <a:t> </a:t>
            </a:r>
            <a:r>
              <a:rPr lang="en-US" sz="3200" b="1" i="1" dirty="0" err="1">
                <a:latin typeface="Times New Roman" panose="02020603050405020304" pitchFamily="18" charset="0"/>
                <a:ea typeface="MS Mincho"/>
                <a:cs typeface="Times New Roman" panose="02020603050405020304" pitchFamily="18" charset="0"/>
              </a:rPr>
              <a:t>ăn</a:t>
            </a:r>
            <a:r>
              <a:rPr lang="en-US" sz="3200" b="1" i="1" dirty="0" smtClean="0">
                <a:latin typeface="Times New Roman" panose="02020603050405020304" pitchFamily="18" charset="0"/>
                <a:ea typeface="MS Mincho"/>
                <a:cs typeface="Times New Roman" panose="02020603050405020304" pitchFamily="18" charset="0"/>
              </a:rPr>
              <a:t>.”</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tabLst>
                <a:tab pos="1386840" algn="l"/>
              </a:tabLst>
            </a:pPr>
            <a:r>
              <a:rPr lang="en-US" sz="32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3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1102</Words>
  <Application>Microsoft Office PowerPoint</Application>
  <PresentationFormat>Custom</PresentationFormat>
  <Paragraphs>109</Paragraphs>
  <Slides>17</Slides>
  <Notes>8</Notes>
  <HiddenSlides>0</HiddenSlides>
  <MMClips>2</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Ngoc Linh</dc:creator>
  <cp:lastModifiedBy>Admin</cp:lastModifiedBy>
  <cp:revision>7</cp:revision>
  <dcterms:created xsi:type="dcterms:W3CDTF">2021-10-30T09:18:56Z</dcterms:created>
  <dcterms:modified xsi:type="dcterms:W3CDTF">2021-10-31T12:43:50Z</dcterms:modified>
</cp:coreProperties>
</file>