
<file path=[Content_Types].xml><?xml version="1.0" encoding="utf-8"?>
<Types xmlns="http://schemas.openxmlformats.org/package/2006/content-types">
  <Default Extension="png" ContentType="image/png"/>
  <Default Extension="mp3" ContentType="audio/unknown"/>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8" r:id="rId3"/>
    <p:sldId id="259" r:id="rId4"/>
    <p:sldId id="277" r:id="rId5"/>
    <p:sldId id="260" r:id="rId6"/>
    <p:sldId id="261" r:id="rId7"/>
    <p:sldId id="262" r:id="rId8"/>
    <p:sldId id="263" r:id="rId9"/>
    <p:sldId id="264" r:id="rId10"/>
    <p:sldId id="273" r:id="rId11"/>
    <p:sldId id="274" r:id="rId12"/>
    <p:sldId id="275" r:id="rId13"/>
    <p:sldId id="268" r:id="rId14"/>
    <p:sldId id="269" r:id="rId15"/>
    <p:sldId id="276" r:id="rId16"/>
    <p:sldId id="272"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2"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AE4A52-F77E-4FB3-B926-603FECF37843}" type="datetimeFigureOut">
              <a:rPr lang="en-US" smtClean="0"/>
              <a:t>10/31/2021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DE9235-F00D-401B-8AF0-D0F45E2346A5}" type="slidenum">
              <a:rPr lang="en-US" smtClean="0"/>
              <a:t>‹#›</a:t>
            </a:fld>
            <a:endParaRPr lang="en-US"/>
          </a:p>
        </p:txBody>
      </p:sp>
    </p:spTree>
    <p:extLst>
      <p:ext uri="{BB962C8B-B14F-4D97-AF65-F5344CB8AC3E}">
        <p14:creationId xmlns:p14="http://schemas.microsoft.com/office/powerpoint/2010/main" val="1159635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D3EDFB2-CE9E-48F6-B16E-CCD990DB3CFB}" type="slidenum">
              <a:rPr lang="zh-CN" altLang="en-US" smtClean="0"/>
              <a:t>1</a:t>
            </a:fld>
            <a:endParaRPr lang="zh-CN" altLang="en-US"/>
          </a:p>
        </p:txBody>
      </p:sp>
    </p:spTree>
    <p:extLst>
      <p:ext uri="{BB962C8B-B14F-4D97-AF65-F5344CB8AC3E}">
        <p14:creationId xmlns:p14="http://schemas.microsoft.com/office/powerpoint/2010/main" val="1694751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D3EDFB2-CE9E-48F6-B16E-CCD990DB3CFB}" type="slidenum">
              <a:rPr lang="zh-CN" altLang="en-US" smtClean="0"/>
              <a:t>2</a:t>
            </a:fld>
            <a:endParaRPr lang="zh-CN" altLang="en-US"/>
          </a:p>
        </p:txBody>
      </p:sp>
    </p:spTree>
    <p:extLst>
      <p:ext uri="{BB962C8B-B14F-4D97-AF65-F5344CB8AC3E}">
        <p14:creationId xmlns:p14="http://schemas.microsoft.com/office/powerpoint/2010/main" val="812460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D3EDFB2-CE9E-48F6-B16E-CCD990DB3CFB}" type="slidenum">
              <a:rPr lang="zh-CN" altLang="en-US" smtClean="0"/>
              <a:t>3</a:t>
            </a:fld>
            <a:endParaRPr lang="zh-CN" altLang="en-US"/>
          </a:p>
        </p:txBody>
      </p:sp>
    </p:spTree>
    <p:extLst>
      <p:ext uri="{BB962C8B-B14F-4D97-AF65-F5344CB8AC3E}">
        <p14:creationId xmlns:p14="http://schemas.microsoft.com/office/powerpoint/2010/main" val="1488078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D3EDFB2-CE9E-48F6-B16E-CCD990DB3CFB}" type="slidenum">
              <a:rPr lang="zh-CN" altLang="en-US" smtClean="0"/>
              <a:t>4</a:t>
            </a:fld>
            <a:endParaRPr lang="zh-CN" altLang="en-US"/>
          </a:p>
        </p:txBody>
      </p:sp>
    </p:spTree>
    <p:extLst>
      <p:ext uri="{BB962C8B-B14F-4D97-AF65-F5344CB8AC3E}">
        <p14:creationId xmlns:p14="http://schemas.microsoft.com/office/powerpoint/2010/main" val="33109601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D3EDFB2-CE9E-48F6-B16E-CCD990DB3CFB}" type="slidenum">
              <a:rPr lang="zh-CN" altLang="en-US" smtClean="0"/>
              <a:t>6</a:t>
            </a:fld>
            <a:endParaRPr lang="zh-CN" altLang="en-US"/>
          </a:p>
        </p:txBody>
      </p:sp>
    </p:spTree>
    <p:extLst>
      <p:ext uri="{BB962C8B-B14F-4D97-AF65-F5344CB8AC3E}">
        <p14:creationId xmlns:p14="http://schemas.microsoft.com/office/powerpoint/2010/main" val="3384884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D3EDFB2-CE9E-48F6-B16E-CCD990DB3CFB}" type="slidenum">
              <a:rPr lang="zh-CN" altLang="en-US" smtClean="0"/>
              <a:t>13</a:t>
            </a:fld>
            <a:endParaRPr lang="zh-CN" altLang="en-US"/>
          </a:p>
        </p:txBody>
      </p:sp>
    </p:spTree>
    <p:extLst>
      <p:ext uri="{BB962C8B-B14F-4D97-AF65-F5344CB8AC3E}">
        <p14:creationId xmlns:p14="http://schemas.microsoft.com/office/powerpoint/2010/main" val="1514219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D3EDFB2-CE9E-48F6-B16E-CCD990DB3CFB}" type="slidenum">
              <a:rPr lang="zh-CN" altLang="en-US" smtClean="0"/>
              <a:t>14</a:t>
            </a:fld>
            <a:endParaRPr lang="zh-CN" altLang="en-US"/>
          </a:p>
        </p:txBody>
      </p:sp>
    </p:spTree>
    <p:extLst>
      <p:ext uri="{BB962C8B-B14F-4D97-AF65-F5344CB8AC3E}">
        <p14:creationId xmlns:p14="http://schemas.microsoft.com/office/powerpoint/2010/main" val="3297059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D3EDFB2-CE9E-48F6-B16E-CCD990DB3CFB}" type="slidenum">
              <a:rPr lang="zh-CN" altLang="en-US" smtClean="0"/>
              <a:t>17</a:t>
            </a:fld>
            <a:endParaRPr lang="zh-CN" altLang="en-US"/>
          </a:p>
        </p:txBody>
      </p:sp>
    </p:spTree>
    <p:extLst>
      <p:ext uri="{BB962C8B-B14F-4D97-AF65-F5344CB8AC3E}">
        <p14:creationId xmlns:p14="http://schemas.microsoft.com/office/powerpoint/2010/main" val="596786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F5B2E6B-3F27-4B5E-8CEB-E995EB7F3A0C}" type="datetimeFigureOut">
              <a:rPr lang="en-US" smtClean="0"/>
              <a:t>10/31/2021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C1638B-EDA3-4275-AA86-47A9DD9F0F22}" type="slidenum">
              <a:rPr lang="en-US" smtClean="0"/>
              <a:t>‹#›</a:t>
            </a:fld>
            <a:endParaRPr lang="en-US"/>
          </a:p>
        </p:txBody>
      </p:sp>
    </p:spTree>
    <p:extLst>
      <p:ext uri="{BB962C8B-B14F-4D97-AF65-F5344CB8AC3E}">
        <p14:creationId xmlns:p14="http://schemas.microsoft.com/office/powerpoint/2010/main" val="2900488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5B2E6B-3F27-4B5E-8CEB-E995EB7F3A0C}" type="datetimeFigureOut">
              <a:rPr lang="en-US" smtClean="0"/>
              <a:t>10/31/2021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C1638B-EDA3-4275-AA86-47A9DD9F0F22}" type="slidenum">
              <a:rPr lang="en-US" smtClean="0"/>
              <a:t>‹#›</a:t>
            </a:fld>
            <a:endParaRPr lang="en-US"/>
          </a:p>
        </p:txBody>
      </p:sp>
    </p:spTree>
    <p:extLst>
      <p:ext uri="{BB962C8B-B14F-4D97-AF65-F5344CB8AC3E}">
        <p14:creationId xmlns:p14="http://schemas.microsoft.com/office/powerpoint/2010/main" val="635197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5B2E6B-3F27-4B5E-8CEB-E995EB7F3A0C}" type="datetimeFigureOut">
              <a:rPr lang="en-US" smtClean="0"/>
              <a:t>10/31/2021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C1638B-EDA3-4275-AA86-47A9DD9F0F22}" type="slidenum">
              <a:rPr lang="en-US" smtClean="0"/>
              <a:t>‹#›</a:t>
            </a:fld>
            <a:endParaRPr lang="en-US"/>
          </a:p>
        </p:txBody>
      </p:sp>
    </p:spTree>
    <p:extLst>
      <p:ext uri="{BB962C8B-B14F-4D97-AF65-F5344CB8AC3E}">
        <p14:creationId xmlns:p14="http://schemas.microsoft.com/office/powerpoint/2010/main" val="35027092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grpSp>
        <p:nvGrpSpPr>
          <p:cNvPr id="10" name="组合 9"/>
          <p:cNvGrpSpPr/>
          <p:nvPr userDrawn="1"/>
        </p:nvGrpSpPr>
        <p:grpSpPr>
          <a:xfrm>
            <a:off x="-3" y="0"/>
            <a:ext cx="12192003" cy="6903779"/>
            <a:chOff x="-2" y="0"/>
            <a:chExt cx="9144002" cy="5177834"/>
          </a:xfrm>
        </p:grpSpPr>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pic>
          <p:nvPicPr>
            <p:cNvPr id="8" name="图片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494800"/>
              <a:ext cx="9144000" cy="1683034"/>
            </a:xfrm>
            <a:prstGeom prst="rect">
              <a:avLst/>
            </a:prstGeom>
          </p:spPr>
        </p:pic>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 y="3005268"/>
              <a:ext cx="3022602" cy="2172566"/>
            </a:xfrm>
            <a:prstGeom prst="rect">
              <a:avLst/>
            </a:prstGeom>
          </p:spPr>
        </p:pic>
      </p:grpSp>
      <p:sp>
        <p:nvSpPr>
          <p:cNvPr id="11" name="矩形 10"/>
          <p:cNvSpPr/>
          <p:nvPr userDrawn="1"/>
        </p:nvSpPr>
        <p:spPr>
          <a:xfrm>
            <a:off x="0" y="832152"/>
            <a:ext cx="12192000" cy="58057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2" name="文本框 11"/>
          <p:cNvSpPr txBox="1"/>
          <p:nvPr userDrawn="1"/>
        </p:nvSpPr>
        <p:spPr>
          <a:xfrm>
            <a:off x="503162" y="134525"/>
            <a:ext cx="4977645" cy="666786"/>
          </a:xfrm>
          <a:prstGeom prst="rect">
            <a:avLst/>
          </a:prstGeom>
          <a:noFill/>
        </p:spPr>
        <p:txBody>
          <a:bodyPr wrap="none" rtlCol="0">
            <a:spAutoFit/>
          </a:bodyPr>
          <a:lstStyle/>
          <a:p>
            <a:r>
              <a:rPr lang="zh-CN" altLang="en-US" sz="3733" b="1" dirty="0">
                <a:latin typeface="微软雅黑" panose="020B0503020204020204" pitchFamily="34" charset="-122"/>
                <a:ea typeface="微软雅黑" panose="020B0503020204020204" pitchFamily="34" charset="-122"/>
              </a:rPr>
              <a:t>单击此处添加文字标题</a:t>
            </a:r>
          </a:p>
        </p:txBody>
      </p:sp>
    </p:spTree>
    <p:extLst>
      <p:ext uri="{BB962C8B-B14F-4D97-AF65-F5344CB8AC3E}">
        <p14:creationId xmlns:p14="http://schemas.microsoft.com/office/powerpoint/2010/main" val="70688847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5B2E6B-3F27-4B5E-8CEB-E995EB7F3A0C}" type="datetimeFigureOut">
              <a:rPr lang="en-US" smtClean="0"/>
              <a:t>10/31/2021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C1638B-EDA3-4275-AA86-47A9DD9F0F22}" type="slidenum">
              <a:rPr lang="en-US" smtClean="0"/>
              <a:t>‹#›</a:t>
            </a:fld>
            <a:endParaRPr lang="en-US"/>
          </a:p>
        </p:txBody>
      </p:sp>
    </p:spTree>
    <p:extLst>
      <p:ext uri="{BB962C8B-B14F-4D97-AF65-F5344CB8AC3E}">
        <p14:creationId xmlns:p14="http://schemas.microsoft.com/office/powerpoint/2010/main" val="1838640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F5B2E6B-3F27-4B5E-8CEB-E995EB7F3A0C}" type="datetimeFigureOut">
              <a:rPr lang="en-US" smtClean="0"/>
              <a:t>10/31/2021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C1638B-EDA3-4275-AA86-47A9DD9F0F22}" type="slidenum">
              <a:rPr lang="en-US" smtClean="0"/>
              <a:t>‹#›</a:t>
            </a:fld>
            <a:endParaRPr lang="en-US"/>
          </a:p>
        </p:txBody>
      </p:sp>
    </p:spTree>
    <p:extLst>
      <p:ext uri="{BB962C8B-B14F-4D97-AF65-F5344CB8AC3E}">
        <p14:creationId xmlns:p14="http://schemas.microsoft.com/office/powerpoint/2010/main" val="176641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F5B2E6B-3F27-4B5E-8CEB-E995EB7F3A0C}" type="datetimeFigureOut">
              <a:rPr lang="en-US" smtClean="0"/>
              <a:t>10/31/2021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C1638B-EDA3-4275-AA86-47A9DD9F0F22}" type="slidenum">
              <a:rPr lang="en-US" smtClean="0"/>
              <a:t>‹#›</a:t>
            </a:fld>
            <a:endParaRPr lang="en-US"/>
          </a:p>
        </p:txBody>
      </p:sp>
    </p:spTree>
    <p:extLst>
      <p:ext uri="{BB962C8B-B14F-4D97-AF65-F5344CB8AC3E}">
        <p14:creationId xmlns:p14="http://schemas.microsoft.com/office/powerpoint/2010/main" val="3695096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F5B2E6B-3F27-4B5E-8CEB-E995EB7F3A0C}" type="datetimeFigureOut">
              <a:rPr lang="en-US" smtClean="0"/>
              <a:t>10/31/2021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C1638B-EDA3-4275-AA86-47A9DD9F0F22}" type="slidenum">
              <a:rPr lang="en-US" smtClean="0"/>
              <a:t>‹#›</a:t>
            </a:fld>
            <a:endParaRPr lang="en-US"/>
          </a:p>
        </p:txBody>
      </p:sp>
    </p:spTree>
    <p:extLst>
      <p:ext uri="{BB962C8B-B14F-4D97-AF65-F5344CB8AC3E}">
        <p14:creationId xmlns:p14="http://schemas.microsoft.com/office/powerpoint/2010/main" val="585939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F5B2E6B-3F27-4B5E-8CEB-E995EB7F3A0C}" type="datetimeFigureOut">
              <a:rPr lang="en-US" smtClean="0"/>
              <a:t>10/31/2021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C1638B-EDA3-4275-AA86-47A9DD9F0F22}" type="slidenum">
              <a:rPr lang="en-US" smtClean="0"/>
              <a:t>‹#›</a:t>
            </a:fld>
            <a:endParaRPr lang="en-US"/>
          </a:p>
        </p:txBody>
      </p:sp>
    </p:spTree>
    <p:extLst>
      <p:ext uri="{BB962C8B-B14F-4D97-AF65-F5344CB8AC3E}">
        <p14:creationId xmlns:p14="http://schemas.microsoft.com/office/powerpoint/2010/main" val="665344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5B2E6B-3F27-4B5E-8CEB-E995EB7F3A0C}" type="datetimeFigureOut">
              <a:rPr lang="en-US" smtClean="0"/>
              <a:t>10/31/2021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C1638B-EDA3-4275-AA86-47A9DD9F0F22}" type="slidenum">
              <a:rPr lang="en-US" smtClean="0"/>
              <a:t>‹#›</a:t>
            </a:fld>
            <a:endParaRPr lang="en-US"/>
          </a:p>
        </p:txBody>
      </p:sp>
    </p:spTree>
    <p:extLst>
      <p:ext uri="{BB962C8B-B14F-4D97-AF65-F5344CB8AC3E}">
        <p14:creationId xmlns:p14="http://schemas.microsoft.com/office/powerpoint/2010/main" val="3591661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F5B2E6B-3F27-4B5E-8CEB-E995EB7F3A0C}" type="datetimeFigureOut">
              <a:rPr lang="en-US" smtClean="0"/>
              <a:t>10/31/2021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C1638B-EDA3-4275-AA86-47A9DD9F0F22}" type="slidenum">
              <a:rPr lang="en-US" smtClean="0"/>
              <a:t>‹#›</a:t>
            </a:fld>
            <a:endParaRPr lang="en-US"/>
          </a:p>
        </p:txBody>
      </p:sp>
    </p:spTree>
    <p:extLst>
      <p:ext uri="{BB962C8B-B14F-4D97-AF65-F5344CB8AC3E}">
        <p14:creationId xmlns:p14="http://schemas.microsoft.com/office/powerpoint/2010/main" val="3897576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F5B2E6B-3F27-4B5E-8CEB-E995EB7F3A0C}" type="datetimeFigureOut">
              <a:rPr lang="en-US" smtClean="0"/>
              <a:t>10/31/2021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C1638B-EDA3-4275-AA86-47A9DD9F0F22}" type="slidenum">
              <a:rPr lang="en-US" smtClean="0"/>
              <a:t>‹#›</a:t>
            </a:fld>
            <a:endParaRPr lang="en-US"/>
          </a:p>
        </p:txBody>
      </p:sp>
    </p:spTree>
    <p:extLst>
      <p:ext uri="{BB962C8B-B14F-4D97-AF65-F5344CB8AC3E}">
        <p14:creationId xmlns:p14="http://schemas.microsoft.com/office/powerpoint/2010/main" val="2739650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5B2E6B-3F27-4B5E-8CEB-E995EB7F3A0C}" type="datetimeFigureOut">
              <a:rPr lang="en-US" smtClean="0"/>
              <a:t>10/31/2021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C1638B-EDA3-4275-AA86-47A9DD9F0F22}" type="slidenum">
              <a:rPr lang="en-US" smtClean="0"/>
              <a:t>‹#›</a:t>
            </a:fld>
            <a:endParaRPr lang="en-US"/>
          </a:p>
        </p:txBody>
      </p:sp>
    </p:spTree>
    <p:extLst>
      <p:ext uri="{BB962C8B-B14F-4D97-AF65-F5344CB8AC3E}">
        <p14:creationId xmlns:p14="http://schemas.microsoft.com/office/powerpoint/2010/main" val="6583240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1.jpeg"/><Relationship Id="rId10" Type="http://schemas.openxmlformats.org/officeDocument/2006/relationships/image" Target="../media/image6.pn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6.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t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png"/><Relationship Id="rId9"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1.jpeg"/><Relationship Id="rId10" Type="http://schemas.openxmlformats.org/officeDocument/2006/relationships/image" Target="../media/image6.png"/><Relationship Id="rId4" Type="http://schemas.openxmlformats.org/officeDocument/2006/relationships/notesSlide" Target="../notesSlides/notesSlide8.xml"/><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12.png"/><Relationship Id="rId5" Type="http://schemas.openxmlformats.org/officeDocument/2006/relationships/image" Target="../media/image2.png"/><Relationship Id="rId10" Type="http://schemas.openxmlformats.org/officeDocument/2006/relationships/image" Target="../media/image11.png"/><Relationship Id="rId4" Type="http://schemas.openxmlformats.org/officeDocument/2006/relationships/image" Target="../media/image4.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5"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985" y="11185"/>
            <a:ext cx="1675640" cy="2024637"/>
          </a:xfrm>
          <a:prstGeom prst="rect">
            <a:avLst/>
          </a:prstGeom>
        </p:spPr>
      </p:pic>
      <p:pic>
        <p:nvPicPr>
          <p:cNvPr id="7" name="图片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4659734"/>
            <a:ext cx="12192000" cy="2244045"/>
          </a:xfrm>
          <a:prstGeom prst="rect">
            <a:avLst/>
          </a:prstGeom>
        </p:spPr>
      </p:pic>
      <p:pic>
        <p:nvPicPr>
          <p:cNvPr id="6" name="图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 y="4007024"/>
            <a:ext cx="4030136" cy="2896755"/>
          </a:xfrm>
          <a:prstGeom prst="rect">
            <a:avLst/>
          </a:prstGeom>
        </p:spPr>
      </p:pic>
      <p:pic>
        <p:nvPicPr>
          <p:cNvPr id="4" name="图片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19097" y="3794999"/>
            <a:ext cx="2862739" cy="3129404"/>
          </a:xfrm>
          <a:prstGeom prst="rect">
            <a:avLst/>
          </a:prstGeom>
        </p:spPr>
      </p:pic>
      <p:sp>
        <p:nvSpPr>
          <p:cNvPr id="9" name="文本框 8"/>
          <p:cNvSpPr txBox="1"/>
          <p:nvPr/>
        </p:nvSpPr>
        <p:spPr>
          <a:xfrm>
            <a:off x="1891154" y="2065984"/>
            <a:ext cx="7781554" cy="830997"/>
          </a:xfrm>
          <a:prstGeom prst="rect">
            <a:avLst/>
          </a:prstGeom>
          <a:noFill/>
        </p:spPr>
        <p:txBody>
          <a:bodyPr wrap="none" rtlCol="0">
            <a:spAutoFit/>
          </a:bodyPr>
          <a:lstStyle/>
          <a:p>
            <a:r>
              <a:rPr lang="vi-VN" altLang="zh-CN" sz="4800" b="1" dirty="0">
                <a:solidFill>
                  <a:srgbClr val="FF0000"/>
                </a:solidFill>
                <a:latin typeface="+mj-lt"/>
                <a:ea typeface="微软雅黑" panose="020B0503020204020204" pitchFamily="34" charset="-122"/>
                <a:cs typeface="Times New Roman" panose="02020603050405020304" pitchFamily="18" charset="0"/>
              </a:rPr>
              <a:t>THỰC HÀNH TIẾNG VIỆT</a:t>
            </a:r>
            <a:endParaRPr lang="zh-CN" altLang="en-US" sz="4800" b="1" dirty="0">
              <a:solidFill>
                <a:srgbClr val="FF0000"/>
              </a:solidFill>
              <a:latin typeface="+mj-lt"/>
              <a:ea typeface="微软雅黑" panose="020B0503020204020204" pitchFamily="34" charset="-122"/>
              <a:cs typeface="Times New Roman" panose="02020603050405020304" pitchFamily="18" charset="0"/>
            </a:endParaRPr>
          </a:p>
        </p:txBody>
      </p:sp>
      <p:sp>
        <p:nvSpPr>
          <p:cNvPr id="10" name="文本框 9"/>
          <p:cNvSpPr txBox="1"/>
          <p:nvPr/>
        </p:nvSpPr>
        <p:spPr>
          <a:xfrm>
            <a:off x="2224176" y="941683"/>
            <a:ext cx="6951839" cy="707886"/>
          </a:xfrm>
          <a:prstGeom prst="rect">
            <a:avLst/>
          </a:prstGeom>
          <a:noFill/>
        </p:spPr>
        <p:txBody>
          <a:bodyPr wrap="none" rtlCol="0">
            <a:spAutoFit/>
          </a:bodyPr>
          <a:lstStyle/>
          <a:p>
            <a:r>
              <a:rPr lang="en-US" altLang="zh-CN" sz="4000" b="1" dirty="0" smtClean="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BÀI 3</a:t>
            </a:r>
            <a:r>
              <a:rPr lang="vi-VN" altLang="zh-CN" sz="4000" b="1" dirty="0" smtClean="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4000" b="1" dirty="0" smtClean="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 VẺ ĐẸP QUÊ HƯƠNG</a:t>
            </a:r>
            <a:endParaRPr lang="zh-CN" altLang="en-US" sz="40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1" name="纯音乐 - 倾恋">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61717" y="-1309244"/>
            <a:ext cx="812800" cy="812800"/>
          </a:xfrm>
          <a:prstGeom prst="rect">
            <a:avLst/>
          </a:prstGeom>
        </p:spPr>
      </p:pic>
    </p:spTree>
    <p:extLst>
      <p:ext uri="{BB962C8B-B14F-4D97-AF65-F5344CB8AC3E}">
        <p14:creationId xmlns:p14="http://schemas.microsoft.com/office/powerpoint/2010/main" val="2791875628"/>
      </p:ext>
    </p:extLst>
  </p:cSld>
  <p:clrMapOvr>
    <a:masterClrMapping/>
  </p:clrMapOvr>
  <p:timing>
    <p:tnLst>
      <p:par>
        <p:cTn id="1" dur="indefinite" restart="never" nodeType="tmRoot">
          <p:childTnLst>
            <p:audio>
              <p:cMediaNode vol="80000" numSld="999" showWhenStopped="0">
                <p:cTn id="2" repeatCount="indefinite" fill="hold" display="0">
                  <p:stCondLst>
                    <p:cond delay="indefinite"/>
                  </p:stCondLst>
                  <p:endCondLst>
                    <p:cond evt="onStopAudio" delay="0">
                      <p:tgtEl>
                        <p:sldTgt/>
                      </p:tgtEl>
                    </p:cond>
                  </p:endCondLst>
                </p:cTn>
                <p:tgtEl>
                  <p:spTgt spid="11"/>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46"/>
          <p:cNvGrpSpPr/>
          <p:nvPr/>
        </p:nvGrpSpPr>
        <p:grpSpPr>
          <a:xfrm>
            <a:off x="344914" y="1279843"/>
            <a:ext cx="668867" cy="675216"/>
            <a:chOff x="4929188" y="1303338"/>
            <a:chExt cx="501650" cy="506412"/>
          </a:xfrm>
        </p:grpSpPr>
        <p:sp>
          <p:nvSpPr>
            <p:cNvPr id="5" name="Freeform 6"/>
            <p:cNvSpPr>
              <a:spLocks/>
            </p:cNvSpPr>
            <p:nvPr/>
          </p:nvSpPr>
          <p:spPr bwMode="auto">
            <a:xfrm>
              <a:off x="4929188" y="1303338"/>
              <a:ext cx="501650" cy="506412"/>
            </a:xfrm>
            <a:custGeom>
              <a:avLst/>
              <a:gdLst>
                <a:gd name="T0" fmla="*/ 134 w 134"/>
                <a:gd name="T1" fmla="*/ 36 h 135"/>
                <a:gd name="T2" fmla="*/ 134 w 134"/>
                <a:gd name="T3" fmla="*/ 98 h 135"/>
                <a:gd name="T4" fmla="*/ 98 w 134"/>
                <a:gd name="T5" fmla="*/ 135 h 135"/>
                <a:gd name="T6" fmla="*/ 36 w 134"/>
                <a:gd name="T7" fmla="*/ 135 h 135"/>
                <a:gd name="T8" fmla="*/ 0 w 134"/>
                <a:gd name="T9" fmla="*/ 98 h 135"/>
                <a:gd name="T10" fmla="*/ 0 w 134"/>
                <a:gd name="T11" fmla="*/ 36 h 135"/>
                <a:gd name="T12" fmla="*/ 36 w 134"/>
                <a:gd name="T13" fmla="*/ 0 h 135"/>
                <a:gd name="T14" fmla="*/ 134 w 134"/>
                <a:gd name="T15" fmla="*/ 0 h 135"/>
                <a:gd name="T16" fmla="*/ 134 w 134"/>
                <a:gd name="T17" fmla="*/ 3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 h="135">
                  <a:moveTo>
                    <a:pt x="134" y="36"/>
                  </a:moveTo>
                  <a:cubicBezTo>
                    <a:pt x="134" y="98"/>
                    <a:pt x="134" y="98"/>
                    <a:pt x="134" y="98"/>
                  </a:cubicBezTo>
                  <a:cubicBezTo>
                    <a:pt x="134" y="118"/>
                    <a:pt x="118" y="135"/>
                    <a:pt x="98" y="135"/>
                  </a:cubicBezTo>
                  <a:cubicBezTo>
                    <a:pt x="36" y="135"/>
                    <a:pt x="36" y="135"/>
                    <a:pt x="36" y="135"/>
                  </a:cubicBezTo>
                  <a:cubicBezTo>
                    <a:pt x="16" y="135"/>
                    <a:pt x="0" y="118"/>
                    <a:pt x="0" y="98"/>
                  </a:cubicBezTo>
                  <a:cubicBezTo>
                    <a:pt x="0" y="36"/>
                    <a:pt x="0" y="36"/>
                    <a:pt x="0" y="36"/>
                  </a:cubicBezTo>
                  <a:cubicBezTo>
                    <a:pt x="0" y="16"/>
                    <a:pt x="16" y="0"/>
                    <a:pt x="36" y="0"/>
                  </a:cubicBezTo>
                  <a:cubicBezTo>
                    <a:pt x="134" y="0"/>
                    <a:pt x="134" y="0"/>
                    <a:pt x="134" y="0"/>
                  </a:cubicBezTo>
                  <a:lnTo>
                    <a:pt x="134" y="36"/>
                  </a:lnTo>
                  <a:close/>
                </a:path>
              </a:pathLst>
            </a:custGeom>
            <a:solidFill>
              <a:srgbClr val="E6325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defRPr/>
              </a:pPr>
              <a:endParaRPr lang="zh-CN" altLang="en-US" sz="3600" b="1" kern="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6" name="Freeform 7"/>
            <p:cNvSpPr>
              <a:spLocks/>
            </p:cNvSpPr>
            <p:nvPr/>
          </p:nvSpPr>
          <p:spPr bwMode="auto">
            <a:xfrm>
              <a:off x="4995863" y="1358900"/>
              <a:ext cx="371475" cy="206375"/>
            </a:xfrm>
            <a:custGeom>
              <a:avLst/>
              <a:gdLst>
                <a:gd name="T0" fmla="*/ 97 w 99"/>
                <a:gd name="T1" fmla="*/ 44 h 55"/>
                <a:gd name="T2" fmla="*/ 50 w 99"/>
                <a:gd name="T3" fmla="*/ 0 h 55"/>
                <a:gd name="T4" fmla="*/ 3 w 99"/>
                <a:gd name="T5" fmla="*/ 44 h 55"/>
                <a:gd name="T6" fmla="*/ 3 w 99"/>
                <a:gd name="T7" fmla="*/ 53 h 55"/>
                <a:gd name="T8" fmla="*/ 8 w 99"/>
                <a:gd name="T9" fmla="*/ 55 h 55"/>
                <a:gd name="T10" fmla="*/ 12 w 99"/>
                <a:gd name="T11" fmla="*/ 53 h 55"/>
                <a:gd name="T12" fmla="*/ 50 w 99"/>
                <a:gd name="T13" fmla="*/ 18 h 55"/>
                <a:gd name="T14" fmla="*/ 87 w 99"/>
                <a:gd name="T15" fmla="*/ 53 h 55"/>
                <a:gd name="T16" fmla="*/ 92 w 99"/>
                <a:gd name="T17" fmla="*/ 55 h 55"/>
                <a:gd name="T18" fmla="*/ 97 w 99"/>
                <a:gd name="T19" fmla="*/ 53 h 55"/>
                <a:gd name="T20" fmla="*/ 97 w 99"/>
                <a:gd name="T21" fmla="*/ 4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 h="55">
                  <a:moveTo>
                    <a:pt x="97" y="44"/>
                  </a:moveTo>
                  <a:cubicBezTo>
                    <a:pt x="50" y="0"/>
                    <a:pt x="50" y="0"/>
                    <a:pt x="50" y="0"/>
                  </a:cubicBezTo>
                  <a:cubicBezTo>
                    <a:pt x="3" y="44"/>
                    <a:pt x="3" y="44"/>
                    <a:pt x="3" y="44"/>
                  </a:cubicBezTo>
                  <a:cubicBezTo>
                    <a:pt x="1" y="46"/>
                    <a:pt x="0" y="50"/>
                    <a:pt x="3" y="53"/>
                  </a:cubicBezTo>
                  <a:cubicBezTo>
                    <a:pt x="4" y="54"/>
                    <a:pt x="6" y="55"/>
                    <a:pt x="8" y="55"/>
                  </a:cubicBezTo>
                  <a:cubicBezTo>
                    <a:pt x="9" y="55"/>
                    <a:pt x="11" y="54"/>
                    <a:pt x="12" y="53"/>
                  </a:cubicBezTo>
                  <a:cubicBezTo>
                    <a:pt x="50" y="18"/>
                    <a:pt x="50" y="18"/>
                    <a:pt x="50" y="18"/>
                  </a:cubicBezTo>
                  <a:cubicBezTo>
                    <a:pt x="87" y="53"/>
                    <a:pt x="87" y="53"/>
                    <a:pt x="87" y="53"/>
                  </a:cubicBezTo>
                  <a:cubicBezTo>
                    <a:pt x="89" y="54"/>
                    <a:pt x="90" y="55"/>
                    <a:pt x="92" y="55"/>
                  </a:cubicBezTo>
                  <a:cubicBezTo>
                    <a:pt x="94" y="55"/>
                    <a:pt x="96" y="54"/>
                    <a:pt x="97" y="53"/>
                  </a:cubicBezTo>
                  <a:cubicBezTo>
                    <a:pt x="99" y="50"/>
                    <a:pt x="99" y="46"/>
                    <a:pt x="97" y="44"/>
                  </a:cubicBezTo>
                  <a:close/>
                </a:path>
              </a:pathLst>
            </a:custGeom>
            <a:solidFill>
              <a:srgbClr val="ECEC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defRPr/>
              </a:pPr>
              <a:endParaRPr lang="zh-CN" altLang="en-US" sz="3600" b="1" kern="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7" name="Freeform 8"/>
            <p:cNvSpPr>
              <a:spLocks/>
            </p:cNvSpPr>
            <p:nvPr/>
          </p:nvSpPr>
          <p:spPr bwMode="auto">
            <a:xfrm>
              <a:off x="5056188" y="1446213"/>
              <a:ext cx="255588" cy="265112"/>
            </a:xfrm>
            <a:custGeom>
              <a:avLst/>
              <a:gdLst>
                <a:gd name="T0" fmla="*/ 0 w 68"/>
                <a:gd name="T1" fmla="*/ 32 h 71"/>
                <a:gd name="T2" fmla="*/ 0 w 68"/>
                <a:gd name="T3" fmla="*/ 68 h 71"/>
                <a:gd name="T4" fmla="*/ 5 w 68"/>
                <a:gd name="T5" fmla="*/ 71 h 71"/>
                <a:gd name="T6" fmla="*/ 22 w 68"/>
                <a:gd name="T7" fmla="*/ 71 h 71"/>
                <a:gd name="T8" fmla="*/ 22 w 68"/>
                <a:gd name="T9" fmla="*/ 44 h 71"/>
                <a:gd name="T10" fmla="*/ 46 w 68"/>
                <a:gd name="T11" fmla="*/ 44 h 71"/>
                <a:gd name="T12" fmla="*/ 46 w 68"/>
                <a:gd name="T13" fmla="*/ 71 h 71"/>
                <a:gd name="T14" fmla="*/ 63 w 68"/>
                <a:gd name="T15" fmla="*/ 71 h 71"/>
                <a:gd name="T16" fmla="*/ 68 w 68"/>
                <a:gd name="T17" fmla="*/ 68 h 71"/>
                <a:gd name="T18" fmla="*/ 68 w 68"/>
                <a:gd name="T19" fmla="*/ 32 h 71"/>
                <a:gd name="T20" fmla="*/ 34 w 68"/>
                <a:gd name="T21" fmla="*/ 0 h 71"/>
                <a:gd name="T22" fmla="*/ 0 w 68"/>
                <a:gd name="T2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8" h="71">
                  <a:moveTo>
                    <a:pt x="0" y="32"/>
                  </a:moveTo>
                  <a:cubicBezTo>
                    <a:pt x="0" y="68"/>
                    <a:pt x="0" y="68"/>
                    <a:pt x="0" y="68"/>
                  </a:cubicBezTo>
                  <a:cubicBezTo>
                    <a:pt x="0" y="70"/>
                    <a:pt x="2" y="71"/>
                    <a:pt x="5" y="71"/>
                  </a:cubicBezTo>
                  <a:cubicBezTo>
                    <a:pt x="22" y="71"/>
                    <a:pt x="22" y="71"/>
                    <a:pt x="22" y="71"/>
                  </a:cubicBezTo>
                  <a:cubicBezTo>
                    <a:pt x="22" y="44"/>
                    <a:pt x="22" y="44"/>
                    <a:pt x="22" y="44"/>
                  </a:cubicBezTo>
                  <a:cubicBezTo>
                    <a:pt x="46" y="44"/>
                    <a:pt x="46" y="44"/>
                    <a:pt x="46" y="44"/>
                  </a:cubicBezTo>
                  <a:cubicBezTo>
                    <a:pt x="46" y="71"/>
                    <a:pt x="46" y="71"/>
                    <a:pt x="46" y="71"/>
                  </a:cubicBezTo>
                  <a:cubicBezTo>
                    <a:pt x="63" y="71"/>
                    <a:pt x="63" y="71"/>
                    <a:pt x="63" y="71"/>
                  </a:cubicBezTo>
                  <a:cubicBezTo>
                    <a:pt x="66" y="71"/>
                    <a:pt x="68" y="70"/>
                    <a:pt x="68" y="68"/>
                  </a:cubicBezTo>
                  <a:cubicBezTo>
                    <a:pt x="68" y="32"/>
                    <a:pt x="68" y="32"/>
                    <a:pt x="68" y="32"/>
                  </a:cubicBezTo>
                  <a:cubicBezTo>
                    <a:pt x="34" y="0"/>
                    <a:pt x="34" y="0"/>
                    <a:pt x="34" y="0"/>
                  </a:cubicBezTo>
                  <a:lnTo>
                    <a:pt x="0" y="32"/>
                  </a:lnTo>
                  <a:close/>
                </a:path>
              </a:pathLst>
            </a:custGeom>
            <a:solidFill>
              <a:srgbClr val="ECEC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defRPr/>
              </a:pPr>
              <a:endParaRPr lang="zh-CN" altLang="en-US" sz="3600" b="1" kern="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8" name="组合 50"/>
          <p:cNvGrpSpPr/>
          <p:nvPr/>
        </p:nvGrpSpPr>
        <p:grpSpPr>
          <a:xfrm>
            <a:off x="291997" y="4213789"/>
            <a:ext cx="675217" cy="675216"/>
            <a:chOff x="1339850" y="2163763"/>
            <a:chExt cx="506413" cy="506412"/>
          </a:xfrm>
        </p:grpSpPr>
        <p:sp>
          <p:nvSpPr>
            <p:cNvPr id="9" name="Freeform 13"/>
            <p:cNvSpPr>
              <a:spLocks/>
            </p:cNvSpPr>
            <p:nvPr/>
          </p:nvSpPr>
          <p:spPr bwMode="auto">
            <a:xfrm>
              <a:off x="1339850" y="2163763"/>
              <a:ext cx="506413" cy="506412"/>
            </a:xfrm>
            <a:custGeom>
              <a:avLst/>
              <a:gdLst>
                <a:gd name="T0" fmla="*/ 135 w 135"/>
                <a:gd name="T1" fmla="*/ 36 h 135"/>
                <a:gd name="T2" fmla="*/ 135 w 135"/>
                <a:gd name="T3" fmla="*/ 98 h 135"/>
                <a:gd name="T4" fmla="*/ 98 w 135"/>
                <a:gd name="T5" fmla="*/ 135 h 135"/>
                <a:gd name="T6" fmla="*/ 37 w 135"/>
                <a:gd name="T7" fmla="*/ 135 h 135"/>
                <a:gd name="T8" fmla="*/ 0 w 135"/>
                <a:gd name="T9" fmla="*/ 98 h 135"/>
                <a:gd name="T10" fmla="*/ 0 w 135"/>
                <a:gd name="T11" fmla="*/ 36 h 135"/>
                <a:gd name="T12" fmla="*/ 37 w 135"/>
                <a:gd name="T13" fmla="*/ 0 h 135"/>
                <a:gd name="T14" fmla="*/ 135 w 135"/>
                <a:gd name="T15" fmla="*/ 0 h 135"/>
                <a:gd name="T16" fmla="*/ 135 w 135"/>
                <a:gd name="T17" fmla="*/ 3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35">
                  <a:moveTo>
                    <a:pt x="135" y="36"/>
                  </a:moveTo>
                  <a:cubicBezTo>
                    <a:pt x="135" y="98"/>
                    <a:pt x="135" y="98"/>
                    <a:pt x="135" y="98"/>
                  </a:cubicBezTo>
                  <a:cubicBezTo>
                    <a:pt x="135" y="118"/>
                    <a:pt x="118" y="135"/>
                    <a:pt x="98" y="135"/>
                  </a:cubicBezTo>
                  <a:cubicBezTo>
                    <a:pt x="37" y="135"/>
                    <a:pt x="37" y="135"/>
                    <a:pt x="37" y="135"/>
                  </a:cubicBezTo>
                  <a:cubicBezTo>
                    <a:pt x="16" y="135"/>
                    <a:pt x="0" y="118"/>
                    <a:pt x="0" y="98"/>
                  </a:cubicBezTo>
                  <a:cubicBezTo>
                    <a:pt x="0" y="36"/>
                    <a:pt x="0" y="36"/>
                    <a:pt x="0" y="36"/>
                  </a:cubicBezTo>
                  <a:cubicBezTo>
                    <a:pt x="0" y="16"/>
                    <a:pt x="16" y="0"/>
                    <a:pt x="37" y="0"/>
                  </a:cubicBezTo>
                  <a:cubicBezTo>
                    <a:pt x="135" y="0"/>
                    <a:pt x="135" y="0"/>
                    <a:pt x="135" y="0"/>
                  </a:cubicBezTo>
                  <a:lnTo>
                    <a:pt x="135" y="36"/>
                  </a:lnTo>
                  <a:close/>
                </a:path>
              </a:pathLst>
            </a:custGeom>
            <a:solidFill>
              <a:srgbClr val="A3CD3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defRPr/>
              </a:pPr>
              <a:endParaRPr lang="zh-CN" altLang="en-US" sz="3600" b="1" kern="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 name="Freeform 14"/>
            <p:cNvSpPr>
              <a:spLocks/>
            </p:cNvSpPr>
            <p:nvPr/>
          </p:nvSpPr>
          <p:spPr bwMode="auto">
            <a:xfrm>
              <a:off x="1500188" y="2276475"/>
              <a:ext cx="176213" cy="104775"/>
            </a:xfrm>
            <a:custGeom>
              <a:avLst/>
              <a:gdLst>
                <a:gd name="T0" fmla="*/ 111 w 111"/>
                <a:gd name="T1" fmla="*/ 0 h 66"/>
                <a:gd name="T2" fmla="*/ 55 w 111"/>
                <a:gd name="T3" fmla="*/ 0 h 66"/>
                <a:gd name="T4" fmla="*/ 55 w 111"/>
                <a:gd name="T5" fmla="*/ 54 h 66"/>
                <a:gd name="T6" fmla="*/ 14 w 111"/>
                <a:gd name="T7" fmla="*/ 54 h 66"/>
                <a:gd name="T8" fmla="*/ 14 w 111"/>
                <a:gd name="T9" fmla="*/ 0 h 66"/>
                <a:gd name="T10" fmla="*/ 0 w 111"/>
                <a:gd name="T11" fmla="*/ 0 h 66"/>
                <a:gd name="T12" fmla="*/ 0 w 111"/>
                <a:gd name="T13" fmla="*/ 66 h 66"/>
                <a:gd name="T14" fmla="*/ 111 w 111"/>
                <a:gd name="T15" fmla="*/ 66 h 66"/>
                <a:gd name="T16" fmla="*/ 111 w 111"/>
                <a:gd name="T1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66">
                  <a:moveTo>
                    <a:pt x="111" y="0"/>
                  </a:moveTo>
                  <a:lnTo>
                    <a:pt x="55" y="0"/>
                  </a:lnTo>
                  <a:lnTo>
                    <a:pt x="55" y="54"/>
                  </a:lnTo>
                  <a:lnTo>
                    <a:pt x="14" y="54"/>
                  </a:lnTo>
                  <a:lnTo>
                    <a:pt x="14" y="0"/>
                  </a:lnTo>
                  <a:lnTo>
                    <a:pt x="0" y="0"/>
                  </a:lnTo>
                  <a:lnTo>
                    <a:pt x="0" y="66"/>
                  </a:lnTo>
                  <a:lnTo>
                    <a:pt x="111" y="66"/>
                  </a:lnTo>
                  <a:lnTo>
                    <a:pt x="111" y="0"/>
                  </a:lnTo>
                  <a:close/>
                </a:path>
              </a:pathLst>
            </a:custGeom>
            <a:solidFill>
              <a:srgbClr val="ECEC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defRPr/>
              </a:pPr>
              <a:endParaRPr lang="zh-CN" altLang="en-US" sz="3600" b="1" kern="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1" name="Freeform 15"/>
            <p:cNvSpPr>
              <a:spLocks noEditPoints="1"/>
            </p:cNvSpPr>
            <p:nvPr/>
          </p:nvSpPr>
          <p:spPr bwMode="auto">
            <a:xfrm>
              <a:off x="1447800" y="2276475"/>
              <a:ext cx="288925" cy="277812"/>
            </a:xfrm>
            <a:custGeom>
              <a:avLst/>
              <a:gdLst>
                <a:gd name="T0" fmla="*/ 72 w 77"/>
                <a:gd name="T1" fmla="*/ 0 h 74"/>
                <a:gd name="T2" fmla="*/ 64 w 77"/>
                <a:gd name="T3" fmla="*/ 0 h 74"/>
                <a:gd name="T4" fmla="*/ 64 w 77"/>
                <a:gd name="T5" fmla="*/ 31 h 74"/>
                <a:gd name="T6" fmla="*/ 10 w 77"/>
                <a:gd name="T7" fmla="*/ 31 h 74"/>
                <a:gd name="T8" fmla="*/ 10 w 77"/>
                <a:gd name="T9" fmla="*/ 0 h 74"/>
                <a:gd name="T10" fmla="*/ 5 w 77"/>
                <a:gd name="T11" fmla="*/ 0 h 74"/>
                <a:gd name="T12" fmla="*/ 0 w 77"/>
                <a:gd name="T13" fmla="*/ 6 h 74"/>
                <a:gd name="T14" fmla="*/ 0 w 77"/>
                <a:gd name="T15" fmla="*/ 68 h 74"/>
                <a:gd name="T16" fmla="*/ 5 w 77"/>
                <a:gd name="T17" fmla="*/ 74 h 74"/>
                <a:gd name="T18" fmla="*/ 72 w 77"/>
                <a:gd name="T19" fmla="*/ 74 h 74"/>
                <a:gd name="T20" fmla="*/ 77 w 77"/>
                <a:gd name="T21" fmla="*/ 68 h 74"/>
                <a:gd name="T22" fmla="*/ 77 w 77"/>
                <a:gd name="T23" fmla="*/ 6 h 74"/>
                <a:gd name="T24" fmla="*/ 72 w 77"/>
                <a:gd name="T25" fmla="*/ 0 h 74"/>
                <a:gd name="T26" fmla="*/ 38 w 77"/>
                <a:gd name="T27" fmla="*/ 65 h 74"/>
                <a:gd name="T28" fmla="*/ 22 w 77"/>
                <a:gd name="T29" fmla="*/ 49 h 74"/>
                <a:gd name="T30" fmla="*/ 38 w 77"/>
                <a:gd name="T31" fmla="*/ 33 h 74"/>
                <a:gd name="T32" fmla="*/ 54 w 77"/>
                <a:gd name="T33" fmla="*/ 49 h 74"/>
                <a:gd name="T34" fmla="*/ 38 w 77"/>
                <a:gd name="T35" fmla="*/ 6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7" h="74">
                  <a:moveTo>
                    <a:pt x="72" y="0"/>
                  </a:moveTo>
                  <a:cubicBezTo>
                    <a:pt x="64" y="0"/>
                    <a:pt x="64" y="0"/>
                    <a:pt x="64" y="0"/>
                  </a:cubicBezTo>
                  <a:cubicBezTo>
                    <a:pt x="64" y="31"/>
                    <a:pt x="64" y="31"/>
                    <a:pt x="64" y="31"/>
                  </a:cubicBezTo>
                  <a:cubicBezTo>
                    <a:pt x="10" y="31"/>
                    <a:pt x="10" y="31"/>
                    <a:pt x="10" y="31"/>
                  </a:cubicBezTo>
                  <a:cubicBezTo>
                    <a:pt x="10" y="0"/>
                    <a:pt x="10" y="0"/>
                    <a:pt x="10" y="0"/>
                  </a:cubicBezTo>
                  <a:cubicBezTo>
                    <a:pt x="5" y="0"/>
                    <a:pt x="5" y="0"/>
                    <a:pt x="5" y="0"/>
                  </a:cubicBezTo>
                  <a:cubicBezTo>
                    <a:pt x="2" y="0"/>
                    <a:pt x="0" y="3"/>
                    <a:pt x="0" y="6"/>
                  </a:cubicBezTo>
                  <a:cubicBezTo>
                    <a:pt x="0" y="68"/>
                    <a:pt x="0" y="68"/>
                    <a:pt x="0" y="68"/>
                  </a:cubicBezTo>
                  <a:cubicBezTo>
                    <a:pt x="0" y="72"/>
                    <a:pt x="2" y="74"/>
                    <a:pt x="5" y="74"/>
                  </a:cubicBezTo>
                  <a:cubicBezTo>
                    <a:pt x="72" y="74"/>
                    <a:pt x="72" y="74"/>
                    <a:pt x="72" y="74"/>
                  </a:cubicBezTo>
                  <a:cubicBezTo>
                    <a:pt x="75" y="74"/>
                    <a:pt x="77" y="72"/>
                    <a:pt x="77" y="68"/>
                  </a:cubicBezTo>
                  <a:cubicBezTo>
                    <a:pt x="77" y="6"/>
                    <a:pt x="77" y="6"/>
                    <a:pt x="77" y="6"/>
                  </a:cubicBezTo>
                  <a:cubicBezTo>
                    <a:pt x="77" y="3"/>
                    <a:pt x="75" y="0"/>
                    <a:pt x="72" y="0"/>
                  </a:cubicBezTo>
                  <a:close/>
                  <a:moveTo>
                    <a:pt x="38" y="65"/>
                  </a:moveTo>
                  <a:cubicBezTo>
                    <a:pt x="29" y="65"/>
                    <a:pt x="22" y="58"/>
                    <a:pt x="22" y="49"/>
                  </a:cubicBezTo>
                  <a:cubicBezTo>
                    <a:pt x="22" y="40"/>
                    <a:pt x="29" y="33"/>
                    <a:pt x="38" y="33"/>
                  </a:cubicBezTo>
                  <a:cubicBezTo>
                    <a:pt x="46" y="33"/>
                    <a:pt x="54" y="40"/>
                    <a:pt x="54" y="49"/>
                  </a:cubicBezTo>
                  <a:cubicBezTo>
                    <a:pt x="54" y="58"/>
                    <a:pt x="46" y="65"/>
                    <a:pt x="38" y="65"/>
                  </a:cubicBezTo>
                  <a:close/>
                </a:path>
              </a:pathLst>
            </a:custGeom>
            <a:solidFill>
              <a:srgbClr val="ECEC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defRPr/>
              </a:pPr>
              <a:endParaRPr lang="zh-CN" altLang="en-US" sz="3600" b="1" kern="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2" name="Oval 16"/>
            <p:cNvSpPr>
              <a:spLocks noChangeArrowheads="1"/>
            </p:cNvSpPr>
            <p:nvPr/>
          </p:nvSpPr>
          <p:spPr bwMode="auto">
            <a:xfrm>
              <a:off x="1549400" y="2419350"/>
              <a:ext cx="82550" cy="82550"/>
            </a:xfrm>
            <a:prstGeom prst="ellipse">
              <a:avLst/>
            </a:prstGeom>
            <a:solidFill>
              <a:srgbClr val="ECEC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defRPr/>
              </a:pPr>
              <a:endParaRPr lang="zh-CN" altLang="en-US" sz="3600" b="1" kern="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13" name="Text Box 13">
            <a:extLst>
              <a:ext uri="{FF2B5EF4-FFF2-40B4-BE49-F238E27FC236}">
                <a16:creationId xmlns:a16="http://schemas.microsoft.com/office/drawing/2014/main" xmlns="" id="{7B1C1C97-233C-494C-B0F0-72C3FDD10332}"/>
              </a:ext>
            </a:extLst>
          </p:cNvPr>
          <p:cNvSpPr txBox="1">
            <a:spLocks noChangeArrowheads="1"/>
          </p:cNvSpPr>
          <p:nvPr/>
        </p:nvSpPr>
        <p:spPr bwMode="auto">
          <a:xfrm>
            <a:off x="0" y="132348"/>
            <a:ext cx="5515909" cy="750732"/>
          </a:xfrm>
          <a:prstGeom prst="rect">
            <a:avLst/>
          </a:prstGeom>
          <a:solidFill>
            <a:schemeClr val="accent2">
              <a:lumMod val="40000"/>
              <a:lumOff val="60000"/>
            </a:schemeClr>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vi-VN" altLang="zh-CN" sz="4400" b="1" dirty="0">
                <a:latin typeface="Times New Roman" panose="02020603050405020304" pitchFamily="18" charset="0"/>
                <a:cs typeface="Times New Roman" panose="02020603050405020304" pitchFamily="18" charset="0"/>
              </a:rPr>
              <a:t>BÀI 2:</a:t>
            </a:r>
            <a:endParaRPr lang="zh-CN" altLang="en-US" sz="4400" b="1" dirty="0">
              <a:latin typeface="Times New Roman" panose="02020603050405020304" pitchFamily="18" charset="0"/>
              <a:cs typeface="Times New Roman" panose="02020603050405020304" pitchFamily="18" charset="0"/>
            </a:endParaRPr>
          </a:p>
        </p:txBody>
      </p:sp>
      <p:sp>
        <p:nvSpPr>
          <p:cNvPr id="14" name="Text Box 22">
            <a:extLst>
              <a:ext uri="{FF2B5EF4-FFF2-40B4-BE49-F238E27FC236}">
                <a16:creationId xmlns:a16="http://schemas.microsoft.com/office/drawing/2014/main" xmlns="" id="{7BDA757D-70E7-1143-BBA0-DEE7C78438BD}"/>
              </a:ext>
            </a:extLst>
          </p:cNvPr>
          <p:cNvSpPr txBox="1">
            <a:spLocks noChangeArrowheads="1"/>
          </p:cNvSpPr>
          <p:nvPr/>
        </p:nvSpPr>
        <p:spPr bwMode="gray">
          <a:xfrm>
            <a:off x="1102681" y="1209775"/>
            <a:ext cx="10622399"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20650" indent="-120650"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just"/>
            <a:r>
              <a:rPr lang="en-US" sz="3600" b="1" dirty="0" err="1">
                <a:latin typeface="Times New Roman" panose="02020603050405020304" pitchFamily="18" charset="0"/>
                <a:cs typeface="Times New Roman" panose="02020603050405020304" pitchFamily="18" charset="0"/>
              </a:rPr>
              <a:t>T</a:t>
            </a:r>
            <a:r>
              <a:rPr lang="en-US" sz="3600" b="1" dirty="0" err="1" smtClean="0">
                <a:latin typeface="Times New Roman" panose="02020603050405020304" pitchFamily="18" charset="0"/>
                <a:cs typeface="Times New Roman" panose="02020603050405020304" pitchFamily="18" charset="0"/>
              </a:rPr>
              <a:t>ừ</a:t>
            </a:r>
            <a:r>
              <a:rPr lang="en-US" sz="3600" b="1" dirty="0" smtClean="0">
                <a:latin typeface="Times New Roman" panose="02020603050405020304" pitchFamily="18" charset="0"/>
                <a:cs typeface="Times New Roman" panose="02020603050405020304" pitchFamily="18" charset="0"/>
              </a:rPr>
              <a:t> </a:t>
            </a:r>
            <a:r>
              <a:rPr lang="en-US" sz="3600" b="1" dirty="0">
                <a:solidFill>
                  <a:srgbClr val="FF0000"/>
                </a:solidFill>
                <a:latin typeface="Times New Roman" panose="02020603050405020304" pitchFamily="18" charset="0"/>
                <a:cs typeface="Times New Roman" panose="02020603050405020304" pitchFamily="18" charset="0"/>
              </a:rPr>
              <a:t>“</a:t>
            </a:r>
            <a:r>
              <a:rPr lang="en-US" sz="3600" b="1" dirty="0" err="1">
                <a:solidFill>
                  <a:srgbClr val="FF0000"/>
                </a:solidFill>
                <a:latin typeface="Times New Roman" panose="02020603050405020304" pitchFamily="18" charset="0"/>
                <a:cs typeface="Times New Roman" panose="02020603050405020304" pitchFamily="18" charset="0"/>
              </a:rPr>
              <a:t>sẵn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a:latin typeface="Times New Roman" panose="02020603050405020304" pitchFamily="18" charset="0"/>
                <a:cs typeface="Times New Roman" panose="02020603050405020304" pitchFamily="18" charset="0"/>
              </a:rPr>
              <a:t>=&gt; </a:t>
            </a:r>
            <a:r>
              <a:rPr lang="en-US" sz="3600" b="1" dirty="0" err="1">
                <a:latin typeface="Times New Roman" panose="02020603050405020304" pitchFamily="18" charset="0"/>
                <a:cs typeface="Times New Roman" panose="02020603050405020304" pitchFamily="18" charset="0"/>
              </a:rPr>
              <a:t>có</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nhiều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đến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mức</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cần</a:t>
            </a:r>
            <a:r>
              <a:rPr lang="en-US" sz="3600" b="1" dirty="0">
                <a:latin typeface="Times New Roman" panose="02020603050405020304" pitchFamily="18" charset="0"/>
                <a:cs typeface="Times New Roman" panose="02020603050405020304" pitchFamily="18" charset="0"/>
              </a:rPr>
              <a:t> bao </a:t>
            </a:r>
            <a:r>
              <a:rPr lang="en-US" sz="3600" b="1" dirty="0" err="1">
                <a:latin typeface="Times New Roman" panose="02020603050405020304" pitchFamily="18" charset="0"/>
                <a:cs typeface="Times New Roman" panose="02020603050405020304" pitchFamily="18" charset="0"/>
              </a:rPr>
              <a:t>nhiêu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cũng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có</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thể</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có</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ngay</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bấy</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nhiêu</a:t>
            </a:r>
            <a:r>
              <a:rPr lang="en-US" sz="3600" b="1" dirty="0">
                <a:latin typeface="Times New Roman" panose="02020603050405020304" pitchFamily="18" charset="0"/>
                <a:cs typeface="Times New Roman" panose="02020603050405020304" pitchFamily="18" charset="0"/>
              </a:rPr>
              <a:t>.</a:t>
            </a:r>
            <a:endParaRPr lang="x-none" sz="3600" b="1" dirty="0">
              <a:latin typeface="Times New Roman" panose="02020603050405020304" pitchFamily="18" charset="0"/>
              <a:cs typeface="Times New Roman" panose="02020603050405020304" pitchFamily="18" charset="0"/>
            </a:endParaRPr>
          </a:p>
          <a:p>
            <a:pPr algn="just"/>
            <a:r>
              <a:rPr lang="en-US" sz="3600" b="1" dirty="0">
                <a:latin typeface="Times New Roman" panose="02020603050405020304" pitchFamily="18" charset="0"/>
                <a:cs typeface="Times New Roman" panose="02020603050405020304" pitchFamily="18" charset="0"/>
              </a:rPr>
              <a:t>=&gt; </a:t>
            </a:r>
            <a:r>
              <a:rPr lang="en-US" sz="3600" b="1" dirty="0" err="1">
                <a:latin typeface="Times New Roman" panose="02020603050405020304" pitchFamily="18" charset="0"/>
                <a:cs typeface="Times New Roman" panose="02020603050405020304" pitchFamily="18" charset="0"/>
              </a:rPr>
              <a:t>Phù</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hợp</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với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nội</a:t>
            </a:r>
            <a:r>
              <a:rPr lang="en-US" sz="3600" b="1" dirty="0">
                <a:latin typeface="Times New Roman" panose="02020603050405020304" pitchFamily="18" charset="0"/>
                <a:cs typeface="Times New Roman" panose="02020603050405020304" pitchFamily="18" charset="0"/>
              </a:rPr>
              <a:t> dung </a:t>
            </a:r>
            <a:r>
              <a:rPr lang="en-US" sz="3600" b="1" dirty="0" err="1">
                <a:latin typeface="Times New Roman" panose="02020603050405020304" pitchFamily="18" charset="0"/>
                <a:cs typeface="Times New Roman" panose="02020603050405020304" pitchFamily="18" charset="0"/>
              </a:rPr>
              <a:t>bài</a:t>
            </a:r>
            <a:r>
              <a:rPr lang="en-US" sz="3600" b="1" dirty="0">
                <a:latin typeface="Times New Roman" panose="02020603050405020304" pitchFamily="18" charset="0"/>
                <a:cs typeface="Times New Roman" panose="02020603050405020304" pitchFamily="18" charset="0"/>
              </a:rPr>
              <a:t> ca </a:t>
            </a:r>
            <a:r>
              <a:rPr lang="en-US" sz="3600" b="1" dirty="0" err="1">
                <a:latin typeface="Times New Roman" panose="02020603050405020304" pitchFamily="18" charset="0"/>
                <a:cs typeface="Times New Roman" panose="02020603050405020304" pitchFamily="18" charset="0"/>
              </a:rPr>
              <a:t>dao</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thể</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hiện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về</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sản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vật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mà</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thiên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nhiên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vùng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Tháp</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Mười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đã</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hào</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phóng</a:t>
            </a:r>
            <a:r>
              <a:rPr lang="en-US" sz="3600" b="1" dirty="0">
                <a:latin typeface="Times New Roman" panose="02020603050405020304" pitchFamily="18" charset="0"/>
                <a:cs typeface="Times New Roman" panose="02020603050405020304" pitchFamily="18" charset="0"/>
              </a:rPr>
              <a:t> ban </a:t>
            </a:r>
            <a:r>
              <a:rPr lang="en-US" sz="3600" b="1" dirty="0" err="1">
                <a:latin typeface="Times New Roman" panose="02020603050405020304" pitchFamily="18" charset="0"/>
                <a:cs typeface="Times New Roman" panose="02020603050405020304" pitchFamily="18" charset="0"/>
              </a:rPr>
              <a:t>tặng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cho</a:t>
            </a:r>
            <a:r>
              <a:rPr lang="en-US" sz="3600" b="1" dirty="0">
                <a:latin typeface="Times New Roman" panose="02020603050405020304" pitchFamily="18" charset="0"/>
                <a:cs typeface="Times New Roman" panose="02020603050405020304" pitchFamily="18" charset="0"/>
              </a:rPr>
              <a:t> con </a:t>
            </a:r>
            <a:r>
              <a:rPr lang="en-US" sz="3600" b="1" dirty="0" err="1">
                <a:latin typeface="Times New Roman" panose="02020603050405020304" pitchFamily="18" charset="0"/>
                <a:cs typeface="Times New Roman" panose="02020603050405020304" pitchFamily="18" charset="0"/>
              </a:rPr>
              <a:t>người</a:t>
            </a:r>
            <a:endParaRPr lang="x-none" sz="3600" b="1" dirty="0">
              <a:latin typeface="Times New Roman" panose="02020603050405020304" pitchFamily="18" charset="0"/>
              <a:cs typeface="Times New Roman" panose="02020603050405020304" pitchFamily="18" charset="0"/>
            </a:endParaRPr>
          </a:p>
        </p:txBody>
      </p:sp>
      <p:sp>
        <p:nvSpPr>
          <p:cNvPr id="15" name="Text Box 22">
            <a:extLst>
              <a:ext uri="{FF2B5EF4-FFF2-40B4-BE49-F238E27FC236}">
                <a16:creationId xmlns:a16="http://schemas.microsoft.com/office/drawing/2014/main" xmlns="" id="{AB6E651B-3576-484F-8FAD-E101996A5202}"/>
              </a:ext>
            </a:extLst>
          </p:cNvPr>
          <p:cNvSpPr txBox="1">
            <a:spLocks noChangeArrowheads="1"/>
          </p:cNvSpPr>
          <p:nvPr/>
        </p:nvSpPr>
        <p:spPr bwMode="gray">
          <a:xfrm>
            <a:off x="1102681" y="4193162"/>
            <a:ext cx="10622399"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20650" indent="-120650"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just"/>
            <a:r>
              <a:rPr lang="en-US" sz="3600" b="1" dirty="0" err="1">
                <a:latin typeface="Times New Roman" panose="02020603050405020304" pitchFamily="18" charset="0"/>
                <a:cs typeface="Times New Roman" panose="02020603050405020304" pitchFamily="18" charset="0"/>
              </a:rPr>
              <a:t>Biện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pháp</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từ</a:t>
            </a:r>
            <a:r>
              <a:rPr lang="en-US" sz="3600" b="1" dirty="0">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điệp</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từ</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a:latin typeface="Times New Roman" panose="02020603050405020304" pitchFamily="18" charset="0"/>
                <a:cs typeface="Times New Roman" panose="02020603050405020304" pitchFamily="18" charset="0"/>
              </a:rPr>
              <a:t>“</a:t>
            </a:r>
            <a:r>
              <a:rPr lang="en-US" sz="3600" b="1" dirty="0" err="1">
                <a:latin typeface="Times New Roman" panose="02020603050405020304" pitchFamily="18" charset="0"/>
                <a:cs typeface="Times New Roman" panose="02020603050405020304" pitchFamily="18" charset="0"/>
              </a:rPr>
              <a:t>sẵn</a:t>
            </a:r>
            <a:r>
              <a:rPr lang="en-US" sz="3600" b="1" dirty="0">
                <a:latin typeface="Times New Roman" panose="02020603050405020304" pitchFamily="18" charset="0"/>
                <a:cs typeface="Times New Roman" panose="02020603050405020304" pitchFamily="18" charset="0"/>
              </a:rPr>
              <a:t>”</a:t>
            </a:r>
            <a:endParaRPr lang="x-none" sz="3600" b="1" dirty="0">
              <a:latin typeface="Times New Roman" panose="02020603050405020304" pitchFamily="18" charset="0"/>
              <a:cs typeface="Times New Roman" panose="02020603050405020304" pitchFamily="18" charset="0"/>
            </a:endParaRPr>
          </a:p>
          <a:p>
            <a:pPr algn="just"/>
            <a:r>
              <a:rPr lang="en-US" sz="3600" b="1" dirty="0">
                <a:latin typeface="Times New Roman" panose="02020603050405020304" pitchFamily="18" charset="0"/>
                <a:cs typeface="Times New Roman" panose="02020603050405020304" pitchFamily="18" charset="0"/>
              </a:rPr>
              <a:t>=&gt; </a:t>
            </a:r>
            <a:r>
              <a:rPr lang="en-US" sz="3600" b="1" dirty="0" err="1" smtClean="0">
                <a:solidFill>
                  <a:srgbClr val="7030A0"/>
                </a:solidFill>
                <a:latin typeface="Times New Roman" panose="02020603050405020304" pitchFamily="18" charset="0"/>
                <a:cs typeface="Times New Roman" panose="02020603050405020304" pitchFamily="18" charset="0"/>
              </a:rPr>
              <a:t>Tác</a:t>
            </a:r>
            <a:r>
              <a:rPr lang="en-US" sz="3600" b="1" dirty="0" smtClean="0">
                <a:solidFill>
                  <a:srgbClr val="7030A0"/>
                </a:solidFill>
                <a:latin typeface="Times New Roman" panose="02020603050405020304" pitchFamily="18" charset="0"/>
                <a:cs typeface="Times New Roman" panose="02020603050405020304" pitchFamily="18" charset="0"/>
              </a:rPr>
              <a:t> </a:t>
            </a:r>
            <a:r>
              <a:rPr lang="en-US" sz="3600" b="1" dirty="0" err="1" smtClean="0">
                <a:solidFill>
                  <a:srgbClr val="7030A0"/>
                </a:solidFill>
                <a:latin typeface="Times New Roman" panose="02020603050405020304" pitchFamily="18" charset="0"/>
                <a:cs typeface="Times New Roman" panose="02020603050405020304" pitchFamily="18" charset="0"/>
              </a:rPr>
              <a:t>dụng</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nhằm</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nhấn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mạnh</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tính</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chất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trù</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phú</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giàu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có</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của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thiên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nhiên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Tháp</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Mười</a:t>
            </a:r>
            <a:r>
              <a:rPr lang="en-US" sz="3600" b="1" dirty="0">
                <a:latin typeface="Times New Roman" panose="02020603050405020304" pitchFamily="18" charset="0"/>
                <a:cs typeface="Times New Roman" panose="02020603050405020304" pitchFamily="18" charset="0"/>
              </a:rPr>
              <a:t>.</a:t>
            </a:r>
            <a:endParaRPr lang="x-none"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962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83080"/>
            <a:ext cx="9178234" cy="6027289"/>
          </a:xfrm>
          <a:prstGeom prst="rect">
            <a:avLst/>
          </a:prstGeom>
        </p:spPr>
      </p:pic>
      <p:sp>
        <p:nvSpPr>
          <p:cNvPr id="5" name="Text Box 13">
            <a:extLst>
              <a:ext uri="{FF2B5EF4-FFF2-40B4-BE49-F238E27FC236}">
                <a16:creationId xmlns:a16="http://schemas.microsoft.com/office/drawing/2014/main" xmlns="" id="{7B1C1C97-233C-494C-B0F0-72C3FDD10332}"/>
              </a:ext>
            </a:extLst>
          </p:cNvPr>
          <p:cNvSpPr txBox="1">
            <a:spLocks noChangeArrowheads="1"/>
          </p:cNvSpPr>
          <p:nvPr/>
        </p:nvSpPr>
        <p:spPr bwMode="auto">
          <a:xfrm>
            <a:off x="-175095" y="0"/>
            <a:ext cx="12470860" cy="883080"/>
          </a:xfrm>
          <a:prstGeom prst="rect">
            <a:avLst/>
          </a:prstGeom>
          <a:solidFill>
            <a:schemeClr val="accent2">
              <a:lumMod val="40000"/>
              <a:lumOff val="60000"/>
            </a:schemeClr>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vi-VN" altLang="zh-CN" sz="3600" b="1" dirty="0">
                <a:latin typeface="+mj-lt"/>
                <a:cs typeface="Calibri" panose="020F0502020204030204" pitchFamily="34" charset="0"/>
              </a:rPr>
              <a:t>BÀI </a:t>
            </a:r>
            <a:r>
              <a:rPr lang="en-US" altLang="zh-CN" sz="3600" b="1" dirty="0" smtClean="0">
                <a:latin typeface="Times New Roman" panose="02020603050405020304" pitchFamily="18" charset="0"/>
                <a:cs typeface="Times New Roman" panose="02020603050405020304" pitchFamily="18" charset="0"/>
              </a:rPr>
              <a:t>3</a:t>
            </a:r>
            <a:r>
              <a:rPr lang="vi-VN" altLang="zh-CN" sz="3600" b="1" dirty="0" smtClean="0">
                <a:latin typeface="Times New Roman" panose="02020603050405020304" pitchFamily="18" charset="0"/>
                <a:cs typeface="Times New Roman" panose="02020603050405020304" pitchFamily="18" charset="0"/>
              </a:rPr>
              <a:t>:</a:t>
            </a:r>
            <a:r>
              <a:rPr lang="en-US" altLang="zh-CN" sz="3600" b="1" dirty="0" smtClean="0">
                <a:latin typeface="Times New Roman" panose="02020603050405020304" pitchFamily="18" charset="0"/>
                <a:cs typeface="Times New Roman" panose="02020603050405020304" pitchFamily="18" charset="0"/>
              </a:rPr>
              <a:t> </a:t>
            </a:r>
            <a:r>
              <a:rPr lang="en-US" altLang="zh-CN" sz="3200" b="1" dirty="0" err="1" smtClean="0">
                <a:latin typeface="Times New Roman" panose="02020603050405020304" pitchFamily="18" charset="0"/>
                <a:cs typeface="Times New Roman" panose="02020603050405020304" pitchFamily="18" charset="0"/>
              </a:rPr>
              <a:t>Tìm</a:t>
            </a:r>
            <a:r>
              <a:rPr lang="en-US" altLang="zh-CN" sz="3200" b="1" dirty="0" smtClean="0">
                <a:latin typeface="Times New Roman" panose="02020603050405020304" pitchFamily="18" charset="0"/>
                <a:cs typeface="Times New Roman" panose="02020603050405020304" pitchFamily="18" charset="0"/>
              </a:rPr>
              <a:t> </a:t>
            </a:r>
            <a:r>
              <a:rPr lang="en-US" altLang="zh-CN" sz="3200" b="1" dirty="0" err="1" smtClean="0">
                <a:latin typeface="Times New Roman" panose="02020603050405020304" pitchFamily="18" charset="0"/>
                <a:cs typeface="Times New Roman" panose="02020603050405020304" pitchFamily="18" charset="0"/>
              </a:rPr>
              <a:t>từ</a:t>
            </a:r>
            <a:r>
              <a:rPr lang="en-US" altLang="zh-CN" sz="3200" b="1" dirty="0" smtClean="0">
                <a:latin typeface="Times New Roman" panose="02020603050405020304" pitchFamily="18" charset="0"/>
                <a:cs typeface="Times New Roman" panose="02020603050405020304" pitchFamily="18" charset="0"/>
              </a:rPr>
              <a:t> ở </a:t>
            </a:r>
            <a:r>
              <a:rPr lang="en-US" altLang="zh-CN" sz="3200" b="1" dirty="0" err="1" smtClean="0">
                <a:latin typeface="Times New Roman" panose="02020603050405020304" pitchFamily="18" charset="0"/>
                <a:cs typeface="Times New Roman" panose="02020603050405020304" pitchFamily="18" charset="0"/>
              </a:rPr>
              <a:t>cột</a:t>
            </a:r>
            <a:r>
              <a:rPr lang="en-US" altLang="zh-CN" sz="3200" b="1" dirty="0" smtClean="0">
                <a:latin typeface="Times New Roman" panose="02020603050405020304" pitchFamily="18" charset="0"/>
                <a:cs typeface="Times New Roman" panose="02020603050405020304" pitchFamily="18" charset="0"/>
              </a:rPr>
              <a:t> B </a:t>
            </a:r>
            <a:r>
              <a:rPr lang="en-US" altLang="zh-CN" sz="3200" b="1" dirty="0" err="1" smtClean="0">
                <a:latin typeface="Times New Roman" panose="02020603050405020304" pitchFamily="18" charset="0"/>
                <a:cs typeface="Times New Roman" panose="02020603050405020304" pitchFamily="18" charset="0"/>
              </a:rPr>
              <a:t>có</a:t>
            </a:r>
            <a:r>
              <a:rPr lang="en-US" altLang="zh-CN" sz="3200" b="1" dirty="0" smtClean="0">
                <a:latin typeface="Times New Roman" panose="02020603050405020304" pitchFamily="18" charset="0"/>
                <a:cs typeface="Times New Roman" panose="02020603050405020304" pitchFamily="18" charset="0"/>
              </a:rPr>
              <a:t> </a:t>
            </a:r>
            <a:r>
              <a:rPr lang="en-US" altLang="zh-CN" sz="3200" b="1" dirty="0" err="1" smtClean="0">
                <a:latin typeface="Times New Roman" panose="02020603050405020304" pitchFamily="18" charset="0"/>
                <a:cs typeface="Times New Roman" panose="02020603050405020304" pitchFamily="18" charset="0"/>
              </a:rPr>
              <a:t>nghĩa</a:t>
            </a:r>
            <a:r>
              <a:rPr lang="en-US" altLang="zh-CN" sz="3200" b="1" dirty="0" smtClean="0">
                <a:latin typeface="Times New Roman" panose="02020603050405020304" pitchFamily="18" charset="0"/>
                <a:cs typeface="Times New Roman" panose="02020603050405020304" pitchFamily="18" charset="0"/>
              </a:rPr>
              <a:t> </a:t>
            </a:r>
            <a:r>
              <a:rPr lang="en-US" altLang="zh-CN" sz="3200" b="1" dirty="0" err="1" smtClean="0">
                <a:latin typeface="Times New Roman" panose="02020603050405020304" pitchFamily="18" charset="0"/>
                <a:cs typeface="Times New Roman" panose="02020603050405020304" pitchFamily="18" charset="0"/>
              </a:rPr>
              <a:t>phù</a:t>
            </a:r>
            <a:r>
              <a:rPr lang="en-US" altLang="zh-CN" sz="3200" b="1" dirty="0" smtClean="0">
                <a:latin typeface="Times New Roman" panose="02020603050405020304" pitchFamily="18" charset="0"/>
                <a:cs typeface="Times New Roman" panose="02020603050405020304" pitchFamily="18" charset="0"/>
              </a:rPr>
              <a:t> </a:t>
            </a:r>
            <a:r>
              <a:rPr lang="en-US" altLang="zh-CN" sz="3200" b="1" dirty="0" err="1" smtClean="0">
                <a:latin typeface="Times New Roman" panose="02020603050405020304" pitchFamily="18" charset="0"/>
                <a:cs typeface="Times New Roman" panose="02020603050405020304" pitchFamily="18" charset="0"/>
              </a:rPr>
              <a:t>hợp</a:t>
            </a:r>
            <a:r>
              <a:rPr lang="en-US" altLang="zh-CN" sz="3200" b="1" dirty="0" smtClean="0">
                <a:latin typeface="Times New Roman" panose="02020603050405020304" pitchFamily="18" charset="0"/>
                <a:cs typeface="Times New Roman" panose="02020603050405020304" pitchFamily="18" charset="0"/>
              </a:rPr>
              <a:t> </a:t>
            </a:r>
            <a:r>
              <a:rPr lang="en-US" altLang="zh-CN" sz="3200" b="1" dirty="0" err="1" smtClean="0">
                <a:latin typeface="Times New Roman" panose="02020603050405020304" pitchFamily="18" charset="0"/>
                <a:cs typeface="Times New Roman" panose="02020603050405020304" pitchFamily="18" charset="0"/>
              </a:rPr>
              <a:t>với</a:t>
            </a:r>
            <a:r>
              <a:rPr lang="en-US" altLang="zh-CN" sz="3200" b="1" dirty="0" smtClean="0">
                <a:latin typeface="Times New Roman" panose="02020603050405020304" pitchFamily="18" charset="0"/>
                <a:cs typeface="Times New Roman" panose="02020603050405020304" pitchFamily="18" charset="0"/>
              </a:rPr>
              <a:t> </a:t>
            </a:r>
            <a:r>
              <a:rPr lang="en-US" altLang="zh-CN" sz="3200" b="1" dirty="0" err="1" smtClean="0">
                <a:latin typeface="Times New Roman" panose="02020603050405020304" pitchFamily="18" charset="0"/>
                <a:cs typeface="Times New Roman" panose="02020603050405020304" pitchFamily="18" charset="0"/>
              </a:rPr>
              <a:t>các</a:t>
            </a:r>
            <a:r>
              <a:rPr lang="en-US" altLang="zh-CN" sz="3200" b="1" dirty="0" smtClean="0">
                <a:latin typeface="Times New Roman" panose="02020603050405020304" pitchFamily="18" charset="0"/>
                <a:cs typeface="Times New Roman" panose="02020603050405020304" pitchFamily="18" charset="0"/>
              </a:rPr>
              <a:t> </a:t>
            </a:r>
            <a:r>
              <a:rPr lang="en-US" altLang="zh-CN" sz="3200" b="1" dirty="0" err="1" smtClean="0">
                <a:latin typeface="Times New Roman" panose="02020603050405020304" pitchFamily="18" charset="0"/>
                <a:cs typeface="Times New Roman" panose="02020603050405020304" pitchFamily="18" charset="0"/>
              </a:rPr>
              <a:t>chỗ</a:t>
            </a:r>
            <a:r>
              <a:rPr lang="en-US" altLang="zh-CN" sz="3200" b="1" dirty="0" smtClean="0">
                <a:latin typeface="Times New Roman" panose="02020603050405020304" pitchFamily="18" charset="0"/>
                <a:cs typeface="Times New Roman" panose="02020603050405020304" pitchFamily="18" charset="0"/>
              </a:rPr>
              <a:t> </a:t>
            </a:r>
            <a:r>
              <a:rPr lang="en-US" altLang="zh-CN" sz="3200" b="1" dirty="0" err="1" smtClean="0">
                <a:latin typeface="Times New Roman" panose="02020603050405020304" pitchFamily="18" charset="0"/>
                <a:cs typeface="Times New Roman" panose="02020603050405020304" pitchFamily="18" charset="0"/>
              </a:rPr>
              <a:t>trống</a:t>
            </a:r>
            <a:r>
              <a:rPr lang="en-US" altLang="zh-CN" sz="3200" b="1" dirty="0" smtClean="0">
                <a:latin typeface="Times New Roman" panose="02020603050405020304" pitchFamily="18" charset="0"/>
                <a:cs typeface="Times New Roman" panose="02020603050405020304" pitchFamily="18" charset="0"/>
              </a:rPr>
              <a:t> ở </a:t>
            </a:r>
            <a:r>
              <a:rPr lang="en-US" altLang="zh-CN" sz="3200" b="1" dirty="0" err="1" smtClean="0">
                <a:latin typeface="Times New Roman" panose="02020603050405020304" pitchFamily="18" charset="0"/>
                <a:cs typeface="Times New Roman" panose="02020603050405020304" pitchFamily="18" charset="0"/>
              </a:rPr>
              <a:t>cột</a:t>
            </a:r>
            <a:r>
              <a:rPr lang="en-US" altLang="zh-CN" sz="3200" b="1" dirty="0" smtClean="0">
                <a:latin typeface="Times New Roman" panose="02020603050405020304" pitchFamily="18" charset="0"/>
                <a:cs typeface="Times New Roman" panose="02020603050405020304" pitchFamily="18" charset="0"/>
              </a:rPr>
              <a:t> A</a:t>
            </a:r>
            <a:endParaRPr lang="zh-CN" altLang="en-US" sz="3200" b="1" dirty="0">
              <a:latin typeface="Times New Roman" panose="02020603050405020304" pitchFamily="18" charset="0"/>
              <a:cs typeface="Times New Roman" panose="02020603050405020304" pitchFamily="18" charset="0"/>
            </a:endParaRPr>
          </a:p>
        </p:txBody>
      </p:sp>
      <p:sp>
        <p:nvSpPr>
          <p:cNvPr id="6" name="Text Box 22">
            <a:extLst>
              <a:ext uri="{FF2B5EF4-FFF2-40B4-BE49-F238E27FC236}">
                <a16:creationId xmlns:a16="http://schemas.microsoft.com/office/drawing/2014/main" xmlns="" id="{8CF3851C-B6A7-7A42-A6F5-080C9EDF1E42}"/>
              </a:ext>
            </a:extLst>
          </p:cNvPr>
          <p:cNvSpPr txBox="1">
            <a:spLocks noChangeArrowheads="1"/>
          </p:cNvSpPr>
          <p:nvPr/>
        </p:nvSpPr>
        <p:spPr bwMode="gray">
          <a:xfrm>
            <a:off x="9221811" y="953792"/>
            <a:ext cx="1748497"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20650" indent="-120650"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US" sz="4500" b="1" dirty="0">
                <a:solidFill>
                  <a:srgbClr val="FF0000"/>
                </a:solidFill>
                <a:latin typeface="Times New Roman" panose="02020603050405020304" pitchFamily="18" charset="0"/>
                <a:cs typeface="Times New Roman" panose="02020603050405020304" pitchFamily="18" charset="0"/>
              </a:rPr>
              <a:t>1-e</a:t>
            </a:r>
            <a:r>
              <a:rPr lang="en-US" sz="4500" b="1" dirty="0">
                <a:solidFill>
                  <a:srgbClr val="FF0000"/>
                </a:solidFill>
                <a:latin typeface="+mj-lt"/>
                <a:cs typeface="Times New Roman" panose="02020603050405020304" pitchFamily="18" charset="0"/>
              </a:rPr>
              <a:t> </a:t>
            </a:r>
            <a:endParaRPr lang="x-none" sz="4500" b="1" dirty="0">
              <a:solidFill>
                <a:srgbClr val="FF0000"/>
              </a:solidFill>
              <a:latin typeface="+mj-lt"/>
              <a:cs typeface="Times New Roman" panose="02020603050405020304" pitchFamily="18" charset="0"/>
            </a:endParaRPr>
          </a:p>
        </p:txBody>
      </p:sp>
      <p:sp>
        <p:nvSpPr>
          <p:cNvPr id="7" name="Text Box 22">
            <a:extLst>
              <a:ext uri="{FF2B5EF4-FFF2-40B4-BE49-F238E27FC236}">
                <a16:creationId xmlns:a16="http://schemas.microsoft.com/office/drawing/2014/main" xmlns="" id="{800F2B3B-1C36-AF4A-BF9D-4D08DA53C6EE}"/>
              </a:ext>
            </a:extLst>
          </p:cNvPr>
          <p:cNvSpPr txBox="1">
            <a:spLocks noChangeArrowheads="1"/>
          </p:cNvSpPr>
          <p:nvPr/>
        </p:nvSpPr>
        <p:spPr bwMode="gray">
          <a:xfrm>
            <a:off x="10735968" y="953792"/>
            <a:ext cx="1748498"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20650" indent="-120650"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US" sz="4500" b="1" dirty="0" smtClean="0">
                <a:solidFill>
                  <a:srgbClr val="FF0000"/>
                </a:solidFill>
                <a:latin typeface="Times New Roman" panose="02020603050405020304" pitchFamily="18" charset="0"/>
                <a:cs typeface="Times New Roman" panose="02020603050405020304" pitchFamily="18" charset="0"/>
              </a:rPr>
              <a:t>6-a</a:t>
            </a:r>
            <a:endParaRPr lang="x-none" sz="4500" b="1" dirty="0">
              <a:solidFill>
                <a:srgbClr val="FF0000"/>
              </a:solidFill>
              <a:latin typeface="Times New Roman" panose="02020603050405020304" pitchFamily="18" charset="0"/>
              <a:cs typeface="Times New Roman" panose="02020603050405020304" pitchFamily="18" charset="0"/>
            </a:endParaRPr>
          </a:p>
        </p:txBody>
      </p:sp>
      <p:sp>
        <p:nvSpPr>
          <p:cNvPr id="8" name="Text Box 22">
            <a:extLst>
              <a:ext uri="{FF2B5EF4-FFF2-40B4-BE49-F238E27FC236}">
                <a16:creationId xmlns:a16="http://schemas.microsoft.com/office/drawing/2014/main" xmlns="" id="{8CF3851C-B6A7-7A42-A6F5-080C9EDF1E42}"/>
              </a:ext>
            </a:extLst>
          </p:cNvPr>
          <p:cNvSpPr txBox="1">
            <a:spLocks noChangeArrowheads="1"/>
          </p:cNvSpPr>
          <p:nvPr/>
        </p:nvSpPr>
        <p:spPr bwMode="gray">
          <a:xfrm>
            <a:off x="9265388" y="1660603"/>
            <a:ext cx="1748497"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20650" indent="-120650"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US" sz="4500" b="1" dirty="0" smtClean="0">
                <a:solidFill>
                  <a:srgbClr val="FF0000"/>
                </a:solidFill>
                <a:latin typeface="Times New Roman" panose="02020603050405020304" pitchFamily="18" charset="0"/>
                <a:cs typeface="Times New Roman" panose="02020603050405020304" pitchFamily="18" charset="0"/>
              </a:rPr>
              <a:t>2-g</a:t>
            </a:r>
            <a:r>
              <a:rPr lang="en-US" sz="4500" b="1" dirty="0" smtClean="0">
                <a:solidFill>
                  <a:srgbClr val="FF0000"/>
                </a:solidFill>
                <a:latin typeface="+mj-lt"/>
                <a:cs typeface="Times New Roman" panose="02020603050405020304" pitchFamily="18" charset="0"/>
              </a:rPr>
              <a:t> </a:t>
            </a:r>
            <a:endParaRPr lang="x-none" sz="4500" b="1" dirty="0">
              <a:solidFill>
                <a:srgbClr val="FF0000"/>
              </a:solidFill>
              <a:latin typeface="+mj-lt"/>
              <a:cs typeface="Times New Roman" panose="02020603050405020304" pitchFamily="18" charset="0"/>
            </a:endParaRPr>
          </a:p>
        </p:txBody>
      </p:sp>
      <p:sp>
        <p:nvSpPr>
          <p:cNvPr id="9" name="Text Box 22">
            <a:extLst>
              <a:ext uri="{FF2B5EF4-FFF2-40B4-BE49-F238E27FC236}">
                <a16:creationId xmlns:a16="http://schemas.microsoft.com/office/drawing/2014/main" xmlns="" id="{800F2B3B-1C36-AF4A-BF9D-4D08DA53C6EE}"/>
              </a:ext>
            </a:extLst>
          </p:cNvPr>
          <p:cNvSpPr txBox="1">
            <a:spLocks noChangeArrowheads="1"/>
          </p:cNvSpPr>
          <p:nvPr/>
        </p:nvSpPr>
        <p:spPr bwMode="gray">
          <a:xfrm>
            <a:off x="10735968" y="4077383"/>
            <a:ext cx="1748498"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20650" indent="-120650"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US" sz="4500" b="1" dirty="0" smtClean="0">
                <a:solidFill>
                  <a:srgbClr val="FF0000"/>
                </a:solidFill>
                <a:latin typeface="Times New Roman" panose="02020603050405020304" pitchFamily="18" charset="0"/>
                <a:cs typeface="Times New Roman" panose="02020603050405020304" pitchFamily="18" charset="0"/>
              </a:rPr>
              <a:t>10-d</a:t>
            </a:r>
            <a:endParaRPr lang="x-none" sz="4500" b="1" dirty="0">
              <a:solidFill>
                <a:srgbClr val="FF0000"/>
              </a:solidFill>
              <a:latin typeface="Times New Roman" panose="02020603050405020304" pitchFamily="18" charset="0"/>
              <a:cs typeface="Times New Roman" panose="02020603050405020304" pitchFamily="18" charset="0"/>
            </a:endParaRPr>
          </a:p>
        </p:txBody>
      </p:sp>
      <p:sp>
        <p:nvSpPr>
          <p:cNvPr id="10" name="Text Box 22">
            <a:extLst>
              <a:ext uri="{FF2B5EF4-FFF2-40B4-BE49-F238E27FC236}">
                <a16:creationId xmlns:a16="http://schemas.microsoft.com/office/drawing/2014/main" xmlns="" id="{8CF3851C-B6A7-7A42-A6F5-080C9EDF1E42}"/>
              </a:ext>
            </a:extLst>
          </p:cNvPr>
          <p:cNvSpPr txBox="1">
            <a:spLocks noChangeArrowheads="1"/>
          </p:cNvSpPr>
          <p:nvPr/>
        </p:nvSpPr>
        <p:spPr bwMode="gray">
          <a:xfrm>
            <a:off x="9221811" y="3296503"/>
            <a:ext cx="1748497"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20650" indent="-120650"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US" sz="4500" b="1" dirty="0" smtClean="0">
                <a:solidFill>
                  <a:srgbClr val="FF0000"/>
                </a:solidFill>
                <a:latin typeface="Times New Roman" panose="02020603050405020304" pitchFamily="18" charset="0"/>
                <a:cs typeface="Times New Roman" panose="02020603050405020304" pitchFamily="18" charset="0"/>
              </a:rPr>
              <a:t>4-k</a:t>
            </a:r>
            <a:r>
              <a:rPr lang="en-US" sz="4500" b="1" dirty="0" smtClean="0">
                <a:solidFill>
                  <a:srgbClr val="FF0000"/>
                </a:solidFill>
                <a:latin typeface="+mj-lt"/>
                <a:cs typeface="Times New Roman" panose="02020603050405020304" pitchFamily="18" charset="0"/>
              </a:rPr>
              <a:t> </a:t>
            </a:r>
            <a:endParaRPr lang="x-none" sz="4500" b="1" dirty="0">
              <a:solidFill>
                <a:srgbClr val="FF0000"/>
              </a:solidFill>
              <a:latin typeface="+mj-lt"/>
              <a:cs typeface="Times New Roman" panose="02020603050405020304" pitchFamily="18" charset="0"/>
            </a:endParaRPr>
          </a:p>
        </p:txBody>
      </p:sp>
      <p:sp>
        <p:nvSpPr>
          <p:cNvPr id="11" name="Text Box 22">
            <a:extLst>
              <a:ext uri="{FF2B5EF4-FFF2-40B4-BE49-F238E27FC236}">
                <a16:creationId xmlns:a16="http://schemas.microsoft.com/office/drawing/2014/main" xmlns="" id="{8CF3851C-B6A7-7A42-A6F5-080C9EDF1E42}"/>
              </a:ext>
            </a:extLst>
          </p:cNvPr>
          <p:cNvSpPr txBox="1">
            <a:spLocks noChangeArrowheads="1"/>
          </p:cNvSpPr>
          <p:nvPr/>
        </p:nvSpPr>
        <p:spPr bwMode="gray">
          <a:xfrm>
            <a:off x="9255924" y="2516145"/>
            <a:ext cx="1748497"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20650" indent="-120650"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US" sz="4500" b="1" dirty="0" smtClean="0">
                <a:solidFill>
                  <a:srgbClr val="FF0000"/>
                </a:solidFill>
                <a:latin typeface="Times New Roman" panose="02020603050405020304" pitchFamily="18" charset="0"/>
                <a:cs typeface="Times New Roman" panose="02020603050405020304" pitchFamily="18" charset="0"/>
              </a:rPr>
              <a:t>3-h</a:t>
            </a:r>
            <a:r>
              <a:rPr lang="en-US" sz="4500" b="1" dirty="0" smtClean="0">
                <a:solidFill>
                  <a:srgbClr val="FF0000"/>
                </a:solidFill>
                <a:latin typeface="+mj-lt"/>
                <a:cs typeface="Times New Roman" panose="02020603050405020304" pitchFamily="18" charset="0"/>
              </a:rPr>
              <a:t> </a:t>
            </a:r>
            <a:endParaRPr lang="x-none" sz="4500" b="1" dirty="0">
              <a:solidFill>
                <a:srgbClr val="FF0000"/>
              </a:solidFill>
              <a:latin typeface="+mj-lt"/>
              <a:cs typeface="Times New Roman" panose="02020603050405020304" pitchFamily="18" charset="0"/>
            </a:endParaRPr>
          </a:p>
        </p:txBody>
      </p:sp>
      <p:sp>
        <p:nvSpPr>
          <p:cNvPr id="12" name="Text Box 22">
            <a:extLst>
              <a:ext uri="{FF2B5EF4-FFF2-40B4-BE49-F238E27FC236}">
                <a16:creationId xmlns:a16="http://schemas.microsoft.com/office/drawing/2014/main" xmlns="" id="{8CF3851C-B6A7-7A42-A6F5-080C9EDF1E42}"/>
              </a:ext>
            </a:extLst>
          </p:cNvPr>
          <p:cNvSpPr txBox="1">
            <a:spLocks noChangeArrowheads="1"/>
          </p:cNvSpPr>
          <p:nvPr/>
        </p:nvSpPr>
        <p:spPr bwMode="gray">
          <a:xfrm>
            <a:off x="9275688" y="4193724"/>
            <a:ext cx="1748497"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20650" indent="-120650"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US" sz="4500" b="1" dirty="0" smtClean="0">
                <a:solidFill>
                  <a:srgbClr val="FF0000"/>
                </a:solidFill>
                <a:latin typeface="Times New Roman" panose="02020603050405020304" pitchFamily="18" charset="0"/>
                <a:cs typeface="Times New Roman" panose="02020603050405020304" pitchFamily="18" charset="0"/>
              </a:rPr>
              <a:t>5-i</a:t>
            </a:r>
            <a:endParaRPr lang="x-none" sz="4500" b="1" dirty="0">
              <a:solidFill>
                <a:srgbClr val="FF0000"/>
              </a:solidFill>
              <a:latin typeface="Times New Roman" panose="02020603050405020304" pitchFamily="18" charset="0"/>
              <a:cs typeface="Times New Roman" panose="02020603050405020304" pitchFamily="18" charset="0"/>
            </a:endParaRPr>
          </a:p>
        </p:txBody>
      </p:sp>
      <p:sp>
        <p:nvSpPr>
          <p:cNvPr id="13" name="Text Box 22">
            <a:extLst>
              <a:ext uri="{FF2B5EF4-FFF2-40B4-BE49-F238E27FC236}">
                <a16:creationId xmlns:a16="http://schemas.microsoft.com/office/drawing/2014/main" xmlns="" id="{800F2B3B-1C36-AF4A-BF9D-4D08DA53C6EE}"/>
              </a:ext>
            </a:extLst>
          </p:cNvPr>
          <p:cNvSpPr txBox="1">
            <a:spLocks noChangeArrowheads="1"/>
          </p:cNvSpPr>
          <p:nvPr/>
        </p:nvSpPr>
        <p:spPr bwMode="gray">
          <a:xfrm>
            <a:off x="10758345" y="3342669"/>
            <a:ext cx="1748498"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20650" indent="-120650"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US" sz="4500" b="1" dirty="0" smtClean="0">
                <a:solidFill>
                  <a:srgbClr val="FF0000"/>
                </a:solidFill>
                <a:latin typeface="Times New Roman" panose="02020603050405020304" pitchFamily="18" charset="0"/>
                <a:cs typeface="Times New Roman" panose="02020603050405020304" pitchFamily="18" charset="0"/>
              </a:rPr>
              <a:t>9-đ</a:t>
            </a:r>
            <a:r>
              <a:rPr lang="en-US" sz="4500" b="1" dirty="0" smtClean="0">
                <a:solidFill>
                  <a:srgbClr val="FF0000"/>
                </a:solidFill>
                <a:latin typeface="+mj-lt"/>
                <a:cs typeface="Times New Roman" panose="02020603050405020304" pitchFamily="18" charset="0"/>
              </a:rPr>
              <a:t> </a:t>
            </a:r>
            <a:endParaRPr lang="x-none" sz="4500" b="1" dirty="0">
              <a:solidFill>
                <a:srgbClr val="FF0000"/>
              </a:solidFill>
              <a:latin typeface="+mj-lt"/>
              <a:cs typeface="Times New Roman" panose="02020603050405020304" pitchFamily="18" charset="0"/>
            </a:endParaRPr>
          </a:p>
        </p:txBody>
      </p:sp>
      <p:sp>
        <p:nvSpPr>
          <p:cNvPr id="14" name="Text Box 22">
            <a:extLst>
              <a:ext uri="{FF2B5EF4-FFF2-40B4-BE49-F238E27FC236}">
                <a16:creationId xmlns:a16="http://schemas.microsoft.com/office/drawing/2014/main" xmlns="" id="{800F2B3B-1C36-AF4A-BF9D-4D08DA53C6EE}"/>
              </a:ext>
            </a:extLst>
          </p:cNvPr>
          <p:cNvSpPr txBox="1">
            <a:spLocks noChangeArrowheads="1"/>
          </p:cNvSpPr>
          <p:nvPr/>
        </p:nvSpPr>
        <p:spPr bwMode="gray">
          <a:xfrm>
            <a:off x="10758345" y="2579661"/>
            <a:ext cx="1748498"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20650" indent="-120650"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US" sz="4500" b="1" dirty="0" smtClean="0">
                <a:solidFill>
                  <a:srgbClr val="FF0000"/>
                </a:solidFill>
                <a:latin typeface="Times New Roman" panose="02020603050405020304" pitchFamily="18" charset="0"/>
                <a:cs typeface="Times New Roman" panose="02020603050405020304" pitchFamily="18" charset="0"/>
              </a:rPr>
              <a:t>8-c</a:t>
            </a:r>
            <a:r>
              <a:rPr lang="en-US" sz="4500" b="1" dirty="0" smtClean="0">
                <a:solidFill>
                  <a:srgbClr val="FF0000"/>
                </a:solidFill>
                <a:latin typeface="+mj-lt"/>
                <a:cs typeface="Times New Roman" panose="02020603050405020304" pitchFamily="18" charset="0"/>
              </a:rPr>
              <a:t> </a:t>
            </a:r>
            <a:endParaRPr lang="x-none" sz="4500" b="1" dirty="0">
              <a:solidFill>
                <a:srgbClr val="FF0000"/>
              </a:solidFill>
              <a:latin typeface="+mj-lt"/>
              <a:cs typeface="Times New Roman" panose="02020603050405020304" pitchFamily="18" charset="0"/>
            </a:endParaRPr>
          </a:p>
        </p:txBody>
      </p:sp>
      <p:sp>
        <p:nvSpPr>
          <p:cNvPr id="15" name="Text Box 22">
            <a:extLst>
              <a:ext uri="{FF2B5EF4-FFF2-40B4-BE49-F238E27FC236}">
                <a16:creationId xmlns:a16="http://schemas.microsoft.com/office/drawing/2014/main" xmlns="" id="{800F2B3B-1C36-AF4A-BF9D-4D08DA53C6EE}"/>
              </a:ext>
            </a:extLst>
          </p:cNvPr>
          <p:cNvSpPr txBox="1">
            <a:spLocks noChangeArrowheads="1"/>
          </p:cNvSpPr>
          <p:nvPr/>
        </p:nvSpPr>
        <p:spPr bwMode="gray">
          <a:xfrm>
            <a:off x="10735968" y="1794831"/>
            <a:ext cx="1748498"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20650" indent="-120650"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US" sz="4500" b="1" dirty="0" smtClean="0">
                <a:solidFill>
                  <a:srgbClr val="FF0000"/>
                </a:solidFill>
                <a:latin typeface="Times New Roman" panose="02020603050405020304" pitchFamily="18" charset="0"/>
                <a:cs typeface="Times New Roman" panose="02020603050405020304" pitchFamily="18" charset="0"/>
              </a:rPr>
              <a:t>7-b</a:t>
            </a:r>
            <a:endParaRPr lang="x-none" sz="45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9875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barn(inVertical)">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arn(inVertical)">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barn(inVertical)">
                                      <p:cBhvr>
                                        <p:cTn id="5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60"/>
          <p:cNvGrpSpPr/>
          <p:nvPr/>
        </p:nvGrpSpPr>
        <p:grpSpPr>
          <a:xfrm>
            <a:off x="280550" y="8302411"/>
            <a:ext cx="675217" cy="675216"/>
            <a:chOff x="6137274" y="1900165"/>
            <a:chExt cx="506413" cy="506412"/>
          </a:xfrm>
        </p:grpSpPr>
        <p:sp>
          <p:nvSpPr>
            <p:cNvPr id="10" name="Freeform 29"/>
            <p:cNvSpPr>
              <a:spLocks/>
            </p:cNvSpPr>
            <p:nvPr/>
          </p:nvSpPr>
          <p:spPr bwMode="auto">
            <a:xfrm>
              <a:off x="6137274" y="1900165"/>
              <a:ext cx="506413" cy="506412"/>
            </a:xfrm>
            <a:custGeom>
              <a:avLst/>
              <a:gdLst>
                <a:gd name="T0" fmla="*/ 135 w 135"/>
                <a:gd name="T1" fmla="*/ 36 h 135"/>
                <a:gd name="T2" fmla="*/ 135 w 135"/>
                <a:gd name="T3" fmla="*/ 98 h 135"/>
                <a:gd name="T4" fmla="*/ 98 w 135"/>
                <a:gd name="T5" fmla="*/ 135 h 135"/>
                <a:gd name="T6" fmla="*/ 36 w 135"/>
                <a:gd name="T7" fmla="*/ 135 h 135"/>
                <a:gd name="T8" fmla="*/ 0 w 135"/>
                <a:gd name="T9" fmla="*/ 98 h 135"/>
                <a:gd name="T10" fmla="*/ 0 w 135"/>
                <a:gd name="T11" fmla="*/ 36 h 135"/>
                <a:gd name="T12" fmla="*/ 36 w 135"/>
                <a:gd name="T13" fmla="*/ 0 h 135"/>
                <a:gd name="T14" fmla="*/ 135 w 135"/>
                <a:gd name="T15" fmla="*/ 0 h 135"/>
                <a:gd name="T16" fmla="*/ 135 w 135"/>
                <a:gd name="T17" fmla="*/ 3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35">
                  <a:moveTo>
                    <a:pt x="135" y="36"/>
                  </a:moveTo>
                  <a:cubicBezTo>
                    <a:pt x="135" y="98"/>
                    <a:pt x="135" y="98"/>
                    <a:pt x="135" y="98"/>
                  </a:cubicBezTo>
                  <a:cubicBezTo>
                    <a:pt x="135" y="118"/>
                    <a:pt x="118" y="135"/>
                    <a:pt x="98" y="135"/>
                  </a:cubicBezTo>
                  <a:cubicBezTo>
                    <a:pt x="36" y="135"/>
                    <a:pt x="36" y="135"/>
                    <a:pt x="36" y="135"/>
                  </a:cubicBezTo>
                  <a:cubicBezTo>
                    <a:pt x="16" y="135"/>
                    <a:pt x="0" y="118"/>
                    <a:pt x="0" y="98"/>
                  </a:cubicBezTo>
                  <a:cubicBezTo>
                    <a:pt x="0" y="36"/>
                    <a:pt x="0" y="36"/>
                    <a:pt x="0" y="36"/>
                  </a:cubicBezTo>
                  <a:cubicBezTo>
                    <a:pt x="0" y="16"/>
                    <a:pt x="16" y="0"/>
                    <a:pt x="36" y="0"/>
                  </a:cubicBezTo>
                  <a:cubicBezTo>
                    <a:pt x="135" y="0"/>
                    <a:pt x="135" y="0"/>
                    <a:pt x="135" y="0"/>
                  </a:cubicBezTo>
                  <a:lnTo>
                    <a:pt x="135" y="36"/>
                  </a:lnTo>
                  <a:close/>
                </a:path>
              </a:pathLst>
            </a:custGeom>
            <a:solidFill>
              <a:srgbClr val="E4BE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defRPr/>
              </a:pPr>
              <a:endParaRPr lang="zh-CN" altLang="en-US" sz="2400" kern="0">
                <a:solidFill>
                  <a:sysClr val="windowText" lastClr="000000"/>
                </a:solidFill>
                <a:ea typeface="宋体" panose="02010600030101010101" pitchFamily="2" charset="-122"/>
              </a:endParaRPr>
            </a:p>
          </p:txBody>
        </p:sp>
        <p:sp>
          <p:nvSpPr>
            <p:cNvPr id="11" name="Freeform 30"/>
            <p:cNvSpPr>
              <a:spLocks noEditPoints="1"/>
            </p:cNvSpPr>
            <p:nvPr/>
          </p:nvSpPr>
          <p:spPr bwMode="auto">
            <a:xfrm>
              <a:off x="6208712" y="1979540"/>
              <a:ext cx="327025" cy="325437"/>
            </a:xfrm>
            <a:custGeom>
              <a:avLst/>
              <a:gdLst>
                <a:gd name="T0" fmla="*/ 64 w 87"/>
                <a:gd name="T1" fmla="*/ 14 h 87"/>
                <a:gd name="T2" fmla="*/ 14 w 87"/>
                <a:gd name="T3" fmla="*/ 14 h 87"/>
                <a:gd name="T4" fmla="*/ 14 w 87"/>
                <a:gd name="T5" fmla="*/ 64 h 87"/>
                <a:gd name="T6" fmla="*/ 59 w 87"/>
                <a:gd name="T7" fmla="*/ 69 h 87"/>
                <a:gd name="T8" fmla="*/ 74 w 87"/>
                <a:gd name="T9" fmla="*/ 84 h 87"/>
                <a:gd name="T10" fmla="*/ 83 w 87"/>
                <a:gd name="T11" fmla="*/ 84 h 87"/>
                <a:gd name="T12" fmla="*/ 84 w 87"/>
                <a:gd name="T13" fmla="*/ 83 h 87"/>
                <a:gd name="T14" fmla="*/ 84 w 87"/>
                <a:gd name="T15" fmla="*/ 74 h 87"/>
                <a:gd name="T16" fmla="*/ 69 w 87"/>
                <a:gd name="T17" fmla="*/ 59 h 87"/>
                <a:gd name="T18" fmla="*/ 64 w 87"/>
                <a:gd name="T19" fmla="*/ 14 h 87"/>
                <a:gd name="T20" fmla="*/ 58 w 87"/>
                <a:gd name="T21" fmla="*/ 58 h 87"/>
                <a:gd name="T22" fmla="*/ 20 w 87"/>
                <a:gd name="T23" fmla="*/ 58 h 87"/>
                <a:gd name="T24" fmla="*/ 20 w 87"/>
                <a:gd name="T25" fmla="*/ 21 h 87"/>
                <a:gd name="T26" fmla="*/ 58 w 87"/>
                <a:gd name="T27" fmla="*/ 21 h 87"/>
                <a:gd name="T28" fmla="*/ 58 w 87"/>
                <a:gd name="T29" fmla="*/ 5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7" h="87">
                  <a:moveTo>
                    <a:pt x="64" y="14"/>
                  </a:moveTo>
                  <a:cubicBezTo>
                    <a:pt x="50" y="0"/>
                    <a:pt x="28" y="0"/>
                    <a:pt x="14" y="14"/>
                  </a:cubicBezTo>
                  <a:cubicBezTo>
                    <a:pt x="0" y="28"/>
                    <a:pt x="0" y="51"/>
                    <a:pt x="14" y="64"/>
                  </a:cubicBezTo>
                  <a:cubicBezTo>
                    <a:pt x="26" y="77"/>
                    <a:pt x="45" y="78"/>
                    <a:pt x="59" y="69"/>
                  </a:cubicBezTo>
                  <a:cubicBezTo>
                    <a:pt x="74" y="84"/>
                    <a:pt x="74" y="84"/>
                    <a:pt x="74" y="84"/>
                  </a:cubicBezTo>
                  <a:cubicBezTo>
                    <a:pt x="76" y="87"/>
                    <a:pt x="80" y="87"/>
                    <a:pt x="83" y="84"/>
                  </a:cubicBezTo>
                  <a:cubicBezTo>
                    <a:pt x="84" y="83"/>
                    <a:pt x="84" y="83"/>
                    <a:pt x="84" y="83"/>
                  </a:cubicBezTo>
                  <a:cubicBezTo>
                    <a:pt x="87" y="81"/>
                    <a:pt x="87" y="77"/>
                    <a:pt x="84" y="74"/>
                  </a:cubicBezTo>
                  <a:cubicBezTo>
                    <a:pt x="69" y="59"/>
                    <a:pt x="69" y="59"/>
                    <a:pt x="69" y="59"/>
                  </a:cubicBezTo>
                  <a:cubicBezTo>
                    <a:pt x="78" y="45"/>
                    <a:pt x="76" y="26"/>
                    <a:pt x="64" y="14"/>
                  </a:cubicBezTo>
                  <a:close/>
                  <a:moveTo>
                    <a:pt x="58" y="58"/>
                  </a:moveTo>
                  <a:cubicBezTo>
                    <a:pt x="47" y="68"/>
                    <a:pt x="31" y="68"/>
                    <a:pt x="20" y="58"/>
                  </a:cubicBezTo>
                  <a:cubicBezTo>
                    <a:pt x="10" y="48"/>
                    <a:pt x="10" y="31"/>
                    <a:pt x="20" y="21"/>
                  </a:cubicBezTo>
                  <a:cubicBezTo>
                    <a:pt x="31" y="10"/>
                    <a:pt x="47" y="10"/>
                    <a:pt x="58" y="21"/>
                  </a:cubicBezTo>
                  <a:cubicBezTo>
                    <a:pt x="68" y="31"/>
                    <a:pt x="68" y="48"/>
                    <a:pt x="58" y="58"/>
                  </a:cubicBezTo>
                  <a:close/>
                </a:path>
              </a:pathLst>
            </a:custGeom>
            <a:solidFill>
              <a:srgbClr val="ECEC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defRPr/>
              </a:pPr>
              <a:endParaRPr lang="zh-CN" altLang="en-US" sz="2400" kern="0">
                <a:solidFill>
                  <a:sysClr val="windowText" lastClr="000000"/>
                </a:solidFill>
                <a:ea typeface="宋体" panose="02010600030101010101" pitchFamily="2" charset="-122"/>
              </a:endParaRPr>
            </a:p>
          </p:txBody>
        </p:sp>
      </p:grpSp>
      <p:sp>
        <p:nvSpPr>
          <p:cNvPr id="12" name="Text Box 13">
            <a:extLst>
              <a:ext uri="{FF2B5EF4-FFF2-40B4-BE49-F238E27FC236}">
                <a16:creationId xmlns:a16="http://schemas.microsoft.com/office/drawing/2014/main" xmlns="" id="{7B1C1C97-233C-494C-B0F0-72C3FDD10332}"/>
              </a:ext>
            </a:extLst>
          </p:cNvPr>
          <p:cNvSpPr txBox="1">
            <a:spLocks noChangeArrowheads="1"/>
          </p:cNvSpPr>
          <p:nvPr/>
        </p:nvSpPr>
        <p:spPr bwMode="auto">
          <a:xfrm>
            <a:off x="0" y="0"/>
            <a:ext cx="12192000" cy="1038085"/>
          </a:xfrm>
          <a:prstGeom prst="rect">
            <a:avLst/>
          </a:prstGeom>
          <a:solidFill>
            <a:schemeClr val="accent2">
              <a:lumMod val="40000"/>
              <a:lumOff val="60000"/>
            </a:schemeClr>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vi-VN" altLang="zh-CN" sz="3200" b="1" dirty="0">
                <a:latin typeface="Calibri" panose="020F0502020204030204" pitchFamily="34" charset="0"/>
                <a:cs typeface="Calibri" panose="020F0502020204030204" pitchFamily="34" charset="0"/>
              </a:rPr>
              <a:t>BÀI 4</a:t>
            </a:r>
            <a:r>
              <a:rPr lang="vi-VN" altLang="zh-CN" sz="3200" b="1" dirty="0" smtClean="0">
                <a:latin typeface="Calibri" panose="020F0502020204030204" pitchFamily="34" charset="0"/>
                <a:cs typeface="Calibri" panose="020F0502020204030204" pitchFamily="34" charset="0"/>
              </a:rPr>
              <a:t>:</a:t>
            </a:r>
            <a:r>
              <a:rPr lang="en-US" altLang="zh-CN" sz="3200" b="1" dirty="0" smtClean="0">
                <a:latin typeface="Calibri" panose="020F0502020204030204" pitchFamily="34" charset="0"/>
                <a:cs typeface="Calibri" panose="020F0502020204030204" pitchFamily="34" charset="0"/>
              </a:rPr>
              <a:t> </a:t>
            </a:r>
            <a:r>
              <a:rPr lang="en-US" altLang="zh-CN" sz="3200" b="1" dirty="0" err="1" smtClean="0">
                <a:latin typeface="Calibri" panose="020F0502020204030204" pitchFamily="34" charset="0"/>
                <a:cs typeface="Calibri" panose="020F0502020204030204" pitchFamily="34" charset="0"/>
              </a:rPr>
              <a:t>Đọc</a:t>
            </a:r>
            <a:r>
              <a:rPr lang="en-US" altLang="zh-CN" sz="3200" b="1" dirty="0" smtClean="0">
                <a:latin typeface="Calibri" panose="020F0502020204030204" pitchFamily="34" charset="0"/>
                <a:cs typeface="Calibri" panose="020F0502020204030204" pitchFamily="34" charset="0"/>
              </a:rPr>
              <a:t> </a:t>
            </a:r>
            <a:r>
              <a:rPr lang="en-US" altLang="zh-CN" sz="3200" b="1" dirty="0" err="1" smtClean="0">
                <a:latin typeface="Calibri" panose="020F0502020204030204" pitchFamily="34" charset="0"/>
                <a:cs typeface="Calibri" panose="020F0502020204030204" pitchFamily="34" charset="0"/>
              </a:rPr>
              <a:t>đoạn</a:t>
            </a:r>
            <a:r>
              <a:rPr lang="en-US" altLang="zh-CN" sz="3200" b="1" dirty="0" smtClean="0">
                <a:latin typeface="Calibri" panose="020F0502020204030204" pitchFamily="34" charset="0"/>
                <a:cs typeface="Calibri" panose="020F0502020204030204" pitchFamily="34" charset="0"/>
              </a:rPr>
              <a:t> </a:t>
            </a:r>
            <a:r>
              <a:rPr lang="en-US" altLang="zh-CN" sz="3200" b="1" dirty="0" err="1" smtClean="0">
                <a:latin typeface="Calibri" panose="020F0502020204030204" pitchFamily="34" charset="0"/>
                <a:cs typeface="Calibri" panose="020F0502020204030204" pitchFamily="34" charset="0"/>
              </a:rPr>
              <a:t>văn</a:t>
            </a:r>
            <a:r>
              <a:rPr lang="en-US" altLang="zh-CN" sz="3200" b="1" dirty="0" smtClean="0">
                <a:latin typeface="Calibri" panose="020F0502020204030204" pitchFamily="34" charset="0"/>
                <a:cs typeface="Calibri" panose="020F0502020204030204" pitchFamily="34" charset="0"/>
              </a:rPr>
              <a:t> -&gt; </a:t>
            </a:r>
            <a:r>
              <a:rPr lang="en-US" altLang="zh-CN" sz="3200" b="1" dirty="0" err="1" smtClean="0">
                <a:latin typeface="Calibri" panose="020F0502020204030204" pitchFamily="34" charset="0"/>
                <a:cs typeface="Calibri" panose="020F0502020204030204" pitchFamily="34" charset="0"/>
              </a:rPr>
              <a:t>tìm</a:t>
            </a:r>
            <a:r>
              <a:rPr lang="en-US" altLang="zh-CN" sz="3200" b="1" dirty="0" smtClean="0">
                <a:latin typeface="Calibri" panose="020F0502020204030204" pitchFamily="34" charset="0"/>
                <a:cs typeface="Calibri" panose="020F0502020204030204" pitchFamily="34" charset="0"/>
              </a:rPr>
              <a:t> </a:t>
            </a:r>
            <a:r>
              <a:rPr lang="en-US" altLang="zh-CN" sz="3200" b="1" dirty="0" err="1" smtClean="0">
                <a:latin typeface="Calibri" panose="020F0502020204030204" pitchFamily="34" charset="0"/>
                <a:cs typeface="Calibri" panose="020F0502020204030204" pitchFamily="34" charset="0"/>
              </a:rPr>
              <a:t>từ</a:t>
            </a:r>
            <a:r>
              <a:rPr lang="en-US" altLang="zh-CN" sz="3200" b="1" dirty="0" smtClean="0">
                <a:latin typeface="Calibri" panose="020F0502020204030204" pitchFamily="34" charset="0"/>
                <a:cs typeface="Calibri" panose="020F0502020204030204" pitchFamily="34" charset="0"/>
              </a:rPr>
              <a:t> </a:t>
            </a:r>
            <a:r>
              <a:rPr lang="en-US" altLang="zh-CN" sz="3200" b="1" dirty="0" err="1" smtClean="0">
                <a:latin typeface="Calibri" panose="020F0502020204030204" pitchFamily="34" charset="0"/>
                <a:cs typeface="Calibri" panose="020F0502020204030204" pitchFamily="34" charset="0"/>
              </a:rPr>
              <a:t>láy</a:t>
            </a:r>
            <a:r>
              <a:rPr lang="en-US" altLang="zh-CN" sz="3200" b="1" dirty="0" smtClean="0">
                <a:latin typeface="Calibri" panose="020F0502020204030204" pitchFamily="34" charset="0"/>
                <a:cs typeface="Calibri" panose="020F0502020204030204" pitchFamily="34" charset="0"/>
              </a:rPr>
              <a:t> -&gt; </a:t>
            </a:r>
            <a:r>
              <a:rPr lang="en-US" altLang="zh-CN" sz="3200" b="1" dirty="0" err="1" smtClean="0">
                <a:latin typeface="Calibri" panose="020F0502020204030204" pitchFamily="34" charset="0"/>
                <a:cs typeface="Calibri" panose="020F0502020204030204" pitchFamily="34" charset="0"/>
              </a:rPr>
              <a:t>tác</a:t>
            </a:r>
            <a:r>
              <a:rPr lang="en-US" altLang="zh-CN" sz="3200" b="1" dirty="0" smtClean="0">
                <a:latin typeface="Calibri" panose="020F0502020204030204" pitchFamily="34" charset="0"/>
                <a:cs typeface="Calibri" panose="020F0502020204030204" pitchFamily="34" charset="0"/>
              </a:rPr>
              <a:t> </a:t>
            </a:r>
            <a:r>
              <a:rPr lang="en-US" altLang="zh-CN" sz="3200" b="1" dirty="0" err="1" smtClean="0">
                <a:latin typeface="Calibri" panose="020F0502020204030204" pitchFamily="34" charset="0"/>
                <a:cs typeface="Calibri" panose="020F0502020204030204" pitchFamily="34" charset="0"/>
              </a:rPr>
              <a:t>dụng</a:t>
            </a:r>
            <a:r>
              <a:rPr lang="en-US" altLang="zh-CN" sz="3200" b="1" dirty="0" smtClean="0">
                <a:latin typeface="Calibri" panose="020F0502020204030204" pitchFamily="34" charset="0"/>
                <a:cs typeface="Calibri" panose="020F0502020204030204" pitchFamily="34" charset="0"/>
              </a:rPr>
              <a:t>?</a:t>
            </a:r>
            <a:endParaRPr lang="zh-CN" altLang="en-US" sz="3200" b="1" dirty="0">
              <a:latin typeface="Calibri" panose="020F0502020204030204" pitchFamily="34" charset="0"/>
              <a:cs typeface="Calibri" panose="020F0502020204030204" pitchFamily="34" charset="0"/>
            </a:endParaRPr>
          </a:p>
        </p:txBody>
      </p:sp>
      <p:pic>
        <p:nvPicPr>
          <p:cNvPr id="13" name="Picture 1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3918"/>
            <a:ext cx="12192000" cy="5752992"/>
          </a:xfrm>
          <a:prstGeom prst="rect">
            <a:avLst/>
          </a:prstGeom>
        </p:spPr>
      </p:pic>
      <p:cxnSp>
        <p:nvCxnSpPr>
          <p:cNvPr id="14" name="Straight Connector 13"/>
          <p:cNvCxnSpPr/>
          <p:nvPr/>
        </p:nvCxnSpPr>
        <p:spPr>
          <a:xfrm>
            <a:off x="4941651" y="1848256"/>
            <a:ext cx="13618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669932" y="3343073"/>
            <a:ext cx="1190017" cy="2269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976681" y="3343072"/>
            <a:ext cx="1190017" cy="2269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074923" y="4057172"/>
            <a:ext cx="1190017" cy="2269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381672" y="4057172"/>
            <a:ext cx="1467256" cy="2269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238656" y="4798980"/>
            <a:ext cx="1835284" cy="4539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247417" y="4833025"/>
            <a:ext cx="1480226" cy="1134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8848928" y="2525949"/>
            <a:ext cx="13618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8312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500"/>
                                        <p:tgtEl>
                                          <p:spTgt spid="21"/>
                                        </p:tgtEl>
                                      </p:cBhvr>
                                    </p:animEffect>
                                    <p:anim calcmode="lin" valueType="num">
                                      <p:cBhvr>
                                        <p:cTn id="15" dur="500" fill="hold"/>
                                        <p:tgtEl>
                                          <p:spTgt spid="21"/>
                                        </p:tgtEl>
                                        <p:attrNameLst>
                                          <p:attrName>ppt_x</p:attrName>
                                        </p:attrNameLst>
                                      </p:cBhvr>
                                      <p:tavLst>
                                        <p:tav tm="0">
                                          <p:val>
                                            <p:strVal val="#ppt_x"/>
                                          </p:val>
                                        </p:tav>
                                        <p:tav tm="100000">
                                          <p:val>
                                            <p:strVal val="#ppt_x"/>
                                          </p:val>
                                        </p:tav>
                                      </p:tavLst>
                                    </p:anim>
                                    <p:anim calcmode="lin" valueType="num">
                                      <p:cBhvr>
                                        <p:cTn id="16"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anim calcmode="lin" valueType="num">
                                      <p:cBhvr>
                                        <p:cTn id="22" dur="500" fill="hold"/>
                                        <p:tgtEl>
                                          <p:spTgt spid="15"/>
                                        </p:tgtEl>
                                        <p:attrNameLst>
                                          <p:attrName>ppt_x</p:attrName>
                                        </p:attrNameLst>
                                      </p:cBhvr>
                                      <p:tavLst>
                                        <p:tav tm="0">
                                          <p:val>
                                            <p:strVal val="#ppt_x"/>
                                          </p:val>
                                        </p:tav>
                                        <p:tav tm="100000">
                                          <p:val>
                                            <p:strVal val="#ppt_x"/>
                                          </p:val>
                                        </p:tav>
                                      </p:tavLst>
                                    </p:anim>
                                    <p:anim calcmode="lin" valueType="num">
                                      <p:cBhvr>
                                        <p:cTn id="23"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anim calcmode="lin" valueType="num">
                                      <p:cBhvr>
                                        <p:cTn id="29" dur="500" fill="hold"/>
                                        <p:tgtEl>
                                          <p:spTgt spid="16"/>
                                        </p:tgtEl>
                                        <p:attrNameLst>
                                          <p:attrName>ppt_x</p:attrName>
                                        </p:attrNameLst>
                                      </p:cBhvr>
                                      <p:tavLst>
                                        <p:tav tm="0">
                                          <p:val>
                                            <p:strVal val="#ppt_x"/>
                                          </p:val>
                                        </p:tav>
                                        <p:tav tm="100000">
                                          <p:val>
                                            <p:strVal val="#ppt_x"/>
                                          </p:val>
                                        </p:tav>
                                      </p:tavLst>
                                    </p:anim>
                                    <p:anim calcmode="lin" valueType="num">
                                      <p:cBhvr>
                                        <p:cTn id="30"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anim calcmode="lin" valueType="num">
                                      <p:cBhvr>
                                        <p:cTn id="36" dur="500" fill="hold"/>
                                        <p:tgtEl>
                                          <p:spTgt spid="17"/>
                                        </p:tgtEl>
                                        <p:attrNameLst>
                                          <p:attrName>ppt_x</p:attrName>
                                        </p:attrNameLst>
                                      </p:cBhvr>
                                      <p:tavLst>
                                        <p:tav tm="0">
                                          <p:val>
                                            <p:strVal val="#ppt_x"/>
                                          </p:val>
                                        </p:tav>
                                        <p:tav tm="100000">
                                          <p:val>
                                            <p:strVal val="#ppt_x"/>
                                          </p:val>
                                        </p:tav>
                                      </p:tavLst>
                                    </p:anim>
                                    <p:anim calcmode="lin" valueType="num">
                                      <p:cBhvr>
                                        <p:cTn id="37"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anim calcmode="lin" valueType="num">
                                      <p:cBhvr>
                                        <p:cTn id="43" dur="500" fill="hold"/>
                                        <p:tgtEl>
                                          <p:spTgt spid="18"/>
                                        </p:tgtEl>
                                        <p:attrNameLst>
                                          <p:attrName>ppt_x</p:attrName>
                                        </p:attrNameLst>
                                      </p:cBhvr>
                                      <p:tavLst>
                                        <p:tav tm="0">
                                          <p:val>
                                            <p:strVal val="#ppt_x"/>
                                          </p:val>
                                        </p:tav>
                                        <p:tav tm="100000">
                                          <p:val>
                                            <p:strVal val="#ppt_x"/>
                                          </p:val>
                                        </p:tav>
                                      </p:tavLst>
                                    </p:anim>
                                    <p:anim calcmode="lin" valueType="num">
                                      <p:cBhvr>
                                        <p:cTn id="44"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anim calcmode="lin" valueType="num">
                                      <p:cBhvr>
                                        <p:cTn id="50" dur="500" fill="hold"/>
                                        <p:tgtEl>
                                          <p:spTgt spid="19"/>
                                        </p:tgtEl>
                                        <p:attrNameLst>
                                          <p:attrName>ppt_x</p:attrName>
                                        </p:attrNameLst>
                                      </p:cBhvr>
                                      <p:tavLst>
                                        <p:tav tm="0">
                                          <p:val>
                                            <p:strVal val="#ppt_x"/>
                                          </p:val>
                                        </p:tav>
                                        <p:tav tm="100000">
                                          <p:val>
                                            <p:strVal val="#ppt_x"/>
                                          </p:val>
                                        </p:tav>
                                      </p:tavLst>
                                    </p:anim>
                                    <p:anim calcmode="lin" valueType="num">
                                      <p:cBhvr>
                                        <p:cTn id="51"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fade">
                                      <p:cBhvr>
                                        <p:cTn id="56" dur="500"/>
                                        <p:tgtEl>
                                          <p:spTgt spid="20"/>
                                        </p:tgtEl>
                                      </p:cBhvr>
                                    </p:animEffect>
                                    <p:anim calcmode="lin" valueType="num">
                                      <p:cBhvr>
                                        <p:cTn id="57" dur="500" fill="hold"/>
                                        <p:tgtEl>
                                          <p:spTgt spid="20"/>
                                        </p:tgtEl>
                                        <p:attrNameLst>
                                          <p:attrName>ppt_x</p:attrName>
                                        </p:attrNameLst>
                                      </p:cBhvr>
                                      <p:tavLst>
                                        <p:tav tm="0">
                                          <p:val>
                                            <p:strVal val="#ppt_x"/>
                                          </p:val>
                                        </p:tav>
                                        <p:tav tm="100000">
                                          <p:val>
                                            <p:strVal val="#ppt_x"/>
                                          </p:val>
                                        </p:tav>
                                      </p:tavLst>
                                    </p:anim>
                                    <p:anim calcmode="lin" valueType="num">
                                      <p:cBhvr>
                                        <p:cTn id="58" dur="5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组合 55"/>
          <p:cNvGrpSpPr/>
          <p:nvPr/>
        </p:nvGrpSpPr>
        <p:grpSpPr>
          <a:xfrm>
            <a:off x="286897" y="7298519"/>
            <a:ext cx="668867" cy="675217"/>
            <a:chOff x="5093055" y="2766720"/>
            <a:chExt cx="501650" cy="506413"/>
          </a:xfrm>
        </p:grpSpPr>
        <p:sp>
          <p:nvSpPr>
            <p:cNvPr id="57" name="Freeform 21"/>
            <p:cNvSpPr>
              <a:spLocks/>
            </p:cNvSpPr>
            <p:nvPr/>
          </p:nvSpPr>
          <p:spPr bwMode="auto">
            <a:xfrm>
              <a:off x="5093055" y="2766720"/>
              <a:ext cx="501650" cy="506413"/>
            </a:xfrm>
            <a:custGeom>
              <a:avLst/>
              <a:gdLst>
                <a:gd name="T0" fmla="*/ 134 w 134"/>
                <a:gd name="T1" fmla="*/ 37 h 135"/>
                <a:gd name="T2" fmla="*/ 134 w 134"/>
                <a:gd name="T3" fmla="*/ 98 h 135"/>
                <a:gd name="T4" fmla="*/ 98 w 134"/>
                <a:gd name="T5" fmla="*/ 135 h 135"/>
                <a:gd name="T6" fmla="*/ 36 w 134"/>
                <a:gd name="T7" fmla="*/ 135 h 135"/>
                <a:gd name="T8" fmla="*/ 0 w 134"/>
                <a:gd name="T9" fmla="*/ 98 h 135"/>
                <a:gd name="T10" fmla="*/ 0 w 134"/>
                <a:gd name="T11" fmla="*/ 37 h 135"/>
                <a:gd name="T12" fmla="*/ 36 w 134"/>
                <a:gd name="T13" fmla="*/ 0 h 135"/>
                <a:gd name="T14" fmla="*/ 134 w 134"/>
                <a:gd name="T15" fmla="*/ 0 h 135"/>
                <a:gd name="T16" fmla="*/ 134 w 134"/>
                <a:gd name="T17" fmla="*/ 3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 h="135">
                  <a:moveTo>
                    <a:pt x="134" y="37"/>
                  </a:moveTo>
                  <a:cubicBezTo>
                    <a:pt x="134" y="98"/>
                    <a:pt x="134" y="98"/>
                    <a:pt x="134" y="98"/>
                  </a:cubicBezTo>
                  <a:cubicBezTo>
                    <a:pt x="134" y="118"/>
                    <a:pt x="118" y="135"/>
                    <a:pt x="98" y="135"/>
                  </a:cubicBezTo>
                  <a:cubicBezTo>
                    <a:pt x="36" y="135"/>
                    <a:pt x="36" y="135"/>
                    <a:pt x="36" y="135"/>
                  </a:cubicBezTo>
                  <a:cubicBezTo>
                    <a:pt x="16" y="135"/>
                    <a:pt x="0" y="118"/>
                    <a:pt x="0" y="98"/>
                  </a:cubicBezTo>
                  <a:cubicBezTo>
                    <a:pt x="0" y="37"/>
                    <a:pt x="0" y="37"/>
                    <a:pt x="0" y="37"/>
                  </a:cubicBezTo>
                  <a:cubicBezTo>
                    <a:pt x="0" y="16"/>
                    <a:pt x="16" y="0"/>
                    <a:pt x="36" y="0"/>
                  </a:cubicBezTo>
                  <a:cubicBezTo>
                    <a:pt x="134" y="0"/>
                    <a:pt x="134" y="0"/>
                    <a:pt x="134" y="0"/>
                  </a:cubicBezTo>
                  <a:lnTo>
                    <a:pt x="134" y="37"/>
                  </a:lnTo>
                  <a:close/>
                </a:path>
              </a:pathLst>
            </a:custGeom>
            <a:solidFill>
              <a:srgbClr val="4EC0A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defRPr/>
              </a:pPr>
              <a:endParaRPr lang="zh-CN" altLang="en-US" sz="2400" b="1" kern="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58" name="Oval 22"/>
            <p:cNvSpPr>
              <a:spLocks noChangeArrowheads="1"/>
            </p:cNvSpPr>
            <p:nvPr/>
          </p:nvSpPr>
          <p:spPr bwMode="auto">
            <a:xfrm>
              <a:off x="5201005" y="3069933"/>
              <a:ext cx="98425" cy="98425"/>
            </a:xfrm>
            <a:prstGeom prst="ellipse">
              <a:avLst/>
            </a:prstGeom>
            <a:solidFill>
              <a:srgbClr val="ECEC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defRPr/>
              </a:pPr>
              <a:endParaRPr lang="zh-CN" altLang="en-US" sz="2400" b="1" kern="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59" name="Freeform 23"/>
            <p:cNvSpPr>
              <a:spLocks/>
            </p:cNvSpPr>
            <p:nvPr/>
          </p:nvSpPr>
          <p:spPr bwMode="auto">
            <a:xfrm>
              <a:off x="5212118" y="2969920"/>
              <a:ext cx="180975" cy="179388"/>
            </a:xfrm>
            <a:custGeom>
              <a:avLst/>
              <a:gdLst>
                <a:gd name="T0" fmla="*/ 6 w 48"/>
                <a:gd name="T1" fmla="*/ 0 h 48"/>
                <a:gd name="T2" fmla="*/ 0 w 48"/>
                <a:gd name="T3" fmla="*/ 7 h 48"/>
                <a:gd name="T4" fmla="*/ 6 w 48"/>
                <a:gd name="T5" fmla="*/ 13 h 48"/>
                <a:gd name="T6" fmla="*/ 35 w 48"/>
                <a:gd name="T7" fmla="*/ 42 h 48"/>
                <a:gd name="T8" fmla="*/ 42 w 48"/>
                <a:gd name="T9" fmla="*/ 48 h 48"/>
                <a:gd name="T10" fmla="*/ 48 w 48"/>
                <a:gd name="T11" fmla="*/ 42 h 48"/>
                <a:gd name="T12" fmla="*/ 6 w 48"/>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48" h="48">
                  <a:moveTo>
                    <a:pt x="6" y="0"/>
                  </a:moveTo>
                  <a:cubicBezTo>
                    <a:pt x="3" y="0"/>
                    <a:pt x="0" y="3"/>
                    <a:pt x="0" y="7"/>
                  </a:cubicBezTo>
                  <a:cubicBezTo>
                    <a:pt x="0" y="10"/>
                    <a:pt x="3" y="13"/>
                    <a:pt x="6" y="13"/>
                  </a:cubicBezTo>
                  <a:cubicBezTo>
                    <a:pt x="22" y="13"/>
                    <a:pt x="35" y="26"/>
                    <a:pt x="35" y="42"/>
                  </a:cubicBezTo>
                  <a:cubicBezTo>
                    <a:pt x="35" y="45"/>
                    <a:pt x="38" y="48"/>
                    <a:pt x="42" y="48"/>
                  </a:cubicBezTo>
                  <a:cubicBezTo>
                    <a:pt x="45" y="48"/>
                    <a:pt x="48" y="45"/>
                    <a:pt x="48" y="42"/>
                  </a:cubicBezTo>
                  <a:cubicBezTo>
                    <a:pt x="48" y="19"/>
                    <a:pt x="29" y="0"/>
                    <a:pt x="6" y="0"/>
                  </a:cubicBezTo>
                  <a:close/>
                </a:path>
              </a:pathLst>
            </a:custGeom>
            <a:solidFill>
              <a:srgbClr val="ECEC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defRPr/>
              </a:pPr>
              <a:endParaRPr lang="zh-CN" altLang="en-US" sz="2400" b="1" kern="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60" name="Freeform 24"/>
            <p:cNvSpPr>
              <a:spLocks/>
            </p:cNvSpPr>
            <p:nvPr/>
          </p:nvSpPr>
          <p:spPr bwMode="auto">
            <a:xfrm>
              <a:off x="5212118" y="2871495"/>
              <a:ext cx="277813" cy="277813"/>
            </a:xfrm>
            <a:custGeom>
              <a:avLst/>
              <a:gdLst>
                <a:gd name="T0" fmla="*/ 6 w 74"/>
                <a:gd name="T1" fmla="*/ 0 h 74"/>
                <a:gd name="T2" fmla="*/ 0 w 74"/>
                <a:gd name="T3" fmla="*/ 7 h 74"/>
                <a:gd name="T4" fmla="*/ 6 w 74"/>
                <a:gd name="T5" fmla="*/ 13 h 74"/>
                <a:gd name="T6" fmla="*/ 61 w 74"/>
                <a:gd name="T7" fmla="*/ 68 h 74"/>
                <a:gd name="T8" fmla="*/ 68 w 74"/>
                <a:gd name="T9" fmla="*/ 74 h 74"/>
                <a:gd name="T10" fmla="*/ 74 w 74"/>
                <a:gd name="T11" fmla="*/ 68 h 74"/>
                <a:gd name="T12" fmla="*/ 6 w 74"/>
                <a:gd name="T13" fmla="*/ 0 h 74"/>
              </a:gdLst>
              <a:ahLst/>
              <a:cxnLst>
                <a:cxn ang="0">
                  <a:pos x="T0" y="T1"/>
                </a:cxn>
                <a:cxn ang="0">
                  <a:pos x="T2" y="T3"/>
                </a:cxn>
                <a:cxn ang="0">
                  <a:pos x="T4" y="T5"/>
                </a:cxn>
                <a:cxn ang="0">
                  <a:pos x="T6" y="T7"/>
                </a:cxn>
                <a:cxn ang="0">
                  <a:pos x="T8" y="T9"/>
                </a:cxn>
                <a:cxn ang="0">
                  <a:pos x="T10" y="T11"/>
                </a:cxn>
                <a:cxn ang="0">
                  <a:pos x="T12" y="T13"/>
                </a:cxn>
              </a:cxnLst>
              <a:rect l="0" t="0" r="r" b="b"/>
              <a:pathLst>
                <a:path w="74" h="74">
                  <a:moveTo>
                    <a:pt x="6" y="0"/>
                  </a:moveTo>
                  <a:cubicBezTo>
                    <a:pt x="3" y="0"/>
                    <a:pt x="0" y="3"/>
                    <a:pt x="0" y="7"/>
                  </a:cubicBezTo>
                  <a:cubicBezTo>
                    <a:pt x="0" y="10"/>
                    <a:pt x="3" y="13"/>
                    <a:pt x="6" y="13"/>
                  </a:cubicBezTo>
                  <a:cubicBezTo>
                    <a:pt x="37" y="13"/>
                    <a:pt x="61" y="38"/>
                    <a:pt x="61" y="68"/>
                  </a:cubicBezTo>
                  <a:cubicBezTo>
                    <a:pt x="61" y="71"/>
                    <a:pt x="64" y="74"/>
                    <a:pt x="68" y="74"/>
                  </a:cubicBezTo>
                  <a:cubicBezTo>
                    <a:pt x="71" y="74"/>
                    <a:pt x="74" y="71"/>
                    <a:pt x="74" y="68"/>
                  </a:cubicBezTo>
                  <a:cubicBezTo>
                    <a:pt x="74" y="30"/>
                    <a:pt x="44" y="0"/>
                    <a:pt x="6" y="0"/>
                  </a:cubicBezTo>
                  <a:close/>
                </a:path>
              </a:pathLst>
            </a:custGeom>
            <a:solidFill>
              <a:srgbClr val="ECEC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defRPr/>
              </a:pPr>
              <a:endParaRPr lang="zh-CN" altLang="en-US" sz="2400" b="1" kern="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61" name="组合 60"/>
          <p:cNvGrpSpPr/>
          <p:nvPr/>
        </p:nvGrpSpPr>
        <p:grpSpPr>
          <a:xfrm>
            <a:off x="280550" y="8302411"/>
            <a:ext cx="675217" cy="675216"/>
            <a:chOff x="6137274" y="1900165"/>
            <a:chExt cx="506413" cy="506412"/>
          </a:xfrm>
        </p:grpSpPr>
        <p:sp>
          <p:nvSpPr>
            <p:cNvPr id="62" name="Freeform 29"/>
            <p:cNvSpPr>
              <a:spLocks/>
            </p:cNvSpPr>
            <p:nvPr/>
          </p:nvSpPr>
          <p:spPr bwMode="auto">
            <a:xfrm>
              <a:off x="6137274" y="1900165"/>
              <a:ext cx="506413" cy="506412"/>
            </a:xfrm>
            <a:custGeom>
              <a:avLst/>
              <a:gdLst>
                <a:gd name="T0" fmla="*/ 135 w 135"/>
                <a:gd name="T1" fmla="*/ 36 h 135"/>
                <a:gd name="T2" fmla="*/ 135 w 135"/>
                <a:gd name="T3" fmla="*/ 98 h 135"/>
                <a:gd name="T4" fmla="*/ 98 w 135"/>
                <a:gd name="T5" fmla="*/ 135 h 135"/>
                <a:gd name="T6" fmla="*/ 36 w 135"/>
                <a:gd name="T7" fmla="*/ 135 h 135"/>
                <a:gd name="T8" fmla="*/ 0 w 135"/>
                <a:gd name="T9" fmla="*/ 98 h 135"/>
                <a:gd name="T10" fmla="*/ 0 w 135"/>
                <a:gd name="T11" fmla="*/ 36 h 135"/>
                <a:gd name="T12" fmla="*/ 36 w 135"/>
                <a:gd name="T13" fmla="*/ 0 h 135"/>
                <a:gd name="T14" fmla="*/ 135 w 135"/>
                <a:gd name="T15" fmla="*/ 0 h 135"/>
                <a:gd name="T16" fmla="*/ 135 w 135"/>
                <a:gd name="T17" fmla="*/ 3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35">
                  <a:moveTo>
                    <a:pt x="135" y="36"/>
                  </a:moveTo>
                  <a:cubicBezTo>
                    <a:pt x="135" y="98"/>
                    <a:pt x="135" y="98"/>
                    <a:pt x="135" y="98"/>
                  </a:cubicBezTo>
                  <a:cubicBezTo>
                    <a:pt x="135" y="118"/>
                    <a:pt x="118" y="135"/>
                    <a:pt x="98" y="135"/>
                  </a:cubicBezTo>
                  <a:cubicBezTo>
                    <a:pt x="36" y="135"/>
                    <a:pt x="36" y="135"/>
                    <a:pt x="36" y="135"/>
                  </a:cubicBezTo>
                  <a:cubicBezTo>
                    <a:pt x="16" y="135"/>
                    <a:pt x="0" y="118"/>
                    <a:pt x="0" y="98"/>
                  </a:cubicBezTo>
                  <a:cubicBezTo>
                    <a:pt x="0" y="36"/>
                    <a:pt x="0" y="36"/>
                    <a:pt x="0" y="36"/>
                  </a:cubicBezTo>
                  <a:cubicBezTo>
                    <a:pt x="0" y="16"/>
                    <a:pt x="16" y="0"/>
                    <a:pt x="36" y="0"/>
                  </a:cubicBezTo>
                  <a:cubicBezTo>
                    <a:pt x="135" y="0"/>
                    <a:pt x="135" y="0"/>
                    <a:pt x="135" y="0"/>
                  </a:cubicBezTo>
                  <a:lnTo>
                    <a:pt x="135" y="36"/>
                  </a:lnTo>
                  <a:close/>
                </a:path>
              </a:pathLst>
            </a:custGeom>
            <a:solidFill>
              <a:srgbClr val="E4BE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defRPr/>
              </a:pPr>
              <a:endParaRPr lang="zh-CN" altLang="en-US" sz="2400" b="1" kern="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63" name="Freeform 30"/>
            <p:cNvSpPr>
              <a:spLocks noEditPoints="1"/>
            </p:cNvSpPr>
            <p:nvPr/>
          </p:nvSpPr>
          <p:spPr bwMode="auto">
            <a:xfrm>
              <a:off x="6208712" y="1979540"/>
              <a:ext cx="327025" cy="325437"/>
            </a:xfrm>
            <a:custGeom>
              <a:avLst/>
              <a:gdLst>
                <a:gd name="T0" fmla="*/ 64 w 87"/>
                <a:gd name="T1" fmla="*/ 14 h 87"/>
                <a:gd name="T2" fmla="*/ 14 w 87"/>
                <a:gd name="T3" fmla="*/ 14 h 87"/>
                <a:gd name="T4" fmla="*/ 14 w 87"/>
                <a:gd name="T5" fmla="*/ 64 h 87"/>
                <a:gd name="T6" fmla="*/ 59 w 87"/>
                <a:gd name="T7" fmla="*/ 69 h 87"/>
                <a:gd name="T8" fmla="*/ 74 w 87"/>
                <a:gd name="T9" fmla="*/ 84 h 87"/>
                <a:gd name="T10" fmla="*/ 83 w 87"/>
                <a:gd name="T11" fmla="*/ 84 h 87"/>
                <a:gd name="T12" fmla="*/ 84 w 87"/>
                <a:gd name="T13" fmla="*/ 83 h 87"/>
                <a:gd name="T14" fmla="*/ 84 w 87"/>
                <a:gd name="T15" fmla="*/ 74 h 87"/>
                <a:gd name="T16" fmla="*/ 69 w 87"/>
                <a:gd name="T17" fmla="*/ 59 h 87"/>
                <a:gd name="T18" fmla="*/ 64 w 87"/>
                <a:gd name="T19" fmla="*/ 14 h 87"/>
                <a:gd name="T20" fmla="*/ 58 w 87"/>
                <a:gd name="T21" fmla="*/ 58 h 87"/>
                <a:gd name="T22" fmla="*/ 20 w 87"/>
                <a:gd name="T23" fmla="*/ 58 h 87"/>
                <a:gd name="T24" fmla="*/ 20 w 87"/>
                <a:gd name="T25" fmla="*/ 21 h 87"/>
                <a:gd name="T26" fmla="*/ 58 w 87"/>
                <a:gd name="T27" fmla="*/ 21 h 87"/>
                <a:gd name="T28" fmla="*/ 58 w 87"/>
                <a:gd name="T29" fmla="*/ 5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7" h="87">
                  <a:moveTo>
                    <a:pt x="64" y="14"/>
                  </a:moveTo>
                  <a:cubicBezTo>
                    <a:pt x="50" y="0"/>
                    <a:pt x="28" y="0"/>
                    <a:pt x="14" y="14"/>
                  </a:cubicBezTo>
                  <a:cubicBezTo>
                    <a:pt x="0" y="28"/>
                    <a:pt x="0" y="51"/>
                    <a:pt x="14" y="64"/>
                  </a:cubicBezTo>
                  <a:cubicBezTo>
                    <a:pt x="26" y="77"/>
                    <a:pt x="45" y="78"/>
                    <a:pt x="59" y="69"/>
                  </a:cubicBezTo>
                  <a:cubicBezTo>
                    <a:pt x="74" y="84"/>
                    <a:pt x="74" y="84"/>
                    <a:pt x="74" y="84"/>
                  </a:cubicBezTo>
                  <a:cubicBezTo>
                    <a:pt x="76" y="87"/>
                    <a:pt x="80" y="87"/>
                    <a:pt x="83" y="84"/>
                  </a:cubicBezTo>
                  <a:cubicBezTo>
                    <a:pt x="84" y="83"/>
                    <a:pt x="84" y="83"/>
                    <a:pt x="84" y="83"/>
                  </a:cubicBezTo>
                  <a:cubicBezTo>
                    <a:pt x="87" y="81"/>
                    <a:pt x="87" y="77"/>
                    <a:pt x="84" y="74"/>
                  </a:cubicBezTo>
                  <a:cubicBezTo>
                    <a:pt x="69" y="59"/>
                    <a:pt x="69" y="59"/>
                    <a:pt x="69" y="59"/>
                  </a:cubicBezTo>
                  <a:cubicBezTo>
                    <a:pt x="78" y="45"/>
                    <a:pt x="76" y="26"/>
                    <a:pt x="64" y="14"/>
                  </a:cubicBezTo>
                  <a:close/>
                  <a:moveTo>
                    <a:pt x="58" y="58"/>
                  </a:moveTo>
                  <a:cubicBezTo>
                    <a:pt x="47" y="68"/>
                    <a:pt x="31" y="68"/>
                    <a:pt x="20" y="58"/>
                  </a:cubicBezTo>
                  <a:cubicBezTo>
                    <a:pt x="10" y="48"/>
                    <a:pt x="10" y="31"/>
                    <a:pt x="20" y="21"/>
                  </a:cubicBezTo>
                  <a:cubicBezTo>
                    <a:pt x="31" y="10"/>
                    <a:pt x="47" y="10"/>
                    <a:pt x="58" y="21"/>
                  </a:cubicBezTo>
                  <a:cubicBezTo>
                    <a:pt x="68" y="31"/>
                    <a:pt x="68" y="48"/>
                    <a:pt x="58" y="58"/>
                  </a:cubicBezTo>
                  <a:close/>
                </a:path>
              </a:pathLst>
            </a:custGeom>
            <a:solidFill>
              <a:srgbClr val="ECEC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defRPr/>
              </a:pPr>
              <a:endParaRPr lang="zh-CN" altLang="en-US" sz="2400" b="1" kern="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68" name="Text Box 13">
            <a:extLst>
              <a:ext uri="{FF2B5EF4-FFF2-40B4-BE49-F238E27FC236}">
                <a16:creationId xmlns:a16="http://schemas.microsoft.com/office/drawing/2014/main" xmlns="" id="{7B1C1C97-233C-494C-B0F0-72C3FDD10332}"/>
              </a:ext>
            </a:extLst>
          </p:cNvPr>
          <p:cNvSpPr txBox="1">
            <a:spLocks noChangeArrowheads="1"/>
          </p:cNvSpPr>
          <p:nvPr/>
        </p:nvSpPr>
        <p:spPr bwMode="auto">
          <a:xfrm>
            <a:off x="0" y="35073"/>
            <a:ext cx="5515909" cy="750732"/>
          </a:xfrm>
          <a:prstGeom prst="rect">
            <a:avLst/>
          </a:prstGeom>
          <a:solidFill>
            <a:schemeClr val="accent2">
              <a:lumMod val="40000"/>
              <a:lumOff val="60000"/>
            </a:schemeClr>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3200" b="1" dirty="0" err="1" smtClean="0">
                <a:latin typeface="Times New Roman" panose="02020603050405020304" pitchFamily="18" charset="0"/>
                <a:cs typeface="Times New Roman" panose="02020603050405020304" pitchFamily="18" charset="0"/>
              </a:rPr>
              <a:t>Tác</a:t>
            </a:r>
            <a:r>
              <a:rPr lang="en-US" altLang="zh-CN" sz="3200" b="1" dirty="0" smtClean="0">
                <a:latin typeface="Times New Roman" panose="02020603050405020304" pitchFamily="18" charset="0"/>
                <a:cs typeface="Times New Roman" panose="02020603050405020304" pitchFamily="18" charset="0"/>
              </a:rPr>
              <a:t> </a:t>
            </a:r>
            <a:r>
              <a:rPr lang="en-US" altLang="zh-CN" sz="3200" b="1" dirty="0" err="1" smtClean="0">
                <a:latin typeface="Times New Roman" panose="02020603050405020304" pitchFamily="18" charset="0"/>
                <a:cs typeface="Times New Roman" panose="02020603050405020304" pitchFamily="18" charset="0"/>
              </a:rPr>
              <a:t>dụng</a:t>
            </a:r>
            <a:r>
              <a:rPr lang="en-US" altLang="zh-CN" sz="3200" b="1" dirty="0" smtClean="0">
                <a:latin typeface="Times New Roman" panose="02020603050405020304" pitchFamily="18" charset="0"/>
                <a:cs typeface="Times New Roman" panose="02020603050405020304" pitchFamily="18" charset="0"/>
              </a:rPr>
              <a:t> </a:t>
            </a:r>
            <a:r>
              <a:rPr lang="en-US" altLang="zh-CN" sz="3200" b="1" dirty="0" err="1" smtClean="0">
                <a:latin typeface="Times New Roman" panose="02020603050405020304" pitchFamily="18" charset="0"/>
                <a:cs typeface="Times New Roman" panose="02020603050405020304" pitchFamily="18" charset="0"/>
              </a:rPr>
              <a:t>của</a:t>
            </a:r>
            <a:r>
              <a:rPr lang="en-US" altLang="zh-CN" sz="3200" b="1" dirty="0" smtClean="0">
                <a:latin typeface="Times New Roman" panose="02020603050405020304" pitchFamily="18" charset="0"/>
                <a:cs typeface="Times New Roman" panose="02020603050405020304" pitchFamily="18" charset="0"/>
              </a:rPr>
              <a:t> </a:t>
            </a:r>
            <a:r>
              <a:rPr lang="en-US" altLang="zh-CN" sz="3200" b="1" dirty="0" err="1" smtClean="0">
                <a:latin typeface="Times New Roman" panose="02020603050405020304" pitchFamily="18" charset="0"/>
                <a:cs typeface="Times New Roman" panose="02020603050405020304" pitchFamily="18" charset="0"/>
              </a:rPr>
              <a:t>các</a:t>
            </a:r>
            <a:r>
              <a:rPr lang="en-US" altLang="zh-CN" sz="3200" b="1" dirty="0" smtClean="0">
                <a:latin typeface="Times New Roman" panose="02020603050405020304" pitchFamily="18" charset="0"/>
                <a:cs typeface="Times New Roman" panose="02020603050405020304" pitchFamily="18" charset="0"/>
              </a:rPr>
              <a:t> </a:t>
            </a:r>
            <a:r>
              <a:rPr lang="en-US" altLang="zh-CN" sz="3200" b="1" dirty="0" err="1" smtClean="0">
                <a:latin typeface="Times New Roman" panose="02020603050405020304" pitchFamily="18" charset="0"/>
                <a:cs typeface="Times New Roman" panose="02020603050405020304" pitchFamily="18" charset="0"/>
              </a:rPr>
              <a:t>từ</a:t>
            </a:r>
            <a:r>
              <a:rPr lang="en-US" altLang="zh-CN" sz="3200" b="1" dirty="0" smtClean="0">
                <a:latin typeface="Times New Roman" panose="02020603050405020304" pitchFamily="18" charset="0"/>
                <a:cs typeface="Times New Roman" panose="02020603050405020304" pitchFamily="18" charset="0"/>
              </a:rPr>
              <a:t> </a:t>
            </a:r>
            <a:r>
              <a:rPr lang="en-US" altLang="zh-CN" sz="3200" b="1" dirty="0" err="1" smtClean="0">
                <a:latin typeface="Times New Roman" panose="02020603050405020304" pitchFamily="18" charset="0"/>
                <a:cs typeface="Times New Roman" panose="02020603050405020304" pitchFamily="18" charset="0"/>
              </a:rPr>
              <a:t>láy</a:t>
            </a:r>
            <a:r>
              <a:rPr lang="vi-VN" altLang="zh-CN" sz="3200" b="1" dirty="0" smtClean="0">
                <a:latin typeface="Times New Roman" panose="02020603050405020304" pitchFamily="18" charset="0"/>
                <a:cs typeface="Times New Roman" panose="02020603050405020304" pitchFamily="18" charset="0"/>
              </a:rPr>
              <a:t>:</a:t>
            </a:r>
            <a:endParaRPr lang="zh-CN" altLang="en-US" sz="3200" b="1" dirty="0">
              <a:latin typeface="Times New Roman" panose="02020603050405020304" pitchFamily="18" charset="0"/>
              <a:cs typeface="Times New Roman" panose="02020603050405020304" pitchFamily="18" charset="0"/>
            </a:endParaRPr>
          </a:p>
        </p:txBody>
      </p:sp>
      <p:graphicFrame>
        <p:nvGraphicFramePr>
          <p:cNvPr id="2" name="Table 2">
            <a:extLst>
              <a:ext uri="{FF2B5EF4-FFF2-40B4-BE49-F238E27FC236}">
                <a16:creationId xmlns:a16="http://schemas.microsoft.com/office/drawing/2014/main" xmlns="" id="{B9F6DDB1-95FF-6745-B550-D236938F998A}"/>
              </a:ext>
            </a:extLst>
          </p:cNvPr>
          <p:cNvGraphicFramePr>
            <a:graphicFrameLocks noGrp="1"/>
          </p:cNvGraphicFramePr>
          <p:nvPr>
            <p:extLst>
              <p:ext uri="{D42A27DB-BD31-4B8C-83A1-F6EECF244321}">
                <p14:modId xmlns:p14="http://schemas.microsoft.com/office/powerpoint/2010/main" val="2182507457"/>
              </p:ext>
            </p:extLst>
          </p:nvPr>
        </p:nvGraphicFramePr>
        <p:xfrm>
          <a:off x="263166" y="961154"/>
          <a:ext cx="11665597" cy="5437524"/>
        </p:xfrm>
        <a:graphic>
          <a:graphicData uri="http://schemas.openxmlformats.org/drawingml/2006/table">
            <a:tbl>
              <a:tblPr firstRow="1" bandRow="1">
                <a:tableStyleId>{10A1B5D5-9B99-4C35-A422-299274C87663}</a:tableStyleId>
              </a:tblPr>
              <a:tblGrid>
                <a:gridCol w="3123419">
                  <a:extLst>
                    <a:ext uri="{9D8B030D-6E8A-4147-A177-3AD203B41FA5}">
                      <a16:colId xmlns:a16="http://schemas.microsoft.com/office/drawing/2014/main" xmlns="" val="4200844592"/>
                    </a:ext>
                  </a:extLst>
                </a:gridCol>
                <a:gridCol w="8542178">
                  <a:extLst>
                    <a:ext uri="{9D8B030D-6E8A-4147-A177-3AD203B41FA5}">
                      <a16:colId xmlns:a16="http://schemas.microsoft.com/office/drawing/2014/main" xmlns="" val="2784887967"/>
                    </a:ext>
                  </a:extLst>
                </a:gridCol>
              </a:tblGrid>
              <a:tr h="1016481">
                <a:tc>
                  <a:txBody>
                    <a:bodyPr/>
                    <a:lstStyle/>
                    <a:p>
                      <a:pPr algn="ctr"/>
                      <a:r>
                        <a:rPr lang="x-none" sz="2800" b="1" dirty="0">
                          <a:latin typeface="Times New Roman" panose="02020603050405020304" pitchFamily="18" charset="0"/>
                          <a:cs typeface="Times New Roman" panose="02020603050405020304" pitchFamily="18" charset="0"/>
                        </a:rPr>
                        <a:t>Từ láy</a:t>
                      </a:r>
                    </a:p>
                  </a:txBody>
                  <a:tcPr anchor="ct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tc>
                  <a:txBody>
                    <a:bodyPr/>
                    <a:lstStyle/>
                    <a:p>
                      <a:pPr algn="ctr"/>
                      <a:r>
                        <a:rPr lang="x-none" sz="2800" b="1" dirty="0">
                          <a:latin typeface="Times New Roman" panose="02020603050405020304" pitchFamily="18" charset="0"/>
                          <a:cs typeface="Times New Roman" panose="02020603050405020304" pitchFamily="18" charset="0"/>
                        </a:rPr>
                        <a:t>Ý nghĩa</a:t>
                      </a:r>
                    </a:p>
                  </a:txBody>
                  <a:tcPr anchor="ct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extLst>
                  <a:ext uri="{0D108BD9-81ED-4DB2-BD59-A6C34878D82A}">
                    <a16:rowId xmlns:a16="http://schemas.microsoft.com/office/drawing/2014/main" xmlns="" val="120111291"/>
                  </a:ext>
                </a:extLst>
              </a:tr>
              <a:tr h="1016481">
                <a:tc>
                  <a:txBody>
                    <a:bodyPr/>
                    <a:lstStyle/>
                    <a:p>
                      <a:pPr algn="ctr"/>
                      <a:r>
                        <a:rPr lang="x-none" sz="2800" b="1" dirty="0">
                          <a:latin typeface="Times New Roman" panose="02020603050405020304" pitchFamily="18" charset="0"/>
                          <a:cs typeface="Times New Roman" panose="02020603050405020304" pitchFamily="18" charset="0"/>
                        </a:rPr>
                        <a:t>Ngắn ngủi</a:t>
                      </a:r>
                    </a:p>
                  </a:txBody>
                  <a:tcPr anchor="ct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tc>
                  <a:txBody>
                    <a:bodyPr/>
                    <a:lstStyle/>
                    <a:p>
                      <a:pPr algn="just"/>
                      <a:r>
                        <a:rPr lang="x-none" sz="2800" b="1" dirty="0">
                          <a:latin typeface="Times New Roman" panose="02020603050405020304" pitchFamily="18" charset="0"/>
                          <a:cs typeface="Times New Roman" panose="02020603050405020304" pitchFamily="18" charset="0"/>
                        </a:rPr>
                        <a:t>Diễn tả bài ca dao rất ngắn, từ đó nhấn mạnh vào đặc điểm hình thức nổi bật của bài ca dao và giúp người dân liên tưởng rõ nét hơn.</a:t>
                      </a:r>
                    </a:p>
                  </a:txBody>
                  <a:tcPr anchor="ct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extLst>
                  <a:ext uri="{0D108BD9-81ED-4DB2-BD59-A6C34878D82A}">
                    <a16:rowId xmlns:a16="http://schemas.microsoft.com/office/drawing/2014/main" xmlns="" val="704136926"/>
                  </a:ext>
                </a:extLst>
              </a:tr>
              <a:tr h="1016481">
                <a:tc>
                  <a:txBody>
                    <a:bodyPr/>
                    <a:lstStyle/>
                    <a:p>
                      <a:pPr algn="ctr"/>
                      <a:r>
                        <a:rPr lang="x-none" sz="2800" b="1" dirty="0">
                          <a:latin typeface="Times New Roman" panose="02020603050405020304" pitchFamily="18" charset="0"/>
                          <a:cs typeface="Times New Roman" panose="02020603050405020304" pitchFamily="18" charset="0"/>
                        </a:rPr>
                        <a:t>Dân dã, mộc mạc</a:t>
                      </a:r>
                    </a:p>
                  </a:txBody>
                  <a:tcPr anchor="ct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tc>
                  <a:txBody>
                    <a:bodyPr/>
                    <a:lstStyle/>
                    <a:p>
                      <a:pPr algn="just"/>
                      <a:r>
                        <a:rPr lang="x-none" sz="2800" b="1" dirty="0">
                          <a:latin typeface="Times New Roman" panose="02020603050405020304" pitchFamily="18" charset="0"/>
                          <a:cs typeface="Times New Roman" panose="02020603050405020304" pitchFamily="18" charset="0"/>
                        </a:rPr>
                        <a:t>Nhấn mạnh vào sự chất phác, bình dị, mộc mạc của người dân quê, nơi thôn dã.</a:t>
                      </a:r>
                    </a:p>
                  </a:txBody>
                  <a:tcPr anchor="ct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extLst>
                  <a:ext uri="{0D108BD9-81ED-4DB2-BD59-A6C34878D82A}">
                    <a16:rowId xmlns:a16="http://schemas.microsoft.com/office/drawing/2014/main" xmlns="" val="232188930"/>
                  </a:ext>
                </a:extLst>
              </a:tr>
              <a:tr h="1016481">
                <a:tc>
                  <a:txBody>
                    <a:bodyPr/>
                    <a:lstStyle/>
                    <a:p>
                      <a:pPr algn="ctr"/>
                      <a:r>
                        <a:rPr lang="x-none" sz="2800" b="1" dirty="0">
                          <a:latin typeface="Times New Roman" panose="02020603050405020304" pitchFamily="18" charset="0"/>
                          <a:cs typeface="Times New Roman" panose="02020603050405020304" pitchFamily="18" charset="0"/>
                        </a:rPr>
                        <a:t>Tha thiết, ngọt ngào</a:t>
                      </a:r>
                    </a:p>
                  </a:txBody>
                  <a:tcPr anchor="ct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tc>
                  <a:txBody>
                    <a:bodyPr/>
                    <a:lstStyle/>
                    <a:p>
                      <a:pPr algn="just"/>
                      <a:r>
                        <a:rPr lang="x-none" sz="2800" b="1" dirty="0">
                          <a:latin typeface="Times New Roman" panose="02020603050405020304" pitchFamily="18" charset="0"/>
                          <a:cs typeface="Times New Roman" panose="02020603050405020304" pitchFamily="18" charset="0"/>
                        </a:rPr>
                        <a:t>Giúp người đọc hình dung rõ nét hơn về âm điệu của bài ca dao</a:t>
                      </a:r>
                    </a:p>
                  </a:txBody>
                  <a:tcPr anchor="ct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extLst>
                  <a:ext uri="{0D108BD9-81ED-4DB2-BD59-A6C34878D82A}">
                    <a16:rowId xmlns:a16="http://schemas.microsoft.com/office/drawing/2014/main" xmlns="" val="687700265"/>
                  </a:ext>
                </a:extLst>
              </a:tr>
              <a:tr h="1016481">
                <a:tc>
                  <a:txBody>
                    <a:bodyPr/>
                    <a:lstStyle/>
                    <a:p>
                      <a:pPr algn="ctr"/>
                      <a:r>
                        <a:rPr lang="x-none" sz="2800" b="1" dirty="0">
                          <a:latin typeface="Times New Roman" panose="02020603050405020304" pitchFamily="18" charset="0"/>
                          <a:cs typeface="Times New Roman" panose="02020603050405020304" pitchFamily="18" charset="0"/>
                        </a:rPr>
                        <a:t>Thiết tha, bâng khuâng, xao xuyến</a:t>
                      </a:r>
                    </a:p>
                  </a:txBody>
                  <a:tcPr anchor="ct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tc>
                  <a:txBody>
                    <a:bodyPr/>
                    <a:lstStyle/>
                    <a:p>
                      <a:pPr algn="just"/>
                      <a:r>
                        <a:rPr lang="x-none" sz="2800" b="1" dirty="0">
                          <a:latin typeface="Times New Roman" panose="02020603050405020304" pitchFamily="18" charset="0"/>
                          <a:cs typeface="Times New Roman" panose="02020603050405020304" pitchFamily="18" charset="0"/>
                        </a:rPr>
                        <a:t>Giúp người đọc hình dung rõ nét hơn về cảm xúc của người viết đối với bài ca dao.</a:t>
                      </a:r>
                    </a:p>
                  </a:txBody>
                  <a:tcPr anchor="ct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extLst>
                  <a:ext uri="{0D108BD9-81ED-4DB2-BD59-A6C34878D82A}">
                    <a16:rowId xmlns:a16="http://schemas.microsoft.com/office/drawing/2014/main" xmlns="" val="3752849181"/>
                  </a:ext>
                </a:extLst>
              </a:tr>
            </a:tbl>
          </a:graphicData>
        </a:graphic>
      </p:graphicFrame>
    </p:spTree>
    <p:extLst>
      <p:ext uri="{BB962C8B-B14F-4D97-AF65-F5344CB8AC3E}">
        <p14:creationId xmlns:p14="http://schemas.microsoft.com/office/powerpoint/2010/main" val="4369457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 y="0"/>
            <a:ext cx="12192003" cy="6924403"/>
            <a:chOff x="-2" y="0"/>
            <a:chExt cx="9144002" cy="5193302"/>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723" y="145223"/>
              <a:ext cx="1256730" cy="1518478"/>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494800"/>
              <a:ext cx="9144000" cy="1683034"/>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 y="3005268"/>
              <a:ext cx="3022602" cy="2172566"/>
            </a:xfrm>
            <a:prstGeom prst="rect">
              <a:avLst/>
            </a:prstGeom>
          </p:spPr>
        </p:pic>
        <p:pic>
          <p:nvPicPr>
            <p:cNvPr id="4" name="图片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60636" y="2159000"/>
              <a:ext cx="2775741" cy="3034302"/>
            </a:xfrm>
            <a:prstGeom prst="rect">
              <a:avLst/>
            </a:prstGeom>
          </p:spPr>
        </p:pic>
      </p:grpSp>
      <p:grpSp>
        <p:nvGrpSpPr>
          <p:cNvPr id="48" name="组合 47"/>
          <p:cNvGrpSpPr/>
          <p:nvPr/>
        </p:nvGrpSpPr>
        <p:grpSpPr>
          <a:xfrm>
            <a:off x="3023573" y="3376087"/>
            <a:ext cx="5530398" cy="1740661"/>
            <a:chOff x="2169951" y="965687"/>
            <a:chExt cx="4147799" cy="800025"/>
          </a:xfrm>
        </p:grpSpPr>
        <p:grpSp>
          <p:nvGrpSpPr>
            <p:cNvPr id="21" name="Group 11"/>
            <p:cNvGrpSpPr>
              <a:grpSpLocks/>
            </p:cNvGrpSpPr>
            <p:nvPr/>
          </p:nvGrpSpPr>
          <p:grpSpPr bwMode="auto">
            <a:xfrm>
              <a:off x="2169951" y="965687"/>
              <a:ext cx="4147799" cy="583903"/>
              <a:chOff x="0" y="0"/>
              <a:chExt cx="3978" cy="560"/>
            </a:xfrm>
          </p:grpSpPr>
          <p:pic>
            <p:nvPicPr>
              <p:cNvPr id="22" name="矩形 9"/>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978" cy="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pic>
          <p:sp>
            <p:nvSpPr>
              <p:cNvPr id="23" name="Text Box 13"/>
              <p:cNvSpPr txBox="1">
                <a:spLocks noChangeArrowheads="1"/>
              </p:cNvSpPr>
              <p:nvPr/>
            </p:nvSpPr>
            <p:spPr bwMode="auto">
              <a:xfrm>
                <a:off x="10" y="10"/>
                <a:ext cx="396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133" b="1">
                  <a:solidFill>
                    <a:srgbClr val="FFFFFF"/>
                  </a:solidFill>
                  <a:latin typeface="Calibri" panose="020F0502020204030204" pitchFamily="34" charset="0"/>
                </a:endParaRPr>
              </a:p>
            </p:txBody>
          </p:sp>
        </p:grpSp>
        <p:sp>
          <p:nvSpPr>
            <p:cNvPr id="37" name="Text Box 58"/>
            <p:cNvSpPr txBox="1">
              <a:spLocks noChangeArrowheads="1"/>
            </p:cNvSpPr>
            <p:nvPr/>
          </p:nvSpPr>
          <p:spPr bwMode="auto">
            <a:xfrm>
              <a:off x="2180377" y="998434"/>
              <a:ext cx="4082529" cy="767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pPr>
              <a:r>
                <a:rPr lang="en-US" altLang="zh-CN" sz="5400" b="1" dirty="0" smtClean="0">
                  <a:latin typeface="+mn-lt"/>
                  <a:ea typeface="黑体" panose="02010609060101010101" pitchFamily="49" charset="-122"/>
                </a:rPr>
                <a:t>VIẾT NGẮN</a:t>
              </a:r>
              <a:endParaRPr lang="zh-CN" altLang="en-US" sz="5400" b="1" dirty="0">
                <a:latin typeface="+mn-lt"/>
                <a:ea typeface="黑体" panose="02010609060101010101" pitchFamily="49" charset="-122"/>
              </a:endParaRPr>
            </a:p>
          </p:txBody>
        </p:sp>
      </p:grpSp>
      <p:grpSp>
        <p:nvGrpSpPr>
          <p:cNvPr id="44" name="组合 43"/>
          <p:cNvGrpSpPr/>
          <p:nvPr/>
        </p:nvGrpSpPr>
        <p:grpSpPr>
          <a:xfrm>
            <a:off x="4855205" y="1514889"/>
            <a:ext cx="1794015" cy="1604558"/>
            <a:chOff x="2370146" y="833266"/>
            <a:chExt cx="483806" cy="432714"/>
          </a:xfrm>
        </p:grpSpPr>
        <p:grpSp>
          <p:nvGrpSpPr>
            <p:cNvPr id="24" name="Group 14"/>
            <p:cNvGrpSpPr>
              <a:grpSpLocks/>
            </p:cNvGrpSpPr>
            <p:nvPr/>
          </p:nvGrpSpPr>
          <p:grpSpPr bwMode="auto">
            <a:xfrm>
              <a:off x="2370146" y="833266"/>
              <a:ext cx="483806" cy="432714"/>
              <a:chOff x="0" y="0"/>
              <a:chExt cx="464" cy="415"/>
            </a:xfrm>
          </p:grpSpPr>
          <p:pic>
            <p:nvPicPr>
              <p:cNvPr id="25" name="圆角矩形 8"/>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464" cy="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pic>
          <p:sp>
            <p:nvSpPr>
              <p:cNvPr id="26" name="Text Box 16"/>
              <p:cNvSpPr txBox="1">
                <a:spLocks noChangeArrowheads="1"/>
              </p:cNvSpPr>
              <p:nvPr/>
            </p:nvSpPr>
            <p:spPr bwMode="auto">
              <a:xfrm>
                <a:off x="38" y="35"/>
                <a:ext cx="391"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1600">
                  <a:solidFill>
                    <a:srgbClr val="FFFFFF"/>
                  </a:solidFill>
                  <a:latin typeface="Calibri" panose="020F0502020204030204" pitchFamily="34" charset="0"/>
                </a:endParaRPr>
              </a:p>
            </p:txBody>
          </p:sp>
        </p:grpSp>
        <p:sp>
          <p:nvSpPr>
            <p:cNvPr id="36" name="TextBox 19"/>
            <p:cNvSpPr txBox="1">
              <a:spLocks noChangeArrowheads="1"/>
            </p:cNvSpPr>
            <p:nvPr/>
          </p:nvSpPr>
          <p:spPr bwMode="auto">
            <a:xfrm>
              <a:off x="2458029" y="865159"/>
              <a:ext cx="308039" cy="390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8800" b="1" dirty="0">
                  <a:solidFill>
                    <a:schemeClr val="bg1"/>
                  </a:solidFill>
                </a:rPr>
                <a:t>III</a:t>
              </a:r>
              <a:endParaRPr lang="zh-CN" altLang="en-US" sz="8800" b="1" dirty="0">
                <a:solidFill>
                  <a:schemeClr val="bg1"/>
                </a:solidFill>
              </a:endParaRPr>
            </a:p>
          </p:txBody>
        </p:sp>
      </p:grpSp>
    </p:spTree>
    <p:extLst>
      <p:ext uri="{BB962C8B-B14F-4D97-AF65-F5344CB8AC3E}">
        <p14:creationId xmlns:p14="http://schemas.microsoft.com/office/powerpoint/2010/main" val="12251929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PPT背景\0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69" y="1844128"/>
            <a:ext cx="12192000" cy="48683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E:\PPT背景\05.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517347">
            <a:off x="935812" y="1526361"/>
            <a:ext cx="3033532" cy="409862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5" descr="E:\PPT背景\05.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018681">
            <a:off x="4550874" y="1526360"/>
            <a:ext cx="3033532" cy="409862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Picture 5" descr="E:\PPT背景\05.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841888">
            <a:off x="8201874" y="1271439"/>
            <a:ext cx="3033532" cy="409862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96F51081-0D61-9148-AF2F-CE9E00DF864B}"/>
              </a:ext>
            </a:extLst>
          </p:cNvPr>
          <p:cNvSpPr/>
          <p:nvPr/>
        </p:nvSpPr>
        <p:spPr>
          <a:xfrm>
            <a:off x="0" y="232900"/>
            <a:ext cx="12237169" cy="6026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srgbClr val="002060"/>
              </a:solidFill>
            </a:endParaRPr>
          </a:p>
        </p:txBody>
      </p:sp>
      <p:sp>
        <p:nvSpPr>
          <p:cNvPr id="9" name="Text Box 22">
            <a:extLst>
              <a:ext uri="{FF2B5EF4-FFF2-40B4-BE49-F238E27FC236}">
                <a16:creationId xmlns:a16="http://schemas.microsoft.com/office/drawing/2014/main" xmlns="" id="{552424DC-ECB6-3D43-9BF6-DDF6AAF59D2F}"/>
              </a:ext>
            </a:extLst>
          </p:cNvPr>
          <p:cNvSpPr txBox="1">
            <a:spLocks noChangeArrowheads="1"/>
          </p:cNvSpPr>
          <p:nvPr/>
        </p:nvSpPr>
        <p:spPr bwMode="gray">
          <a:xfrm rot="1631453">
            <a:off x="1077426" y="2809725"/>
            <a:ext cx="2534601"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20650" indent="-120650"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vi-VN" sz="2800" b="1" dirty="0">
                <a:solidFill>
                  <a:srgbClr val="002060"/>
                </a:solidFill>
                <a:latin typeface="+mn-lt"/>
                <a:cs typeface="Times New Roman" panose="02020603050405020304" pitchFamily="18" charset="0"/>
              </a:rPr>
              <a:t>Tìm 5-6 hình ảnh về quê hương Việt Nam</a:t>
            </a:r>
            <a:endParaRPr lang="x-none" sz="2800" b="1" dirty="0">
              <a:solidFill>
                <a:srgbClr val="002060"/>
              </a:solidFill>
              <a:latin typeface="+mn-lt"/>
              <a:cs typeface="Times New Roman" panose="02020603050405020304" pitchFamily="18" charset="0"/>
            </a:endParaRPr>
          </a:p>
        </p:txBody>
      </p:sp>
      <p:sp>
        <p:nvSpPr>
          <p:cNvPr id="10" name="Text Box 22">
            <a:extLst>
              <a:ext uri="{FF2B5EF4-FFF2-40B4-BE49-F238E27FC236}">
                <a16:creationId xmlns:a16="http://schemas.microsoft.com/office/drawing/2014/main" xmlns="" id="{D87FDD70-0486-4C46-9A8C-81B82714679F}"/>
              </a:ext>
            </a:extLst>
          </p:cNvPr>
          <p:cNvSpPr txBox="1">
            <a:spLocks noChangeArrowheads="1"/>
          </p:cNvSpPr>
          <p:nvPr/>
        </p:nvSpPr>
        <p:spPr bwMode="gray">
          <a:xfrm rot="21103237">
            <a:off x="4861068" y="2723485"/>
            <a:ext cx="2534601"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20650" indent="-120650"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vi-VN" sz="2800" b="1" dirty="0">
                <a:solidFill>
                  <a:srgbClr val="002060"/>
                </a:solidFill>
                <a:latin typeface="+mn-lt"/>
                <a:cs typeface="Times New Roman" panose="02020603050405020304" pitchFamily="18" charset="0"/>
              </a:rPr>
              <a:t>Làm một tập ảnh về quê hương, đất nước, nơi em sống</a:t>
            </a:r>
            <a:endParaRPr lang="x-none" sz="2800" b="1" dirty="0">
              <a:solidFill>
                <a:srgbClr val="002060"/>
              </a:solidFill>
              <a:latin typeface="+mn-lt"/>
              <a:cs typeface="Times New Roman" panose="02020603050405020304" pitchFamily="18" charset="0"/>
            </a:endParaRPr>
          </a:p>
        </p:txBody>
      </p:sp>
      <p:sp>
        <p:nvSpPr>
          <p:cNvPr id="11" name="Text Box 22">
            <a:extLst>
              <a:ext uri="{FF2B5EF4-FFF2-40B4-BE49-F238E27FC236}">
                <a16:creationId xmlns:a16="http://schemas.microsoft.com/office/drawing/2014/main" xmlns="" id="{F938D34D-4325-D440-BA61-D217CAC609F3}"/>
              </a:ext>
            </a:extLst>
          </p:cNvPr>
          <p:cNvSpPr txBox="1">
            <a:spLocks noChangeArrowheads="1"/>
          </p:cNvSpPr>
          <p:nvPr/>
        </p:nvSpPr>
        <p:spPr bwMode="gray">
          <a:xfrm rot="998960">
            <a:off x="8411250" y="2559426"/>
            <a:ext cx="2534601"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20650" indent="-120650"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vi-VN" sz="2800" b="1" dirty="0">
                <a:solidFill>
                  <a:srgbClr val="002060"/>
                </a:solidFill>
                <a:latin typeface="+mn-lt"/>
                <a:cs typeface="Times New Roman" panose="02020603050405020304" pitchFamily="18" charset="0"/>
              </a:rPr>
              <a:t>Viết đoạn văn giới thiệu tập ảnh đó (150-200 chữ)</a:t>
            </a:r>
            <a:endParaRPr lang="x-none" sz="2800" b="1" dirty="0">
              <a:solidFill>
                <a:srgbClr val="002060"/>
              </a:solidFill>
              <a:latin typeface="+mn-lt"/>
              <a:cs typeface="Times New Roman" panose="02020603050405020304" pitchFamily="18" charset="0"/>
            </a:endParaRPr>
          </a:p>
        </p:txBody>
      </p:sp>
      <p:sp>
        <p:nvSpPr>
          <p:cNvPr id="12" name="Text Box 58"/>
          <p:cNvSpPr txBox="1">
            <a:spLocks noChangeArrowheads="1"/>
          </p:cNvSpPr>
          <p:nvPr/>
        </p:nvSpPr>
        <p:spPr bwMode="auto">
          <a:xfrm>
            <a:off x="3581856" y="298616"/>
            <a:ext cx="5443371" cy="102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pPr>
            <a:r>
              <a:rPr lang="en-US" altLang="zh-CN" sz="5400" b="1" dirty="0" err="1" smtClean="0">
                <a:latin typeface="+mn-lt"/>
                <a:ea typeface="黑体" panose="02010609060101010101" pitchFamily="49" charset="-122"/>
              </a:rPr>
              <a:t>Yêu</a:t>
            </a:r>
            <a:r>
              <a:rPr lang="en-US" altLang="zh-CN" sz="5400" b="1" dirty="0" smtClean="0">
                <a:latin typeface="+mn-lt"/>
                <a:ea typeface="黑体" panose="02010609060101010101" pitchFamily="49" charset="-122"/>
              </a:rPr>
              <a:t> </a:t>
            </a:r>
            <a:r>
              <a:rPr lang="en-US" altLang="zh-CN" sz="5400" b="1" dirty="0" err="1" smtClean="0">
                <a:latin typeface="+mn-lt"/>
                <a:ea typeface="黑体" panose="02010609060101010101" pitchFamily="49" charset="-122"/>
              </a:rPr>
              <a:t>cầu</a:t>
            </a:r>
            <a:r>
              <a:rPr lang="en-US" altLang="zh-CN" sz="5400" b="1" dirty="0" smtClean="0">
                <a:latin typeface="+mn-lt"/>
                <a:ea typeface="黑体" panose="02010609060101010101" pitchFamily="49" charset="-122"/>
              </a:rPr>
              <a:t>:</a:t>
            </a:r>
            <a:endParaRPr lang="zh-CN" altLang="en-US" sz="5400" b="1" dirty="0">
              <a:latin typeface="+mn-lt"/>
              <a:ea typeface="黑体" panose="02010609060101010101" pitchFamily="49" charset="-122"/>
            </a:endParaRPr>
          </a:p>
        </p:txBody>
      </p:sp>
    </p:spTree>
    <p:extLst>
      <p:ext uri="{BB962C8B-B14F-4D97-AF65-F5344CB8AC3E}">
        <p14:creationId xmlns:p14="http://schemas.microsoft.com/office/powerpoint/2010/main" val="3232365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par>
                                <p:cTn id="24" presetID="16" presetClass="entr" presetSubtype="21"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16409" y="99491"/>
            <a:ext cx="4228445" cy="701977"/>
          </a:xfrm>
          <a:prstGeom prst="rect">
            <a:avLst/>
          </a:prstGeom>
          <a:noFill/>
        </p:spPr>
        <p:txBody>
          <a:bodyPr wrap="none" lIns="85588" tIns="42794" rIns="85588" bIns="42794">
            <a:spAutoFit/>
          </a:bodyPr>
          <a:lstStyle/>
          <a:p>
            <a:pPr algn="ctr"/>
            <a:r>
              <a:rPr lang="en-US" sz="4000" b="1" dirty="0" err="1">
                <a:ln w="22225">
                  <a:solidFill>
                    <a:schemeClr val="accent2"/>
                  </a:solidFill>
                  <a:prstDash val="solid"/>
                </a:ln>
                <a:latin typeface="Times New Roman" panose="02020603050405020304" pitchFamily="18" charset="0"/>
                <a:cs typeface="Times New Roman" panose="02020603050405020304" pitchFamily="18" charset="0"/>
              </a:rPr>
              <a:t>Hướng</a:t>
            </a:r>
            <a:r>
              <a:rPr lang="en-US" sz="4000" b="1" dirty="0">
                <a:ln w="22225">
                  <a:solidFill>
                    <a:schemeClr val="accent2"/>
                  </a:solidFill>
                  <a:prstDash val="solid"/>
                </a:ln>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latin typeface="Times New Roman" panose="02020603050405020304" pitchFamily="18" charset="0"/>
                <a:cs typeface="Times New Roman" panose="02020603050405020304" pitchFamily="18" charset="0"/>
              </a:rPr>
              <a:t>dẫn</a:t>
            </a:r>
            <a:r>
              <a:rPr lang="en-US" sz="4000" b="1" dirty="0">
                <a:ln w="22225">
                  <a:solidFill>
                    <a:schemeClr val="accent2"/>
                  </a:solidFill>
                  <a:prstDash val="solid"/>
                </a:ln>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latin typeface="Times New Roman" panose="02020603050405020304" pitchFamily="18" charset="0"/>
                <a:cs typeface="Times New Roman" panose="02020603050405020304" pitchFamily="18" charset="0"/>
              </a:rPr>
              <a:t>về</a:t>
            </a:r>
            <a:r>
              <a:rPr lang="en-US" sz="4000" b="1" dirty="0">
                <a:ln w="22225">
                  <a:solidFill>
                    <a:schemeClr val="accent2"/>
                  </a:solidFill>
                  <a:prstDash val="solid"/>
                </a:ln>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latin typeface="Times New Roman" panose="02020603050405020304" pitchFamily="18" charset="0"/>
                <a:cs typeface="Times New Roman" panose="02020603050405020304" pitchFamily="18" charset="0"/>
              </a:rPr>
              <a:t>nhà</a:t>
            </a:r>
            <a:endParaRPr lang="en-US" sz="4000" b="1" dirty="0">
              <a:ln w="22225">
                <a:solidFill>
                  <a:schemeClr val="accent2"/>
                </a:solidFill>
                <a:prstDash val="solid"/>
              </a:ln>
              <a:latin typeface="Times New Roman" panose="02020603050405020304" pitchFamily="18" charset="0"/>
              <a:cs typeface="Times New Roman" panose="02020603050405020304" pitchFamily="18" charset="0"/>
            </a:endParaRPr>
          </a:p>
        </p:txBody>
      </p:sp>
      <p:sp>
        <p:nvSpPr>
          <p:cNvPr id="16" name="Content Placeholder 2"/>
          <p:cNvSpPr>
            <a:spLocks noGrp="1"/>
          </p:cNvSpPr>
          <p:nvPr>
            <p:ph idx="1"/>
          </p:nvPr>
        </p:nvSpPr>
        <p:spPr>
          <a:xfrm>
            <a:off x="173736" y="1364156"/>
            <a:ext cx="11740896" cy="5347540"/>
          </a:xfrm>
        </p:spPr>
        <p:txBody>
          <a:bodyPr>
            <a:noAutofit/>
          </a:bodyPr>
          <a:lstStyle/>
          <a:p>
            <a:pPr algn="just">
              <a:spcBef>
                <a:spcPts val="0"/>
              </a:spcBef>
              <a:buFontTx/>
              <a:buChar char="-"/>
            </a:pPr>
            <a:r>
              <a:rPr lang="en-US" sz="4000" b="1" dirty="0" err="1">
                <a:solidFill>
                  <a:srgbClr val="FF0000"/>
                </a:solidFill>
                <a:latin typeface="Times New Roman" panose="02020603050405020304" pitchFamily="18" charset="0"/>
                <a:cs typeface="Times New Roman" panose="02020603050405020304" pitchFamily="18" charset="0"/>
              </a:rPr>
              <a:t>Học</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bài</a:t>
            </a:r>
            <a:r>
              <a:rPr lang="en-US" sz="4000" b="1" dirty="0">
                <a:solidFill>
                  <a:srgbClr val="FF0000"/>
                </a:solidFill>
                <a:latin typeface="Times New Roman" panose="02020603050405020304" pitchFamily="18" charset="0"/>
                <a:cs typeface="Times New Roman" panose="02020603050405020304" pitchFamily="18" charset="0"/>
              </a:rPr>
              <a:t>:</a:t>
            </a:r>
          </a:p>
          <a:p>
            <a:pPr marL="0" indent="0" algn="just">
              <a:spcBef>
                <a:spcPts val="0"/>
              </a:spcBef>
              <a:buNone/>
            </a:pP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Hoàn</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thành</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các</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bài</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tập</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của</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bài</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Thực</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hành</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tiếng</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Việt</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trang</a:t>
            </a:r>
            <a:r>
              <a:rPr lang="en-US" sz="3600" b="1" i="1" dirty="0" smtClean="0">
                <a:solidFill>
                  <a:srgbClr val="7030A0"/>
                </a:solidFill>
                <a:latin typeface="Times New Roman" panose="02020603050405020304" pitchFamily="18" charset="0"/>
                <a:cs typeface="Times New Roman" panose="02020603050405020304" pitchFamily="18" charset="0"/>
              </a:rPr>
              <a:t> 67, 68, 69/SGK). </a:t>
            </a:r>
            <a:endParaRPr lang="en-US" sz="3600" b="1" i="1" dirty="0">
              <a:solidFill>
                <a:srgbClr val="7030A0"/>
              </a:solidFill>
              <a:latin typeface="Times New Roman" panose="02020603050405020304" pitchFamily="18" charset="0"/>
              <a:cs typeface="Times New Roman" panose="02020603050405020304" pitchFamily="18" charset="0"/>
            </a:endParaRPr>
          </a:p>
          <a:p>
            <a:pPr marL="0" indent="0" algn="just">
              <a:spcBef>
                <a:spcPts val="0"/>
              </a:spcBef>
              <a:buNone/>
            </a:pP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Thực</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hiện</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bài</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viết</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ngắn</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trang</a:t>
            </a:r>
            <a:r>
              <a:rPr lang="en-US" sz="3600" b="1" i="1" dirty="0" smtClean="0">
                <a:solidFill>
                  <a:srgbClr val="7030A0"/>
                </a:solidFill>
                <a:latin typeface="Times New Roman" panose="02020603050405020304" pitchFamily="18" charset="0"/>
                <a:cs typeface="Times New Roman" panose="02020603050405020304" pitchFamily="18" charset="0"/>
              </a:rPr>
              <a:t> 69/SGK).</a:t>
            </a:r>
          </a:p>
          <a:p>
            <a:pPr marL="0" indent="0" algn="just">
              <a:spcBef>
                <a:spcPts val="0"/>
              </a:spcBef>
              <a:buNone/>
            </a:pP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Ôn</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lại</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và</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học</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thuộc</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đặc</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điểm</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của</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thơ</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lục</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bát</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đặc</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điểm</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về</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số</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chữ</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gieo</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vần</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ngắt</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nhịp</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thanh</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smtClean="0">
                <a:solidFill>
                  <a:srgbClr val="7030A0"/>
                </a:solidFill>
                <a:latin typeface="Times New Roman" panose="02020603050405020304" pitchFamily="18" charset="0"/>
                <a:cs typeface="Times New Roman" panose="02020603050405020304" pitchFamily="18" charset="0"/>
              </a:rPr>
              <a:t>điệu </a:t>
            </a:r>
            <a:r>
              <a:rPr lang="en-US" sz="3600" b="1" i="1" dirty="0" smtClean="0">
                <a:solidFill>
                  <a:srgbClr val="7030A0"/>
                </a:solidFill>
                <a:latin typeface="Times New Roman" panose="02020603050405020304" pitchFamily="18" charset="0"/>
                <a:cs typeface="Times New Roman" panose="02020603050405020304" pitchFamily="18" charset="0"/>
              </a:rPr>
              <a:t>(</a:t>
            </a:r>
            <a:r>
              <a:rPr lang="en-US" sz="3600" b="1" i="1" dirty="0" err="1" smtClean="0">
                <a:solidFill>
                  <a:srgbClr val="7030A0"/>
                </a:solidFill>
                <a:latin typeface="Times New Roman" panose="02020603050405020304" pitchFamily="18" charset="0"/>
                <a:cs typeface="Times New Roman" panose="02020603050405020304" pitchFamily="18" charset="0"/>
              </a:rPr>
              <a:t>trang</a:t>
            </a:r>
            <a:r>
              <a:rPr lang="en-US" sz="3600" b="1" i="1" dirty="0" smtClean="0">
                <a:solidFill>
                  <a:srgbClr val="7030A0"/>
                </a:solidFill>
                <a:latin typeface="Times New Roman" panose="02020603050405020304" pitchFamily="18" charset="0"/>
                <a:cs typeface="Times New Roman" panose="02020603050405020304" pitchFamily="18" charset="0"/>
              </a:rPr>
              <a:t> 60/SGK).</a:t>
            </a:r>
          </a:p>
          <a:p>
            <a:pPr algn="just">
              <a:spcBef>
                <a:spcPts val="0"/>
              </a:spcBef>
              <a:buFontTx/>
              <a:buChar char="-"/>
            </a:pPr>
            <a:r>
              <a:rPr lang="en-US" sz="4000" b="1" dirty="0" err="1" smtClean="0">
                <a:solidFill>
                  <a:srgbClr val="FF0000"/>
                </a:solidFill>
                <a:latin typeface="Times New Roman" panose="02020603050405020304" pitchFamily="18" charset="0"/>
                <a:cs typeface="Times New Roman" panose="02020603050405020304" pitchFamily="18" charset="0"/>
              </a:rPr>
              <a:t>Soạn</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bài</a:t>
            </a:r>
            <a:r>
              <a:rPr lang="en-US" sz="4000" b="1" dirty="0">
                <a:solidFill>
                  <a:srgbClr val="FF0000"/>
                </a:solidFill>
                <a:latin typeface="Times New Roman" panose="02020603050405020304" pitchFamily="18" charset="0"/>
                <a:cs typeface="Times New Roman" panose="02020603050405020304" pitchFamily="18" charset="0"/>
              </a:rPr>
              <a:t>: </a:t>
            </a:r>
            <a:endParaRPr lang="en-US" sz="4000" b="1" dirty="0" smtClean="0">
              <a:solidFill>
                <a:srgbClr val="FF0000"/>
              </a:solidFill>
              <a:latin typeface="Times New Roman" panose="02020603050405020304" pitchFamily="18" charset="0"/>
              <a:cs typeface="Times New Roman" panose="02020603050405020304" pitchFamily="18" charset="0"/>
            </a:endParaRPr>
          </a:p>
          <a:p>
            <a:pPr marL="0" indent="0" algn="just">
              <a:spcBef>
                <a:spcPts val="0"/>
              </a:spcBef>
              <a:buNone/>
            </a:pPr>
            <a:r>
              <a:rPr lang="en-US" sz="40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Đọc</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trước</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bài</a:t>
            </a:r>
            <a:r>
              <a:rPr lang="en-US" sz="3600" b="1" i="1" dirty="0" smtClean="0">
                <a:solidFill>
                  <a:srgbClr val="7030A0"/>
                </a:solidFill>
                <a:latin typeface="Times New Roman" panose="02020603050405020304" pitchFamily="18" charset="0"/>
                <a:cs typeface="Times New Roman" panose="02020603050405020304" pitchFamily="18" charset="0"/>
              </a:rPr>
              <a:t> “ </a:t>
            </a:r>
            <a:r>
              <a:rPr lang="en-US" sz="3600" b="1" i="1" dirty="0" err="1" smtClean="0">
                <a:solidFill>
                  <a:srgbClr val="7030A0"/>
                </a:solidFill>
                <a:latin typeface="Times New Roman" panose="02020603050405020304" pitchFamily="18" charset="0"/>
                <a:cs typeface="Times New Roman" panose="02020603050405020304" pitchFamily="18" charset="0"/>
              </a:rPr>
              <a:t>Làm</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một</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bài</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thơ</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lục</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bát</a:t>
            </a:r>
            <a:r>
              <a:rPr lang="en-US" sz="3600" b="1" i="1" dirty="0" smtClean="0">
                <a:solidFill>
                  <a:srgbClr val="7030A0"/>
                </a:solidFill>
                <a:latin typeface="Times New Roman" panose="02020603050405020304" pitchFamily="18" charset="0"/>
                <a:cs typeface="Times New Roman" panose="02020603050405020304" pitchFamily="18" charset="0"/>
              </a:rPr>
              <a:t>” (</a:t>
            </a:r>
            <a:r>
              <a:rPr lang="en-US" sz="3600" b="1" i="1" dirty="0" err="1" smtClean="0">
                <a:solidFill>
                  <a:srgbClr val="7030A0"/>
                </a:solidFill>
                <a:latin typeface="Times New Roman" panose="02020603050405020304" pitchFamily="18" charset="0"/>
                <a:cs typeface="Times New Roman" panose="02020603050405020304" pitchFamily="18" charset="0"/>
              </a:rPr>
              <a:t>trang</a:t>
            </a:r>
            <a:r>
              <a:rPr lang="en-US" sz="3600" b="1" i="1" dirty="0" smtClean="0">
                <a:solidFill>
                  <a:srgbClr val="7030A0"/>
                </a:solidFill>
                <a:latin typeface="Times New Roman" panose="02020603050405020304" pitchFamily="18" charset="0"/>
                <a:cs typeface="Times New Roman" panose="02020603050405020304" pitchFamily="18" charset="0"/>
              </a:rPr>
              <a:t> 70,71/SGK)</a:t>
            </a:r>
            <a:endParaRPr lang="en-US" sz="3600" b="1" i="1" dirty="0">
              <a:solidFill>
                <a:srgbClr val="FF006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30955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5"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0297" y="193631"/>
            <a:ext cx="1675640" cy="2024637"/>
          </a:xfrm>
          <a:prstGeom prst="rect">
            <a:avLst/>
          </a:prstGeom>
        </p:spPr>
      </p:pic>
      <p:pic>
        <p:nvPicPr>
          <p:cNvPr id="7" name="图片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4659734"/>
            <a:ext cx="12192000" cy="2244045"/>
          </a:xfrm>
          <a:prstGeom prst="rect">
            <a:avLst/>
          </a:prstGeom>
        </p:spPr>
      </p:pic>
      <p:pic>
        <p:nvPicPr>
          <p:cNvPr id="6" name="图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 y="4007024"/>
            <a:ext cx="4030136" cy="2896755"/>
          </a:xfrm>
          <a:prstGeom prst="rect">
            <a:avLst/>
          </a:prstGeom>
        </p:spPr>
      </p:pic>
      <p:pic>
        <p:nvPicPr>
          <p:cNvPr id="4" name="图片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80849" y="2878667"/>
            <a:ext cx="3700988" cy="4045736"/>
          </a:xfrm>
          <a:prstGeom prst="rect">
            <a:avLst/>
          </a:prstGeom>
        </p:spPr>
      </p:pic>
      <p:sp>
        <p:nvSpPr>
          <p:cNvPr id="9" name="文本框 8"/>
          <p:cNvSpPr txBox="1"/>
          <p:nvPr/>
        </p:nvSpPr>
        <p:spPr>
          <a:xfrm>
            <a:off x="661717" y="2111009"/>
            <a:ext cx="8538281" cy="1569660"/>
          </a:xfrm>
          <a:prstGeom prst="rect">
            <a:avLst/>
          </a:prstGeom>
          <a:noFill/>
        </p:spPr>
        <p:txBody>
          <a:bodyPr wrap="square" rtlCol="0">
            <a:spAutoFit/>
          </a:bodyPr>
          <a:lstStyle/>
          <a:p>
            <a:pPr algn="ctr"/>
            <a:r>
              <a:rPr lang="vi-VN" altLang="zh-CN" sz="4800" b="1" dirty="0">
                <a:solidFill>
                  <a:srgbClr val="CC0099"/>
                </a:solidFill>
                <a:latin typeface="Times New Roman" panose="02020603050405020304" pitchFamily="18" charset="0"/>
                <a:ea typeface="微软雅黑" panose="020B0503020204020204" pitchFamily="34" charset="-122"/>
                <a:cs typeface="Times New Roman" panose="02020603050405020304" pitchFamily="18" charset="0"/>
              </a:rPr>
              <a:t>CẢM ƠN CÁC EM </a:t>
            </a:r>
          </a:p>
          <a:p>
            <a:pPr algn="ctr"/>
            <a:r>
              <a:rPr lang="vi-VN" altLang="zh-CN" sz="4800" b="1" dirty="0">
                <a:solidFill>
                  <a:srgbClr val="CC0099"/>
                </a:solidFill>
                <a:latin typeface="Times New Roman" panose="02020603050405020304" pitchFamily="18" charset="0"/>
                <a:ea typeface="微软雅黑" panose="020B0503020204020204" pitchFamily="34" charset="-122"/>
                <a:cs typeface="Times New Roman" panose="02020603050405020304" pitchFamily="18" charset="0"/>
              </a:rPr>
              <a:t>ĐÃ CHÚ Ý VÀO BUỔI HỌC!</a:t>
            </a:r>
            <a:endParaRPr lang="zh-CN" altLang="en-US" sz="4800" b="1" dirty="0">
              <a:solidFill>
                <a:srgbClr val="CC0099"/>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1" name="纯音乐 - 倾恋">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61717" y="-1309244"/>
            <a:ext cx="812800" cy="812800"/>
          </a:xfrm>
          <a:prstGeom prst="rect">
            <a:avLst/>
          </a:prstGeom>
        </p:spPr>
      </p:pic>
    </p:spTree>
    <p:extLst>
      <p:ext uri="{BB962C8B-B14F-4D97-AF65-F5344CB8AC3E}">
        <p14:creationId xmlns:p14="http://schemas.microsoft.com/office/powerpoint/2010/main" val="2657494504"/>
      </p:ext>
    </p:extLst>
  </p:cSld>
  <p:clrMapOvr>
    <a:masterClrMapping/>
  </p:clrMapOvr>
  <p:timing>
    <p:tnLst>
      <p:par>
        <p:cTn id="1" dur="indefinite" restart="never" nodeType="tmRoot">
          <p:childTnLst>
            <p:audio>
              <p:cMediaNode vol="80000" numSld="999" showWhenStopped="0">
                <p:cTn id="2" repeatCount="indefinite" fill="hold" display="0">
                  <p:stCondLst>
                    <p:cond delay="indefinite"/>
                  </p:stCondLst>
                  <p:endCondLst>
                    <p:cond evt="onStopAudio" delay="0">
                      <p:tgtEl>
                        <p:sldTgt/>
                      </p:tgtEl>
                    </p:cond>
                  </p:endCondLst>
                </p:cTn>
                <p:tgtEl>
                  <p:spTgt spid="1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 y="0"/>
            <a:ext cx="12192003" cy="6924402"/>
            <a:chOff x="-2" y="0"/>
            <a:chExt cx="9144002" cy="5193301"/>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723" y="145223"/>
              <a:ext cx="1256730" cy="1518478"/>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494800"/>
              <a:ext cx="9144000" cy="1683034"/>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 y="3699027"/>
              <a:ext cx="2057402" cy="1478806"/>
            </a:xfrm>
            <a:prstGeom prst="rect">
              <a:avLst/>
            </a:prstGeom>
          </p:spPr>
        </p:pic>
        <p:pic>
          <p:nvPicPr>
            <p:cNvPr id="4" name="图片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41659" y="3340721"/>
              <a:ext cx="1694717" cy="1852580"/>
            </a:xfrm>
            <a:prstGeom prst="rect">
              <a:avLst/>
            </a:prstGeom>
          </p:spPr>
        </p:pic>
      </p:grpSp>
      <p:sp>
        <p:nvSpPr>
          <p:cNvPr id="37" name="Text Box 58"/>
          <p:cNvSpPr txBox="1">
            <a:spLocks noChangeArrowheads="1"/>
          </p:cNvSpPr>
          <p:nvPr/>
        </p:nvSpPr>
        <p:spPr bwMode="auto">
          <a:xfrm>
            <a:off x="156956" y="1983613"/>
            <a:ext cx="11612349" cy="2028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pPr>
            <a:r>
              <a:rPr lang="en-US" altLang="zh-CN" sz="3600" b="1" dirty="0" smtClean="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TÌM HIỂU TRI THỨC TIẾNG VIỆT:</a:t>
            </a:r>
          </a:p>
          <a:p>
            <a:pPr algn="ctr" eaLnBrk="1" hangingPunct="1">
              <a:lnSpc>
                <a:spcPct val="120000"/>
              </a:lnSpc>
            </a:pPr>
            <a:r>
              <a:rPr lang="en-US" altLang="zh-CN" sz="3600" b="1" dirty="0" smtClean="0">
                <a:latin typeface="Times New Roman" panose="02020603050405020304" pitchFamily="18" charset="0"/>
                <a:ea typeface="黑体" panose="02010609060101010101" pitchFamily="49" charset="-122"/>
                <a:cs typeface="Times New Roman" panose="02020603050405020304" pitchFamily="18" charset="0"/>
              </a:rPr>
              <a:t>LỰA CHỌN TỪ NGỮ PHÙ HỢP VỚI VIỆC THỂ HIỆN Ý NGHĨA CỦA VĂN BẢN</a:t>
            </a:r>
            <a:endParaRPr lang="zh-CN" altLang="en-US" sz="3600" b="1" dirty="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44" name="组合 43"/>
          <p:cNvGrpSpPr/>
          <p:nvPr/>
        </p:nvGrpSpPr>
        <p:grpSpPr>
          <a:xfrm>
            <a:off x="4874659" y="193631"/>
            <a:ext cx="1794015" cy="1604558"/>
            <a:chOff x="2370146" y="833266"/>
            <a:chExt cx="483806" cy="432714"/>
          </a:xfrm>
        </p:grpSpPr>
        <p:grpSp>
          <p:nvGrpSpPr>
            <p:cNvPr id="24" name="Group 14"/>
            <p:cNvGrpSpPr>
              <a:grpSpLocks/>
            </p:cNvGrpSpPr>
            <p:nvPr/>
          </p:nvGrpSpPr>
          <p:grpSpPr bwMode="auto">
            <a:xfrm>
              <a:off x="2370146" y="833266"/>
              <a:ext cx="483806" cy="432714"/>
              <a:chOff x="0" y="0"/>
              <a:chExt cx="464" cy="415"/>
            </a:xfrm>
          </p:grpSpPr>
          <p:pic>
            <p:nvPicPr>
              <p:cNvPr id="25" name="圆角矩形 8"/>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464" cy="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pic>
          <p:sp>
            <p:nvSpPr>
              <p:cNvPr id="26" name="Text Box 16"/>
              <p:cNvSpPr txBox="1">
                <a:spLocks noChangeArrowheads="1"/>
              </p:cNvSpPr>
              <p:nvPr/>
            </p:nvSpPr>
            <p:spPr bwMode="auto">
              <a:xfrm>
                <a:off x="38" y="35"/>
                <a:ext cx="391"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3600">
                  <a:solidFill>
                    <a:srgbClr val="FFFFFF"/>
                  </a:solidFill>
                  <a:latin typeface="Times New Roman" panose="02020603050405020304" pitchFamily="18" charset="0"/>
                  <a:cs typeface="Times New Roman" panose="02020603050405020304" pitchFamily="18" charset="0"/>
                </a:endParaRPr>
              </a:p>
            </p:txBody>
          </p:sp>
        </p:grpSp>
        <p:sp>
          <p:nvSpPr>
            <p:cNvPr id="36" name="TextBox 19"/>
            <p:cNvSpPr txBox="1">
              <a:spLocks noChangeArrowheads="1"/>
            </p:cNvSpPr>
            <p:nvPr/>
          </p:nvSpPr>
          <p:spPr bwMode="auto">
            <a:xfrm>
              <a:off x="2535844" y="897989"/>
              <a:ext cx="234604" cy="298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6600" b="1" dirty="0" smtClean="0">
                  <a:solidFill>
                    <a:schemeClr val="bg1"/>
                  </a:solidFill>
                  <a:latin typeface="Times New Roman" panose="02020603050405020304" pitchFamily="18" charset="0"/>
                  <a:cs typeface="Times New Roman" panose="02020603050405020304" pitchFamily="18" charset="0"/>
                </a:rPr>
                <a:t>I.</a:t>
              </a:r>
              <a:endParaRPr lang="zh-CN" altLang="en-US" sz="6600" b="1" dirty="0">
                <a:solidFill>
                  <a:schemeClr val="bg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0306160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18968"/>
            <a:ext cx="12192003" cy="6903779"/>
            <a:chOff x="-2" y="0"/>
            <a:chExt cx="9144002" cy="5177834"/>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723" y="145223"/>
              <a:ext cx="1256730" cy="1518478"/>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494800"/>
              <a:ext cx="9144000" cy="1683034"/>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 y="3005268"/>
              <a:ext cx="3022602" cy="2172566"/>
            </a:xfrm>
            <a:prstGeom prst="rect">
              <a:avLst/>
            </a:prstGeom>
          </p:spPr>
        </p:pic>
      </p:grpSp>
      <p:sp>
        <p:nvSpPr>
          <p:cNvPr id="3" name="TextBox 2">
            <a:extLst>
              <a:ext uri="{FF2B5EF4-FFF2-40B4-BE49-F238E27FC236}">
                <a16:creationId xmlns:a16="http://schemas.microsoft.com/office/drawing/2014/main" xmlns="" id="{98B32DBB-CD19-6E43-95E4-40B2020120EB}"/>
              </a:ext>
            </a:extLst>
          </p:cNvPr>
          <p:cNvSpPr txBox="1"/>
          <p:nvPr/>
        </p:nvSpPr>
        <p:spPr>
          <a:xfrm>
            <a:off x="173433" y="1688010"/>
            <a:ext cx="10741363" cy="2062103"/>
          </a:xfrm>
          <a:prstGeom prst="rect">
            <a:avLst/>
          </a:prstGeom>
          <a:noFill/>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   - </a:t>
            </a:r>
            <a:r>
              <a:rPr lang="en-US" sz="3200" b="1" dirty="0" err="1" smtClean="0">
                <a:latin typeface="Times New Roman" panose="02020603050405020304" pitchFamily="18" charset="0"/>
                <a:cs typeface="Times New Roman" panose="02020603050405020304" pitchFamily="18" charset="0"/>
              </a:rPr>
              <a:t>Khi</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nói</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hoặc</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viết</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người</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nói</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viết</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thường</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phải</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huy</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động</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vốn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từ</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ngữ</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đã</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được</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tích</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lũy</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trong</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đó</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có</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những</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từ</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ngữ</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đồng</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nghĩa</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gần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nghĩa</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để</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lựa</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chọn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những</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từ</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ngữ</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phù</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hợp</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nhất</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với</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việc</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thể</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hiện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nội</a:t>
            </a:r>
            <a:r>
              <a:rPr lang="en-US" sz="3200" b="1" dirty="0" smtClean="0">
                <a:latin typeface="Times New Roman" panose="02020603050405020304" pitchFamily="18" charset="0"/>
                <a:cs typeface="Times New Roman" panose="02020603050405020304" pitchFamily="18" charset="0"/>
              </a:rPr>
              <a:t> dung </a:t>
            </a:r>
            <a:r>
              <a:rPr lang="en-US" sz="3200" b="1" dirty="0" err="1" smtClean="0">
                <a:latin typeface="Times New Roman" panose="02020603050405020304" pitchFamily="18" charset="0"/>
                <a:cs typeface="Times New Roman" panose="02020603050405020304" pitchFamily="18" charset="0"/>
              </a:rPr>
              <a:t>văn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bản</a:t>
            </a:r>
            <a:r>
              <a:rPr lang="en-US" sz="3200" b="1" dirty="0" smtClean="0">
                <a:latin typeface="Times New Roman" panose="02020603050405020304" pitchFamily="18" charset="0"/>
                <a:cs typeface="Times New Roman" panose="02020603050405020304" pitchFamily="18" charset="0"/>
              </a:rPr>
              <a:t>.</a:t>
            </a:r>
            <a:endParaRPr lang="x-none" sz="3200" b="1" dirty="0">
              <a:latin typeface="Times New Roman" panose="02020603050405020304" pitchFamily="18" charset="0"/>
              <a:cs typeface="Times New Roman" panose="02020603050405020304" pitchFamily="18" charset="0"/>
            </a:endParaRPr>
          </a:p>
        </p:txBody>
      </p:sp>
      <p:sp>
        <p:nvSpPr>
          <p:cNvPr id="39" name="Plaque 38"/>
          <p:cNvSpPr/>
          <p:nvPr/>
        </p:nvSpPr>
        <p:spPr>
          <a:xfrm>
            <a:off x="139962" y="63286"/>
            <a:ext cx="12041874" cy="867020"/>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3200" b="1" dirty="0" smtClean="0">
                <a:solidFill>
                  <a:srgbClr val="FF0000"/>
                </a:solidFill>
                <a:latin typeface="Times New Roman" panose="02020603050405020304" pitchFamily="18" charset="0"/>
                <a:ea typeface="MS Mincho"/>
                <a:cs typeface="Times New Roman" panose="02020603050405020304" pitchFamily="18" charset="0"/>
              </a:rPr>
              <a:t>1. </a:t>
            </a:r>
            <a:r>
              <a:rPr lang="en-US" sz="3200" b="1" dirty="0" err="1" smtClean="0">
                <a:solidFill>
                  <a:srgbClr val="FF0000"/>
                </a:solidFill>
                <a:latin typeface="Times New Roman" panose="02020603050405020304" pitchFamily="18" charset="0"/>
                <a:ea typeface="MS Mincho"/>
                <a:cs typeface="Times New Roman" panose="02020603050405020304" pitchFamily="18" charset="0"/>
              </a:rPr>
              <a:t>Khái</a:t>
            </a:r>
            <a:r>
              <a:rPr lang="en-US" sz="3200" b="1" dirty="0" smtClean="0">
                <a:solidFill>
                  <a:srgbClr val="FF0000"/>
                </a:solidFill>
                <a:latin typeface="Times New Roman" panose="02020603050405020304" pitchFamily="18" charset="0"/>
                <a:ea typeface="MS Mincho"/>
                <a:cs typeface="Times New Roman" panose="02020603050405020304" pitchFamily="18" charset="0"/>
              </a:rPr>
              <a:t> </a:t>
            </a:r>
            <a:r>
              <a:rPr lang="en-US" sz="3200" b="1" dirty="0" err="1" smtClean="0">
                <a:solidFill>
                  <a:srgbClr val="FF0000"/>
                </a:solidFill>
                <a:latin typeface="Times New Roman" panose="02020603050405020304" pitchFamily="18" charset="0"/>
                <a:ea typeface="MS Mincho"/>
                <a:cs typeface="Times New Roman" panose="02020603050405020304" pitchFamily="18" charset="0"/>
              </a:rPr>
              <a:t>niệm</a:t>
            </a:r>
            <a:r>
              <a:rPr lang="en-US" sz="3200" b="1" dirty="0" smtClean="0">
                <a:solidFill>
                  <a:srgbClr val="FF0000"/>
                </a:solidFill>
                <a:latin typeface="Times New Roman" panose="02020603050405020304" pitchFamily="18" charset="0"/>
                <a:ea typeface="MS Mincho"/>
                <a:cs typeface="Times New Roman" panose="02020603050405020304" pitchFamily="18" charset="0"/>
              </a:rPr>
              <a:t>.</a:t>
            </a:r>
            <a:endParaRPr lang="en-US" sz="3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4" name="TextBox 33">
            <a:extLst>
              <a:ext uri="{FF2B5EF4-FFF2-40B4-BE49-F238E27FC236}">
                <a16:creationId xmlns:a16="http://schemas.microsoft.com/office/drawing/2014/main" xmlns="" id="{98B32DBB-CD19-6E43-95E4-40B2020120EB}"/>
              </a:ext>
            </a:extLst>
          </p:cNvPr>
          <p:cNvSpPr txBox="1"/>
          <p:nvPr/>
        </p:nvSpPr>
        <p:spPr>
          <a:xfrm>
            <a:off x="230300" y="3923042"/>
            <a:ext cx="10741363" cy="1046440"/>
          </a:xfrm>
          <a:prstGeom prst="rect">
            <a:avLst/>
          </a:prstGeom>
          <a:noFill/>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   </a:t>
            </a:r>
            <a:r>
              <a:rPr lang="en-US" sz="3000" b="1" i="1" dirty="0" smtClean="0">
                <a:latin typeface="Times New Roman" panose="02020603050405020304" pitchFamily="18" charset="0"/>
                <a:cs typeface="Times New Roman" panose="02020603050405020304" pitchFamily="18" charset="0"/>
              </a:rPr>
              <a:t>VD: Ca </a:t>
            </a:r>
            <a:r>
              <a:rPr lang="en-US" sz="3000" b="1" i="1" dirty="0" err="1" smtClean="0">
                <a:latin typeface="Times New Roman" panose="02020603050405020304" pitchFamily="18" charset="0"/>
                <a:cs typeface="Times New Roman" panose="02020603050405020304" pitchFamily="18" charset="0"/>
              </a:rPr>
              <a:t>dao</a:t>
            </a:r>
            <a:r>
              <a:rPr lang="en-US" sz="3000" b="1" i="1" dirty="0" smtClean="0">
                <a:latin typeface="Times New Roman" panose="02020603050405020304" pitchFamily="18" charset="0"/>
                <a:cs typeface="Times New Roman" panose="02020603050405020304" pitchFamily="18" charset="0"/>
              </a:rPr>
              <a:t>, </a:t>
            </a:r>
            <a:r>
              <a:rPr lang="en-US" sz="3000" b="1" i="1" dirty="0" err="1" smtClean="0">
                <a:latin typeface="Times New Roman" panose="02020603050405020304" pitchFamily="18" charset="0"/>
                <a:cs typeface="Times New Roman" panose="02020603050405020304" pitchFamily="18" charset="0"/>
              </a:rPr>
              <a:t>dân</a:t>
            </a:r>
            <a:r>
              <a:rPr lang="en-US" sz="3000" b="1" i="1" dirty="0" smtClean="0">
                <a:latin typeface="Times New Roman" panose="02020603050405020304" pitchFamily="18" charset="0"/>
                <a:cs typeface="Times New Roman" panose="02020603050405020304" pitchFamily="18" charset="0"/>
              </a:rPr>
              <a:t> ca </a:t>
            </a:r>
            <a:r>
              <a:rPr lang="en-US" sz="3000" b="1" i="1" dirty="0" err="1" smtClean="0">
                <a:latin typeface="Times New Roman" panose="02020603050405020304" pitchFamily="18" charset="0"/>
                <a:cs typeface="Times New Roman" panose="02020603050405020304" pitchFamily="18" charset="0"/>
              </a:rPr>
              <a:t>Việt</a:t>
            </a:r>
            <a:r>
              <a:rPr lang="en-US" sz="3000" b="1" i="1" dirty="0" smtClean="0">
                <a:latin typeface="Times New Roman" panose="02020603050405020304" pitchFamily="18" charset="0"/>
                <a:cs typeface="Times New Roman" panose="02020603050405020304" pitchFamily="18" charset="0"/>
              </a:rPr>
              <a:t> Nam </a:t>
            </a:r>
            <a:r>
              <a:rPr lang="en-US" sz="3000" b="1" i="1" dirty="0" err="1" smtClean="0">
                <a:latin typeface="Times New Roman" panose="02020603050405020304" pitchFamily="18" charset="0"/>
                <a:cs typeface="Times New Roman" panose="02020603050405020304" pitchFamily="18" charset="0"/>
              </a:rPr>
              <a:t>có</a:t>
            </a:r>
            <a:r>
              <a:rPr lang="en-US" sz="3000" b="1" i="1" dirty="0" smtClean="0">
                <a:latin typeface="Times New Roman" panose="02020603050405020304" pitchFamily="18" charset="0"/>
                <a:cs typeface="Times New Roman" panose="02020603050405020304" pitchFamily="18" charset="0"/>
              </a:rPr>
              <a:t> </a:t>
            </a:r>
            <a:r>
              <a:rPr lang="en-US" sz="3000" b="1" i="1" dirty="0" err="1" smtClean="0">
                <a:latin typeface="Times New Roman" panose="02020603050405020304" pitchFamily="18" charset="0"/>
                <a:cs typeface="Times New Roman" panose="02020603050405020304" pitchFamily="18" charset="0"/>
              </a:rPr>
              <a:t>những</a:t>
            </a:r>
            <a:r>
              <a:rPr lang="en-US" sz="3000" b="1" i="1" dirty="0" smtClean="0">
                <a:latin typeface="Times New Roman" panose="02020603050405020304" pitchFamily="18" charset="0"/>
                <a:cs typeface="Times New Roman" panose="02020603050405020304" pitchFamily="18" charset="0"/>
              </a:rPr>
              <a:t> </a:t>
            </a:r>
            <a:r>
              <a:rPr lang="en-US" sz="3000" b="1" i="1" dirty="0" err="1" smtClean="0">
                <a:latin typeface="Times New Roman" panose="02020603050405020304" pitchFamily="18" charset="0"/>
                <a:cs typeface="Times New Roman" panose="02020603050405020304" pitchFamily="18" charset="0"/>
              </a:rPr>
              <a:t>bài</a:t>
            </a:r>
            <a:r>
              <a:rPr lang="en-US" sz="3000" b="1" i="1" dirty="0" smtClean="0">
                <a:latin typeface="Times New Roman" panose="02020603050405020304" pitchFamily="18" charset="0"/>
                <a:cs typeface="Times New Roman" panose="02020603050405020304" pitchFamily="18" charset="0"/>
              </a:rPr>
              <a:t> </a:t>
            </a:r>
            <a:r>
              <a:rPr lang="en-US" sz="3000" b="1" i="1" u="sng" dirty="0" err="1" smtClean="0">
                <a:latin typeface="Times New Roman" panose="02020603050405020304" pitchFamily="18" charset="0"/>
                <a:cs typeface="Times New Roman" panose="02020603050405020304" pitchFamily="18" charset="0"/>
              </a:rPr>
              <a:t>diễn</a:t>
            </a:r>
            <a:r>
              <a:rPr lang="en-US" sz="3000" b="1" i="1" u="sng" dirty="0" smtClean="0">
                <a:latin typeface="Times New Roman" panose="02020603050405020304" pitchFamily="18" charset="0"/>
                <a:cs typeface="Times New Roman" panose="02020603050405020304" pitchFamily="18" charset="0"/>
              </a:rPr>
              <a:t> </a:t>
            </a:r>
            <a:r>
              <a:rPr lang="en-US" sz="3000" b="1" i="1" u="sng" dirty="0" err="1" smtClean="0">
                <a:latin typeface="Times New Roman" panose="02020603050405020304" pitchFamily="18" charset="0"/>
                <a:cs typeface="Times New Roman" panose="02020603050405020304" pitchFamily="18" charset="0"/>
              </a:rPr>
              <a:t>tả</a:t>
            </a:r>
            <a:r>
              <a:rPr lang="en-US" sz="3000" b="1" i="1" u="sng" dirty="0" smtClean="0">
                <a:latin typeface="Times New Roman" panose="02020603050405020304" pitchFamily="18" charset="0"/>
                <a:cs typeface="Times New Roman" panose="02020603050405020304" pitchFamily="18" charset="0"/>
              </a:rPr>
              <a:t> </a:t>
            </a:r>
            <a:r>
              <a:rPr lang="en-US" sz="3000" b="1" i="1" dirty="0" err="1" smtClean="0">
                <a:latin typeface="Times New Roman" panose="02020603050405020304" pitchFamily="18" charset="0"/>
                <a:cs typeface="Times New Roman" panose="02020603050405020304" pitchFamily="18" charset="0"/>
              </a:rPr>
              <a:t>tình</a:t>
            </a:r>
            <a:r>
              <a:rPr lang="en-US" sz="3000" b="1" i="1" dirty="0" smtClean="0">
                <a:latin typeface="Times New Roman" panose="02020603050405020304" pitchFamily="18" charset="0"/>
                <a:cs typeface="Times New Roman" panose="02020603050405020304" pitchFamily="18" charset="0"/>
              </a:rPr>
              <a:t> </a:t>
            </a:r>
            <a:r>
              <a:rPr lang="en-US" sz="3000" b="1" i="1" dirty="0" err="1" smtClean="0">
                <a:latin typeface="Times New Roman" panose="02020603050405020304" pitchFamily="18" charset="0"/>
                <a:cs typeface="Times New Roman" panose="02020603050405020304" pitchFamily="18" charset="0"/>
              </a:rPr>
              <a:t>yêu</a:t>
            </a:r>
            <a:r>
              <a:rPr lang="en-US" sz="3000" b="1" i="1" dirty="0" smtClean="0">
                <a:latin typeface="Times New Roman" panose="02020603050405020304" pitchFamily="18" charset="0"/>
                <a:cs typeface="Times New Roman" panose="02020603050405020304" pitchFamily="18" charset="0"/>
              </a:rPr>
              <a:t> </a:t>
            </a:r>
            <a:r>
              <a:rPr lang="en-US" sz="3000" b="1" i="1" dirty="0" err="1" smtClean="0">
                <a:latin typeface="Times New Roman" panose="02020603050405020304" pitchFamily="18" charset="0"/>
                <a:cs typeface="Times New Roman" panose="02020603050405020304" pitchFamily="18" charset="0"/>
              </a:rPr>
              <a:t>quê</a:t>
            </a:r>
            <a:r>
              <a:rPr lang="en-US" sz="3000" b="1" i="1" dirty="0" smtClean="0">
                <a:latin typeface="Times New Roman" panose="02020603050405020304" pitchFamily="18" charset="0"/>
                <a:cs typeface="Times New Roman" panose="02020603050405020304" pitchFamily="18" charset="0"/>
              </a:rPr>
              <a:t> </a:t>
            </a:r>
            <a:r>
              <a:rPr lang="en-US" sz="3000" b="1" i="1" dirty="0" err="1" smtClean="0">
                <a:latin typeface="Times New Roman" panose="02020603050405020304" pitchFamily="18" charset="0"/>
                <a:cs typeface="Times New Roman" panose="02020603050405020304" pitchFamily="18" charset="0"/>
              </a:rPr>
              <a:t>hương</a:t>
            </a:r>
            <a:r>
              <a:rPr lang="en-US" sz="3000" b="1" i="1" dirty="0">
                <a:latin typeface="Times New Roman" panose="02020603050405020304" pitchFamily="18" charset="0"/>
                <a:cs typeface="Times New Roman" panose="02020603050405020304" pitchFamily="18" charset="0"/>
              </a:rPr>
              <a:t> </a:t>
            </a:r>
            <a:r>
              <a:rPr lang="en-US" sz="3000" b="1" i="1" dirty="0" err="1" smtClean="0">
                <a:latin typeface="Times New Roman" panose="02020603050405020304" pitchFamily="18" charset="0"/>
                <a:cs typeface="Times New Roman" panose="02020603050405020304" pitchFamily="18" charset="0"/>
              </a:rPr>
              <a:t>đất</a:t>
            </a:r>
            <a:r>
              <a:rPr lang="en-US" sz="3000" b="1" i="1" dirty="0" smtClean="0">
                <a:latin typeface="Times New Roman" panose="02020603050405020304" pitchFamily="18" charset="0"/>
                <a:cs typeface="Times New Roman" panose="02020603050405020304" pitchFamily="18" charset="0"/>
              </a:rPr>
              <a:t> </a:t>
            </a:r>
            <a:r>
              <a:rPr lang="en-US" sz="3000" b="1" i="1" dirty="0" err="1" smtClean="0">
                <a:latin typeface="Times New Roman" panose="02020603050405020304" pitchFamily="18" charset="0"/>
                <a:cs typeface="Times New Roman" panose="02020603050405020304" pitchFamily="18" charset="0"/>
              </a:rPr>
              <a:t>nước</a:t>
            </a:r>
            <a:r>
              <a:rPr lang="en-US" sz="3000" b="1" i="1" dirty="0" smtClean="0">
                <a:latin typeface="Times New Roman" panose="02020603050405020304" pitchFamily="18" charset="0"/>
                <a:cs typeface="Times New Roman" panose="02020603050405020304" pitchFamily="18" charset="0"/>
              </a:rPr>
              <a:t>, con </a:t>
            </a:r>
            <a:r>
              <a:rPr lang="en-US" sz="3000" b="1" i="1" dirty="0" err="1" smtClean="0">
                <a:latin typeface="Times New Roman" panose="02020603050405020304" pitchFamily="18" charset="0"/>
                <a:cs typeface="Times New Roman" panose="02020603050405020304" pitchFamily="18" charset="0"/>
              </a:rPr>
              <a:t>người</a:t>
            </a:r>
            <a:r>
              <a:rPr lang="en-US" sz="3000" b="1" i="1" dirty="0" smtClean="0">
                <a:latin typeface="Times New Roman" panose="02020603050405020304" pitchFamily="18" charset="0"/>
                <a:cs typeface="Times New Roman" panose="02020603050405020304" pitchFamily="18" charset="0"/>
              </a:rPr>
              <a:t> </a:t>
            </a:r>
            <a:r>
              <a:rPr lang="en-US" sz="3000" b="1" i="1" dirty="0" err="1" smtClean="0">
                <a:latin typeface="Times New Roman" panose="02020603050405020304" pitchFamily="18" charset="0"/>
                <a:cs typeface="Times New Roman" panose="02020603050405020304" pitchFamily="18" charset="0"/>
              </a:rPr>
              <a:t>thật</a:t>
            </a:r>
            <a:r>
              <a:rPr lang="en-US" sz="3000" b="1" i="1" dirty="0" smtClean="0">
                <a:latin typeface="Times New Roman" panose="02020603050405020304" pitchFamily="18" charset="0"/>
                <a:cs typeface="Times New Roman" panose="02020603050405020304" pitchFamily="18" charset="0"/>
              </a:rPr>
              <a:t> </a:t>
            </a:r>
            <a:r>
              <a:rPr lang="en-US" sz="3000" b="1" i="1" dirty="0" err="1" smtClean="0">
                <a:latin typeface="Times New Roman" panose="02020603050405020304" pitchFamily="18" charset="0"/>
                <a:cs typeface="Times New Roman" panose="02020603050405020304" pitchFamily="18" charset="0"/>
              </a:rPr>
              <a:t>bình</a:t>
            </a:r>
            <a:r>
              <a:rPr lang="en-US" sz="3000" b="1" i="1" dirty="0" smtClean="0">
                <a:latin typeface="Times New Roman" panose="02020603050405020304" pitchFamily="18" charset="0"/>
                <a:cs typeface="Times New Roman" panose="02020603050405020304" pitchFamily="18" charset="0"/>
              </a:rPr>
              <a:t> </a:t>
            </a:r>
            <a:r>
              <a:rPr lang="en-US" sz="3000" b="1" i="1" dirty="0" err="1" smtClean="0">
                <a:latin typeface="Times New Roman" panose="02020603050405020304" pitchFamily="18" charset="0"/>
                <a:cs typeface="Times New Roman" panose="02020603050405020304" pitchFamily="18" charset="0"/>
              </a:rPr>
              <a:t>dị</a:t>
            </a:r>
            <a:r>
              <a:rPr lang="en-US" sz="3000" b="1" i="1" dirty="0" smtClean="0">
                <a:latin typeface="Times New Roman" panose="02020603050405020304" pitchFamily="18" charset="0"/>
                <a:cs typeface="Times New Roman" panose="02020603050405020304" pitchFamily="18" charset="0"/>
              </a:rPr>
              <a:t> </a:t>
            </a:r>
            <a:r>
              <a:rPr lang="en-US" sz="3000" b="1" i="1" dirty="0" err="1" smtClean="0">
                <a:latin typeface="Times New Roman" panose="02020603050405020304" pitchFamily="18" charset="0"/>
                <a:cs typeface="Times New Roman" panose="02020603050405020304" pitchFamily="18" charset="0"/>
              </a:rPr>
              <a:t>mà</a:t>
            </a:r>
            <a:r>
              <a:rPr lang="en-US" sz="3000" b="1" i="1" dirty="0" smtClean="0">
                <a:latin typeface="Times New Roman" panose="02020603050405020304" pitchFamily="18" charset="0"/>
                <a:cs typeface="Times New Roman" panose="02020603050405020304" pitchFamily="18" charset="0"/>
              </a:rPr>
              <a:t> </a:t>
            </a:r>
            <a:r>
              <a:rPr lang="en-US" sz="3000" b="1" i="1" dirty="0" err="1" smtClean="0">
                <a:latin typeface="Times New Roman" panose="02020603050405020304" pitchFamily="18" charset="0"/>
                <a:cs typeface="Times New Roman" panose="02020603050405020304" pitchFamily="18" charset="0"/>
              </a:rPr>
              <a:t>sâu</a:t>
            </a:r>
            <a:r>
              <a:rPr lang="en-US" sz="3000" b="1" i="1" dirty="0" smtClean="0">
                <a:latin typeface="Times New Roman" panose="02020603050405020304" pitchFamily="18" charset="0"/>
                <a:cs typeface="Times New Roman" panose="02020603050405020304" pitchFamily="18" charset="0"/>
              </a:rPr>
              <a:t> </a:t>
            </a:r>
            <a:r>
              <a:rPr lang="en-US" sz="3000" b="1" i="1" dirty="0" err="1" smtClean="0">
                <a:latin typeface="Times New Roman" panose="02020603050405020304" pitchFamily="18" charset="0"/>
                <a:cs typeface="Times New Roman" panose="02020603050405020304" pitchFamily="18" charset="0"/>
              </a:rPr>
              <a:t>sắc</a:t>
            </a:r>
            <a:r>
              <a:rPr lang="en-US" sz="3000" b="1" i="1" dirty="0" smtClean="0">
                <a:latin typeface="Times New Roman" panose="02020603050405020304" pitchFamily="18" charset="0"/>
                <a:cs typeface="Times New Roman" panose="02020603050405020304" pitchFamily="18" charset="0"/>
              </a:rPr>
              <a:t> </a:t>
            </a:r>
            <a:r>
              <a:rPr lang="en-US" sz="3000" b="1" i="1" dirty="0" err="1" smtClean="0">
                <a:latin typeface="Times New Roman" panose="02020603050405020304" pitchFamily="18" charset="0"/>
                <a:cs typeface="Times New Roman" panose="02020603050405020304" pitchFamily="18" charset="0"/>
              </a:rPr>
              <a:t>đến</a:t>
            </a:r>
            <a:r>
              <a:rPr lang="en-US" sz="3000" b="1" i="1" dirty="0" smtClean="0">
                <a:latin typeface="Times New Roman" panose="02020603050405020304" pitchFamily="18" charset="0"/>
                <a:cs typeface="Times New Roman" panose="02020603050405020304" pitchFamily="18" charset="0"/>
              </a:rPr>
              <a:t> </a:t>
            </a:r>
            <a:r>
              <a:rPr lang="en-US" sz="3000" b="1" i="1" dirty="0" err="1" smtClean="0">
                <a:latin typeface="Times New Roman" panose="02020603050405020304" pitchFamily="18" charset="0"/>
                <a:cs typeface="Times New Roman" panose="02020603050405020304" pitchFamily="18" charset="0"/>
              </a:rPr>
              <a:t>khó</a:t>
            </a:r>
            <a:r>
              <a:rPr lang="en-US" sz="3000" b="1" i="1" dirty="0" smtClean="0">
                <a:latin typeface="Times New Roman" panose="02020603050405020304" pitchFamily="18" charset="0"/>
                <a:cs typeface="Times New Roman" panose="02020603050405020304" pitchFamily="18" charset="0"/>
              </a:rPr>
              <a:t> </a:t>
            </a:r>
            <a:r>
              <a:rPr lang="en-US" sz="3000" b="1" i="1" dirty="0" err="1" smtClean="0">
                <a:latin typeface="Times New Roman" panose="02020603050405020304" pitchFamily="18" charset="0"/>
                <a:cs typeface="Times New Roman" panose="02020603050405020304" pitchFamily="18" charset="0"/>
              </a:rPr>
              <a:t>ngờ</a:t>
            </a:r>
            <a:r>
              <a:rPr lang="en-US" sz="3000" b="1" i="1" dirty="0" smtClean="0">
                <a:latin typeface="Times New Roman" panose="02020603050405020304" pitchFamily="18" charset="0"/>
                <a:cs typeface="Times New Roman" panose="02020603050405020304" pitchFamily="18" charset="0"/>
              </a:rPr>
              <a:t>.  </a:t>
            </a:r>
            <a:endParaRPr lang="x-none" sz="30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3653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barn(inVertical)">
                                      <p:cBhvr>
                                        <p:cTn id="1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 y="0"/>
            <a:ext cx="12192003" cy="6903779"/>
            <a:chOff x="-2" y="0"/>
            <a:chExt cx="9144002" cy="5177834"/>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723" y="145223"/>
              <a:ext cx="1256730" cy="1518478"/>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494800"/>
              <a:ext cx="9144000" cy="1683034"/>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 y="3005268"/>
              <a:ext cx="3022602" cy="2172566"/>
            </a:xfrm>
            <a:prstGeom prst="rect">
              <a:avLst/>
            </a:prstGeom>
          </p:spPr>
        </p:pic>
      </p:grpSp>
      <p:grpSp>
        <p:nvGrpSpPr>
          <p:cNvPr id="48" name="组合 47"/>
          <p:cNvGrpSpPr/>
          <p:nvPr/>
        </p:nvGrpSpPr>
        <p:grpSpPr>
          <a:xfrm>
            <a:off x="673611" y="1031867"/>
            <a:ext cx="9520976" cy="1426051"/>
            <a:chOff x="2169951" y="965687"/>
            <a:chExt cx="4147799" cy="583903"/>
          </a:xfrm>
        </p:grpSpPr>
        <p:grpSp>
          <p:nvGrpSpPr>
            <p:cNvPr id="21" name="Group 11"/>
            <p:cNvGrpSpPr>
              <a:grpSpLocks/>
            </p:cNvGrpSpPr>
            <p:nvPr/>
          </p:nvGrpSpPr>
          <p:grpSpPr bwMode="auto">
            <a:xfrm>
              <a:off x="2169951" y="965687"/>
              <a:ext cx="4147799" cy="583903"/>
              <a:chOff x="0" y="0"/>
              <a:chExt cx="3978" cy="560"/>
            </a:xfrm>
          </p:grpSpPr>
          <p:pic>
            <p:nvPicPr>
              <p:cNvPr id="22" name="矩形 9"/>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0"/>
                <a:ext cx="3978" cy="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pic>
          <p:sp>
            <p:nvSpPr>
              <p:cNvPr id="23" name="Text Box 13"/>
              <p:cNvSpPr txBox="1">
                <a:spLocks noChangeArrowheads="1"/>
              </p:cNvSpPr>
              <p:nvPr/>
            </p:nvSpPr>
            <p:spPr bwMode="auto">
              <a:xfrm>
                <a:off x="10" y="10"/>
                <a:ext cx="396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3200" b="1">
                  <a:solidFill>
                    <a:srgbClr val="FFFFFF"/>
                  </a:solidFill>
                  <a:latin typeface="Times New Roman" panose="02020603050405020304" pitchFamily="18" charset="0"/>
                  <a:cs typeface="Times New Roman" panose="02020603050405020304" pitchFamily="18" charset="0"/>
                </a:endParaRPr>
              </a:p>
            </p:txBody>
          </p:sp>
        </p:grpSp>
        <p:sp>
          <p:nvSpPr>
            <p:cNvPr id="37" name="Text Box 58"/>
            <p:cNvSpPr txBox="1">
              <a:spLocks noChangeArrowheads="1"/>
            </p:cNvSpPr>
            <p:nvPr/>
          </p:nvSpPr>
          <p:spPr bwMode="auto">
            <a:xfrm>
              <a:off x="2631034" y="1073930"/>
              <a:ext cx="3527683" cy="279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pPr>
              <a:r>
                <a:rPr lang="vi-VN" altLang="zh-CN" sz="3200" b="1" dirty="0">
                  <a:latin typeface="Times New Roman" panose="02020603050405020304" pitchFamily="18" charset="0"/>
                  <a:ea typeface="+mn-ea"/>
                  <a:cs typeface="Times New Roman" panose="02020603050405020304" pitchFamily="18" charset="0"/>
                </a:rPr>
                <a:t>Xác định nội dung cần diễn đạt</a:t>
              </a:r>
              <a:endParaRPr lang="zh-CN" altLang="en-US" sz="3200" b="1" dirty="0">
                <a:latin typeface="Times New Roman" panose="02020603050405020304" pitchFamily="18" charset="0"/>
                <a:ea typeface="+mn-ea"/>
                <a:cs typeface="Times New Roman" panose="02020603050405020304" pitchFamily="18" charset="0"/>
              </a:endParaRPr>
            </a:p>
          </p:txBody>
        </p:sp>
      </p:grpSp>
      <p:grpSp>
        <p:nvGrpSpPr>
          <p:cNvPr id="18" name="Group 8"/>
          <p:cNvGrpSpPr>
            <a:grpSpLocks/>
          </p:cNvGrpSpPr>
          <p:nvPr/>
        </p:nvGrpSpPr>
        <p:grpSpPr bwMode="auto">
          <a:xfrm>
            <a:off x="694853" y="2494249"/>
            <a:ext cx="11497148" cy="1880491"/>
            <a:chOff x="0" y="0"/>
            <a:chExt cx="3978" cy="561"/>
          </a:xfrm>
        </p:grpSpPr>
        <p:pic>
          <p:nvPicPr>
            <p:cNvPr id="19" name="矩形 21"/>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978" cy="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pic>
        <p:sp>
          <p:nvSpPr>
            <p:cNvPr id="20" name="Text Box 10"/>
            <p:cNvSpPr txBox="1">
              <a:spLocks noChangeArrowheads="1"/>
            </p:cNvSpPr>
            <p:nvPr/>
          </p:nvSpPr>
          <p:spPr bwMode="auto">
            <a:xfrm>
              <a:off x="9" y="10"/>
              <a:ext cx="396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3200">
                <a:solidFill>
                  <a:srgbClr val="FFFFFF"/>
                </a:solidFill>
                <a:latin typeface="Times New Roman" panose="02020603050405020304" pitchFamily="18" charset="0"/>
                <a:cs typeface="Times New Roman" panose="02020603050405020304" pitchFamily="18" charset="0"/>
              </a:endParaRPr>
            </a:p>
          </p:txBody>
        </p:sp>
      </p:grpSp>
      <p:grpSp>
        <p:nvGrpSpPr>
          <p:cNvPr id="15" name="Group 5"/>
          <p:cNvGrpSpPr>
            <a:grpSpLocks/>
          </p:cNvGrpSpPr>
          <p:nvPr/>
        </p:nvGrpSpPr>
        <p:grpSpPr bwMode="auto">
          <a:xfrm>
            <a:off x="720865" y="4443021"/>
            <a:ext cx="11471135" cy="2429888"/>
            <a:chOff x="0" y="0"/>
            <a:chExt cx="3978" cy="561"/>
          </a:xfrm>
        </p:grpSpPr>
        <p:pic>
          <p:nvPicPr>
            <p:cNvPr id="16" name="矩形 22"/>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978" cy="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pic>
        <p:sp>
          <p:nvSpPr>
            <p:cNvPr id="17" name="Text Box 7"/>
            <p:cNvSpPr txBox="1">
              <a:spLocks noChangeArrowheads="1"/>
            </p:cNvSpPr>
            <p:nvPr/>
          </p:nvSpPr>
          <p:spPr bwMode="auto">
            <a:xfrm>
              <a:off x="9" y="10"/>
              <a:ext cx="396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3200" b="1">
                <a:solidFill>
                  <a:srgbClr val="FFFFFF"/>
                </a:solidFill>
                <a:latin typeface="Times New Roman" panose="02020603050405020304" pitchFamily="18" charset="0"/>
                <a:cs typeface="Times New Roman" panose="02020603050405020304" pitchFamily="18" charset="0"/>
              </a:endParaRPr>
            </a:p>
          </p:txBody>
        </p:sp>
      </p:grpSp>
      <p:grpSp>
        <p:nvGrpSpPr>
          <p:cNvPr id="44" name="组合 43"/>
          <p:cNvGrpSpPr/>
          <p:nvPr/>
        </p:nvGrpSpPr>
        <p:grpSpPr>
          <a:xfrm>
            <a:off x="472919" y="994992"/>
            <a:ext cx="1122985" cy="765853"/>
            <a:chOff x="2370146" y="833266"/>
            <a:chExt cx="483806" cy="432714"/>
          </a:xfrm>
        </p:grpSpPr>
        <p:grpSp>
          <p:nvGrpSpPr>
            <p:cNvPr id="24" name="Group 14"/>
            <p:cNvGrpSpPr>
              <a:grpSpLocks/>
            </p:cNvGrpSpPr>
            <p:nvPr/>
          </p:nvGrpSpPr>
          <p:grpSpPr bwMode="auto">
            <a:xfrm>
              <a:off x="2370146" y="833266"/>
              <a:ext cx="483806" cy="432714"/>
              <a:chOff x="0" y="0"/>
              <a:chExt cx="464" cy="415"/>
            </a:xfrm>
          </p:grpSpPr>
          <p:pic>
            <p:nvPicPr>
              <p:cNvPr id="25" name="圆角矩形 8"/>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0"/>
                <a:ext cx="464" cy="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pic>
          <p:sp>
            <p:nvSpPr>
              <p:cNvPr id="26" name="Text Box 16"/>
              <p:cNvSpPr txBox="1">
                <a:spLocks noChangeArrowheads="1"/>
              </p:cNvSpPr>
              <p:nvPr/>
            </p:nvSpPr>
            <p:spPr bwMode="auto">
              <a:xfrm>
                <a:off x="38" y="35"/>
                <a:ext cx="391"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3200">
                  <a:solidFill>
                    <a:srgbClr val="FFFFFF"/>
                  </a:solidFill>
                  <a:latin typeface="Times New Roman" panose="02020603050405020304" pitchFamily="18" charset="0"/>
                  <a:cs typeface="Times New Roman" panose="02020603050405020304" pitchFamily="18" charset="0"/>
                </a:endParaRPr>
              </a:p>
            </p:txBody>
          </p:sp>
        </p:grpSp>
        <p:sp>
          <p:nvSpPr>
            <p:cNvPr id="36" name="TextBox 19"/>
            <p:cNvSpPr txBox="1">
              <a:spLocks noChangeArrowheads="1"/>
            </p:cNvSpPr>
            <p:nvPr/>
          </p:nvSpPr>
          <p:spPr bwMode="auto">
            <a:xfrm>
              <a:off x="2432811" y="872512"/>
              <a:ext cx="234604" cy="330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3200" b="1" dirty="0">
                  <a:solidFill>
                    <a:schemeClr val="bg1"/>
                  </a:solidFill>
                  <a:latin typeface="Times New Roman" panose="02020603050405020304" pitchFamily="18" charset="0"/>
                  <a:cs typeface="Times New Roman" panose="02020603050405020304" pitchFamily="18" charset="0"/>
                </a:rPr>
                <a:t>1</a:t>
              </a:r>
              <a:endParaRPr lang="zh-CN" altLang="en-US" sz="3200" b="1" dirty="0">
                <a:solidFill>
                  <a:schemeClr val="bg1"/>
                </a:solidFill>
                <a:latin typeface="Times New Roman" panose="02020603050405020304" pitchFamily="18" charset="0"/>
                <a:cs typeface="Times New Roman" panose="02020603050405020304" pitchFamily="18" charset="0"/>
              </a:endParaRPr>
            </a:p>
          </p:txBody>
        </p:sp>
      </p:grpSp>
      <p:grpSp>
        <p:nvGrpSpPr>
          <p:cNvPr id="45" name="组合 44"/>
          <p:cNvGrpSpPr/>
          <p:nvPr/>
        </p:nvGrpSpPr>
        <p:grpSpPr>
          <a:xfrm>
            <a:off x="508799" y="2452382"/>
            <a:ext cx="1122985" cy="771390"/>
            <a:chOff x="2370146" y="1581913"/>
            <a:chExt cx="483806" cy="435842"/>
          </a:xfrm>
        </p:grpSpPr>
        <p:grpSp>
          <p:nvGrpSpPr>
            <p:cNvPr id="27" name="Group 17"/>
            <p:cNvGrpSpPr>
              <a:grpSpLocks/>
            </p:cNvGrpSpPr>
            <p:nvPr/>
          </p:nvGrpSpPr>
          <p:grpSpPr bwMode="auto">
            <a:xfrm>
              <a:off x="2370146" y="1581913"/>
              <a:ext cx="483806" cy="435842"/>
              <a:chOff x="0" y="0"/>
              <a:chExt cx="464" cy="418"/>
            </a:xfrm>
          </p:grpSpPr>
          <p:pic>
            <p:nvPicPr>
              <p:cNvPr id="28" name="圆角矩形 10"/>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0" y="0"/>
                <a:ext cx="464" cy="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pic>
          <p:sp>
            <p:nvSpPr>
              <p:cNvPr id="29" name="Text Box 19"/>
              <p:cNvSpPr txBox="1">
                <a:spLocks noChangeArrowheads="1"/>
              </p:cNvSpPr>
              <p:nvPr/>
            </p:nvSpPr>
            <p:spPr bwMode="auto">
              <a:xfrm>
                <a:off x="38" y="37"/>
                <a:ext cx="391"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3200">
                  <a:solidFill>
                    <a:srgbClr val="FFFFFF"/>
                  </a:solidFill>
                  <a:latin typeface="Times New Roman" panose="02020603050405020304" pitchFamily="18" charset="0"/>
                  <a:cs typeface="Times New Roman" panose="02020603050405020304" pitchFamily="18" charset="0"/>
                </a:endParaRPr>
              </a:p>
            </p:txBody>
          </p:sp>
        </p:grpSp>
        <p:sp>
          <p:nvSpPr>
            <p:cNvPr id="38" name="TextBox 24"/>
            <p:cNvSpPr txBox="1">
              <a:spLocks noChangeArrowheads="1"/>
            </p:cNvSpPr>
            <p:nvPr/>
          </p:nvSpPr>
          <p:spPr bwMode="auto">
            <a:xfrm>
              <a:off x="2432811" y="1598221"/>
              <a:ext cx="234604" cy="330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3200" b="1">
                  <a:solidFill>
                    <a:schemeClr val="bg1"/>
                  </a:solidFill>
                  <a:latin typeface="Times New Roman" panose="02020603050405020304" pitchFamily="18" charset="0"/>
                  <a:cs typeface="Times New Roman" panose="02020603050405020304" pitchFamily="18" charset="0"/>
                </a:rPr>
                <a:t>2</a:t>
              </a:r>
              <a:endParaRPr lang="zh-CN" altLang="en-US" sz="3200" b="1">
                <a:solidFill>
                  <a:schemeClr val="bg1"/>
                </a:solidFill>
                <a:latin typeface="Times New Roman" panose="02020603050405020304" pitchFamily="18" charset="0"/>
                <a:cs typeface="Times New Roman" panose="02020603050405020304" pitchFamily="18" charset="0"/>
              </a:endParaRPr>
            </a:p>
          </p:txBody>
        </p:sp>
      </p:grpSp>
      <p:grpSp>
        <p:nvGrpSpPr>
          <p:cNvPr id="46" name="组合 45"/>
          <p:cNvGrpSpPr/>
          <p:nvPr/>
        </p:nvGrpSpPr>
        <p:grpSpPr>
          <a:xfrm>
            <a:off x="525747" y="4606492"/>
            <a:ext cx="1190671" cy="765854"/>
            <a:chOff x="2370146" y="2474451"/>
            <a:chExt cx="483806" cy="432714"/>
          </a:xfrm>
        </p:grpSpPr>
        <p:pic>
          <p:nvPicPr>
            <p:cNvPr id="31" name="圆角矩形 12"/>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370146" y="2474451"/>
              <a:ext cx="483806" cy="432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pic>
        <p:sp>
          <p:nvSpPr>
            <p:cNvPr id="42" name="TextBox 28"/>
            <p:cNvSpPr txBox="1">
              <a:spLocks noChangeArrowheads="1"/>
            </p:cNvSpPr>
            <p:nvPr/>
          </p:nvSpPr>
          <p:spPr bwMode="auto">
            <a:xfrm>
              <a:off x="2432811" y="2514741"/>
              <a:ext cx="234604" cy="330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3200" b="1" dirty="0">
                  <a:solidFill>
                    <a:schemeClr val="bg1"/>
                  </a:solidFill>
                  <a:latin typeface="Times New Roman" panose="02020603050405020304" pitchFamily="18" charset="0"/>
                  <a:cs typeface="Times New Roman" panose="02020603050405020304" pitchFamily="18" charset="0"/>
                </a:rPr>
                <a:t>3</a:t>
              </a:r>
              <a:endParaRPr lang="zh-CN" altLang="en-US" sz="3200" b="1" dirty="0">
                <a:solidFill>
                  <a:schemeClr val="bg1"/>
                </a:solidFill>
                <a:latin typeface="Times New Roman" panose="02020603050405020304" pitchFamily="18" charset="0"/>
                <a:cs typeface="Times New Roman" panose="02020603050405020304" pitchFamily="18" charset="0"/>
              </a:endParaRPr>
            </a:p>
          </p:txBody>
        </p:sp>
      </p:grpSp>
      <p:sp>
        <p:nvSpPr>
          <p:cNvPr id="3" name="TextBox 2">
            <a:extLst>
              <a:ext uri="{FF2B5EF4-FFF2-40B4-BE49-F238E27FC236}">
                <a16:creationId xmlns:a16="http://schemas.microsoft.com/office/drawing/2014/main" xmlns="" id="{98B32DBB-CD19-6E43-95E4-40B2020120EB}"/>
              </a:ext>
            </a:extLst>
          </p:cNvPr>
          <p:cNvSpPr txBox="1"/>
          <p:nvPr/>
        </p:nvSpPr>
        <p:spPr>
          <a:xfrm>
            <a:off x="1424627" y="2657250"/>
            <a:ext cx="10741363" cy="1077218"/>
          </a:xfrm>
          <a:prstGeom prst="rect">
            <a:avLst/>
          </a:prstGeom>
          <a:noFill/>
        </p:spPr>
        <p:txBody>
          <a:bodyPr wrap="square" rtlCol="0">
            <a:spAutoFit/>
          </a:bodyPr>
          <a:lstStyle/>
          <a:p>
            <a:pPr algn="ctr"/>
            <a:r>
              <a:rPr lang="x-none" sz="3200" b="1" dirty="0">
                <a:latin typeface="Times New Roman" panose="02020603050405020304" pitchFamily="18" charset="0"/>
                <a:cs typeface="Times New Roman" panose="02020603050405020304" pitchFamily="18" charset="0"/>
              </a:rPr>
              <a:t>Huy động các từ đồng nghĩa, gần nghĩa, từ đó chọn từ ngữ có khả năng diễn đạt chính xác nhất</a:t>
            </a:r>
          </a:p>
        </p:txBody>
      </p:sp>
      <p:sp>
        <p:nvSpPr>
          <p:cNvPr id="53" name="TextBox 52">
            <a:extLst>
              <a:ext uri="{FF2B5EF4-FFF2-40B4-BE49-F238E27FC236}">
                <a16:creationId xmlns:a16="http://schemas.microsoft.com/office/drawing/2014/main" xmlns="" id="{3396992D-50D9-5A46-AF9D-FCD40FFB404C}"/>
              </a:ext>
            </a:extLst>
          </p:cNvPr>
          <p:cNvSpPr txBox="1"/>
          <p:nvPr/>
        </p:nvSpPr>
        <p:spPr>
          <a:xfrm>
            <a:off x="1511477" y="4787715"/>
            <a:ext cx="10042205" cy="1077218"/>
          </a:xfrm>
          <a:prstGeom prst="rect">
            <a:avLst/>
          </a:prstGeom>
          <a:noFill/>
        </p:spPr>
        <p:txBody>
          <a:bodyPr wrap="square" rtlCol="0">
            <a:spAutoFit/>
          </a:bodyPr>
          <a:lstStyle/>
          <a:p>
            <a:pPr algn="ctr"/>
            <a:r>
              <a:rPr lang="x-none" sz="3200" b="1" dirty="0">
                <a:latin typeface="Times New Roman" panose="02020603050405020304" pitchFamily="18" charset="0"/>
                <a:cs typeface="Times New Roman" panose="02020603050405020304" pitchFamily="18" charset="0"/>
              </a:rPr>
              <a:t>Chú ý khả năng kết hợp hài hoà giữa từ ngữ được lựa chọn với từ ngữ đứng trước hoặc sau trong câu.</a:t>
            </a:r>
          </a:p>
        </p:txBody>
      </p:sp>
      <p:sp>
        <p:nvSpPr>
          <p:cNvPr id="39" name="Plaque 38"/>
          <p:cNvSpPr/>
          <p:nvPr/>
        </p:nvSpPr>
        <p:spPr>
          <a:xfrm>
            <a:off x="139962" y="63286"/>
            <a:ext cx="12041874" cy="867020"/>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3200" b="1" dirty="0">
                <a:solidFill>
                  <a:srgbClr val="FF0000"/>
                </a:solidFill>
                <a:latin typeface="Times New Roman" panose="02020603050405020304" pitchFamily="18" charset="0"/>
                <a:ea typeface="MS Mincho"/>
                <a:cs typeface="Times New Roman" panose="02020603050405020304" pitchFamily="18" charset="0"/>
              </a:rPr>
              <a:t>2. </a:t>
            </a:r>
            <a:r>
              <a:rPr lang="en-US" sz="3200" b="1" dirty="0" err="1">
                <a:solidFill>
                  <a:srgbClr val="FF0000"/>
                </a:solidFill>
                <a:latin typeface="Times New Roman" panose="02020603050405020304" pitchFamily="18" charset="0"/>
                <a:ea typeface="MS Mincho"/>
                <a:cs typeface="Times New Roman" panose="02020603050405020304" pitchFamily="18" charset="0"/>
              </a:rPr>
              <a:t>Cách</a:t>
            </a:r>
            <a:r>
              <a:rPr lang="en-US" sz="3200" b="1" dirty="0">
                <a:solidFill>
                  <a:srgbClr val="FF0000"/>
                </a:solidFill>
                <a:latin typeface="Times New Roman" panose="02020603050405020304" pitchFamily="18" charset="0"/>
                <a:ea typeface="MS Mincho"/>
                <a:cs typeface="Times New Roman" panose="02020603050405020304" pitchFamily="18" charset="0"/>
              </a:rPr>
              <a:t> </a:t>
            </a:r>
            <a:r>
              <a:rPr lang="en-US" sz="3200" b="1" dirty="0" err="1">
                <a:solidFill>
                  <a:srgbClr val="FF0000"/>
                </a:solidFill>
                <a:latin typeface="Times New Roman" panose="02020603050405020304" pitchFamily="18" charset="0"/>
                <a:ea typeface="MS Mincho"/>
                <a:cs typeface="Times New Roman" panose="02020603050405020304" pitchFamily="18" charset="0"/>
              </a:rPr>
              <a:t>lựa</a:t>
            </a:r>
            <a:r>
              <a:rPr lang="en-US" sz="3200" b="1" dirty="0">
                <a:solidFill>
                  <a:srgbClr val="FF0000"/>
                </a:solidFill>
                <a:latin typeface="Times New Roman" panose="02020603050405020304" pitchFamily="18" charset="0"/>
                <a:ea typeface="MS Mincho"/>
                <a:cs typeface="Times New Roman" panose="02020603050405020304" pitchFamily="18" charset="0"/>
              </a:rPr>
              <a:t> </a:t>
            </a:r>
            <a:r>
              <a:rPr lang="en-US" sz="3200" b="1" dirty="0" err="1">
                <a:solidFill>
                  <a:srgbClr val="FF0000"/>
                </a:solidFill>
                <a:latin typeface="Times New Roman" panose="02020603050405020304" pitchFamily="18" charset="0"/>
                <a:ea typeface="MS Mincho"/>
                <a:cs typeface="Times New Roman" panose="02020603050405020304" pitchFamily="18" charset="0"/>
              </a:rPr>
              <a:t>chọn</a:t>
            </a:r>
            <a:r>
              <a:rPr lang="en-US" sz="3200" b="1" dirty="0">
                <a:solidFill>
                  <a:srgbClr val="FF0000"/>
                </a:solidFill>
                <a:latin typeface="Times New Roman" panose="02020603050405020304" pitchFamily="18" charset="0"/>
                <a:ea typeface="MS Mincho"/>
                <a:cs typeface="Times New Roman" panose="02020603050405020304" pitchFamily="18" charset="0"/>
              </a:rPr>
              <a:t> </a:t>
            </a:r>
            <a:r>
              <a:rPr lang="en-US" sz="3200" b="1" dirty="0" err="1">
                <a:solidFill>
                  <a:srgbClr val="FF0000"/>
                </a:solidFill>
                <a:latin typeface="Times New Roman" panose="02020603050405020304" pitchFamily="18" charset="0"/>
                <a:ea typeface="MS Mincho"/>
                <a:cs typeface="Times New Roman" panose="02020603050405020304" pitchFamily="18" charset="0"/>
              </a:rPr>
              <a:t>từ</a:t>
            </a:r>
            <a:r>
              <a:rPr lang="en-US" sz="3200" b="1" dirty="0">
                <a:solidFill>
                  <a:srgbClr val="FF0000"/>
                </a:solidFill>
                <a:latin typeface="Times New Roman" panose="02020603050405020304" pitchFamily="18" charset="0"/>
                <a:ea typeface="MS Mincho"/>
                <a:cs typeface="Times New Roman" panose="02020603050405020304" pitchFamily="18" charset="0"/>
              </a:rPr>
              <a:t> </a:t>
            </a:r>
            <a:r>
              <a:rPr lang="en-US" sz="3200" b="1" dirty="0" err="1">
                <a:solidFill>
                  <a:srgbClr val="FF0000"/>
                </a:solidFill>
                <a:latin typeface="Times New Roman" panose="02020603050405020304" pitchFamily="18" charset="0"/>
                <a:ea typeface="MS Mincho"/>
                <a:cs typeface="Times New Roman" panose="02020603050405020304" pitchFamily="18" charset="0"/>
              </a:rPr>
              <a:t>ngữ</a:t>
            </a:r>
            <a:r>
              <a:rPr lang="en-US" sz="3200" b="1" dirty="0">
                <a:solidFill>
                  <a:srgbClr val="FF0000"/>
                </a:solidFill>
                <a:latin typeface="Times New Roman" panose="02020603050405020304" pitchFamily="18" charset="0"/>
                <a:ea typeface="MS Mincho"/>
                <a:cs typeface="Times New Roman" panose="02020603050405020304" pitchFamily="18" charset="0"/>
              </a:rPr>
              <a:t> </a:t>
            </a:r>
            <a:r>
              <a:rPr lang="en-US" sz="3200" b="1" dirty="0" err="1">
                <a:solidFill>
                  <a:srgbClr val="FF0000"/>
                </a:solidFill>
                <a:latin typeface="Times New Roman" panose="02020603050405020304" pitchFamily="18" charset="0"/>
                <a:ea typeface="MS Mincho"/>
                <a:cs typeface="Times New Roman" panose="02020603050405020304" pitchFamily="18" charset="0"/>
              </a:rPr>
              <a:t>thích</a:t>
            </a:r>
            <a:r>
              <a:rPr lang="en-US" sz="3200" b="1" dirty="0">
                <a:solidFill>
                  <a:srgbClr val="FF0000"/>
                </a:solidFill>
                <a:latin typeface="Times New Roman" panose="02020603050405020304" pitchFamily="18" charset="0"/>
                <a:ea typeface="MS Mincho"/>
                <a:cs typeface="Times New Roman" panose="02020603050405020304" pitchFamily="18" charset="0"/>
              </a:rPr>
              <a:t> </a:t>
            </a:r>
            <a:r>
              <a:rPr lang="en-US" sz="3200" b="1" dirty="0" err="1">
                <a:solidFill>
                  <a:srgbClr val="FF0000"/>
                </a:solidFill>
                <a:latin typeface="Times New Roman" panose="02020603050405020304" pitchFamily="18" charset="0"/>
                <a:ea typeface="MS Mincho"/>
                <a:cs typeface="Times New Roman" panose="02020603050405020304" pitchFamily="18" charset="0"/>
              </a:rPr>
              <a:t>hợp</a:t>
            </a:r>
            <a:r>
              <a:rPr lang="en-US" sz="3200" b="1" dirty="0">
                <a:solidFill>
                  <a:srgbClr val="FF0000"/>
                </a:solidFill>
                <a:latin typeface="Times New Roman" panose="02020603050405020304" pitchFamily="18" charset="0"/>
                <a:ea typeface="MS Mincho"/>
                <a:cs typeface="Times New Roman" panose="02020603050405020304" pitchFamily="18" charset="0"/>
              </a:rPr>
              <a:t> </a:t>
            </a:r>
            <a:r>
              <a:rPr lang="en-US" sz="3200" b="1" dirty="0" err="1">
                <a:solidFill>
                  <a:srgbClr val="FF0000"/>
                </a:solidFill>
                <a:latin typeface="Times New Roman" panose="02020603050405020304" pitchFamily="18" charset="0"/>
                <a:ea typeface="MS Mincho"/>
                <a:cs typeface="Times New Roman" panose="02020603050405020304" pitchFamily="18" charset="0"/>
              </a:rPr>
              <a:t>khi</a:t>
            </a:r>
            <a:r>
              <a:rPr lang="en-US" sz="3200" b="1" dirty="0">
                <a:solidFill>
                  <a:srgbClr val="FF0000"/>
                </a:solidFill>
                <a:latin typeface="Times New Roman" panose="02020603050405020304" pitchFamily="18" charset="0"/>
                <a:ea typeface="MS Mincho"/>
                <a:cs typeface="Times New Roman" panose="02020603050405020304" pitchFamily="18" charset="0"/>
              </a:rPr>
              <a:t> </a:t>
            </a:r>
            <a:r>
              <a:rPr lang="en-US" sz="3200" b="1" dirty="0" err="1">
                <a:solidFill>
                  <a:srgbClr val="FF0000"/>
                </a:solidFill>
                <a:latin typeface="Times New Roman" panose="02020603050405020304" pitchFamily="18" charset="0"/>
                <a:ea typeface="MS Mincho"/>
                <a:cs typeface="Times New Roman" panose="02020603050405020304" pitchFamily="18" charset="0"/>
              </a:rPr>
              <a:t>nói</a:t>
            </a:r>
            <a:r>
              <a:rPr lang="en-US" sz="3200" b="1" dirty="0">
                <a:solidFill>
                  <a:srgbClr val="FF0000"/>
                </a:solidFill>
                <a:latin typeface="Times New Roman" panose="02020603050405020304" pitchFamily="18" charset="0"/>
                <a:ea typeface="MS Mincho"/>
                <a:cs typeface="Times New Roman" panose="02020603050405020304" pitchFamily="18" charset="0"/>
              </a:rPr>
              <a:t> </a:t>
            </a:r>
            <a:r>
              <a:rPr lang="en-US" sz="3200" b="1" dirty="0" err="1">
                <a:solidFill>
                  <a:srgbClr val="FF0000"/>
                </a:solidFill>
                <a:latin typeface="Times New Roman" panose="02020603050405020304" pitchFamily="18" charset="0"/>
                <a:ea typeface="MS Mincho"/>
                <a:cs typeface="Times New Roman" panose="02020603050405020304" pitchFamily="18" charset="0"/>
              </a:rPr>
              <a:t>hoặc</a:t>
            </a:r>
            <a:r>
              <a:rPr lang="en-US" sz="3200" b="1" dirty="0">
                <a:solidFill>
                  <a:srgbClr val="FF0000"/>
                </a:solidFill>
                <a:latin typeface="Times New Roman" panose="02020603050405020304" pitchFamily="18" charset="0"/>
                <a:ea typeface="MS Mincho"/>
                <a:cs typeface="Times New Roman" panose="02020603050405020304" pitchFamily="18" charset="0"/>
              </a:rPr>
              <a:t> </a:t>
            </a:r>
            <a:r>
              <a:rPr lang="en-US" sz="3200" b="1" dirty="0" err="1">
                <a:solidFill>
                  <a:srgbClr val="FF0000"/>
                </a:solidFill>
                <a:latin typeface="Times New Roman" panose="02020603050405020304" pitchFamily="18" charset="0"/>
                <a:ea typeface="MS Mincho"/>
                <a:cs typeface="Times New Roman" panose="02020603050405020304" pitchFamily="18" charset="0"/>
              </a:rPr>
              <a:t>viết</a:t>
            </a:r>
            <a:r>
              <a:rPr lang="en-US" sz="3200" b="1" dirty="0">
                <a:solidFill>
                  <a:srgbClr val="FF0000"/>
                </a:solidFill>
                <a:latin typeface="Times New Roman" panose="02020603050405020304" pitchFamily="18" charset="0"/>
                <a:ea typeface="MS Mincho"/>
                <a:cs typeface="Times New Roman" panose="02020603050405020304" pitchFamily="18" charset="0"/>
              </a:rPr>
              <a:t>.</a:t>
            </a:r>
            <a:endParaRPr lang="en-US" sz="3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762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arn(inVertical)">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barn(inVertical)">
                                      <p:cBhvr>
                                        <p:cTn id="12" dur="5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barn(inVertical)">
                                      <p:cBhvr>
                                        <p:cTn id="17" dur="500"/>
                                        <p:tgtEl>
                                          <p:spTgt spid="4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par>
                                <p:cTn id="23" presetID="16" presetClass="entr" presetSubtype="21"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inVertical)">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46"/>
                                        </p:tgtEl>
                                        <p:attrNameLst>
                                          <p:attrName>style.visibility</p:attrName>
                                        </p:attrNameLst>
                                      </p:cBhvr>
                                      <p:to>
                                        <p:strVal val="visible"/>
                                      </p:to>
                                    </p:set>
                                    <p:animEffect transition="in" filter="barn(inVertical)">
                                      <p:cBhvr>
                                        <p:cTn id="30" dur="500"/>
                                        <p:tgtEl>
                                          <p:spTgt spid="46"/>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53"/>
                                        </p:tgtEl>
                                        <p:attrNameLst>
                                          <p:attrName>style.visibility</p:attrName>
                                        </p:attrNameLst>
                                      </p:cBhvr>
                                      <p:to>
                                        <p:strVal val="visible"/>
                                      </p:to>
                                    </p:set>
                                    <p:animEffect transition="in" filter="barn(inVertical)">
                                      <p:cBhvr>
                                        <p:cTn id="35" dur="500"/>
                                        <p:tgtEl>
                                          <p:spTgt spid="53"/>
                                        </p:tgtEl>
                                      </p:cBhvr>
                                    </p:animEffect>
                                  </p:childTnLst>
                                </p:cTn>
                              </p:par>
                              <p:par>
                                <p:cTn id="36" presetID="16" presetClass="entr" presetSubtype="21"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barn(inVertical)">
                                      <p:cBhvr>
                                        <p:cTn id="3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que 6"/>
          <p:cNvSpPr/>
          <p:nvPr/>
        </p:nvSpPr>
        <p:spPr>
          <a:xfrm>
            <a:off x="0" y="171109"/>
            <a:ext cx="3093396" cy="1229674"/>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4000" b="1" dirty="0">
                <a:solidFill>
                  <a:srgbClr val="002060"/>
                </a:solidFill>
                <a:latin typeface="Times New Roman" panose="02020603050405020304" pitchFamily="18" charset="0"/>
                <a:ea typeface="MS Mincho"/>
                <a:cs typeface="Times New Roman" panose="02020603050405020304" pitchFamily="18" charset="0"/>
              </a:rPr>
              <a:t>3</a:t>
            </a:r>
            <a:r>
              <a:rPr lang="en-US" sz="4000" b="1" dirty="0" smtClean="0">
                <a:solidFill>
                  <a:srgbClr val="002060"/>
                </a:solidFill>
                <a:latin typeface="Times New Roman" panose="02020603050405020304" pitchFamily="18" charset="0"/>
                <a:ea typeface="MS Mincho"/>
                <a:cs typeface="Times New Roman" panose="02020603050405020304" pitchFamily="18" charset="0"/>
              </a:rPr>
              <a:t>. </a:t>
            </a:r>
            <a:r>
              <a:rPr lang="en-US" sz="4000" b="1" dirty="0" err="1">
                <a:solidFill>
                  <a:srgbClr val="002060"/>
                </a:solidFill>
                <a:latin typeface="Times New Roman" panose="02020603050405020304" pitchFamily="18" charset="0"/>
                <a:ea typeface="MS Mincho"/>
                <a:cs typeface="Times New Roman" panose="02020603050405020304" pitchFamily="18" charset="0"/>
              </a:rPr>
              <a:t>Tác</a:t>
            </a:r>
            <a:r>
              <a:rPr lang="en-US" sz="4000" b="1" dirty="0">
                <a:solidFill>
                  <a:srgbClr val="002060"/>
                </a:solidFill>
                <a:latin typeface="Times New Roman" panose="02020603050405020304" pitchFamily="18" charset="0"/>
                <a:ea typeface="MS Mincho"/>
                <a:cs typeface="Times New Roman" panose="02020603050405020304" pitchFamily="18" charset="0"/>
              </a:rPr>
              <a:t> </a:t>
            </a:r>
            <a:r>
              <a:rPr lang="en-US" sz="4000" b="1" dirty="0" err="1" smtClean="0">
                <a:solidFill>
                  <a:srgbClr val="002060"/>
                </a:solidFill>
                <a:latin typeface="Times New Roman" panose="02020603050405020304" pitchFamily="18" charset="0"/>
                <a:ea typeface="MS Mincho"/>
                <a:cs typeface="Times New Roman" panose="02020603050405020304" pitchFamily="18" charset="0"/>
              </a:rPr>
              <a:t>dụng</a:t>
            </a:r>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Rounded Rectangle 7"/>
              <p:cNvSpPr/>
              <p:nvPr/>
            </p:nvSpPr>
            <p:spPr>
              <a:xfrm>
                <a:off x="102476" y="1623848"/>
                <a:ext cx="12192000" cy="4855780"/>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tabLst>
                    <a:tab pos="1386840" algn="l"/>
                  </a:tabLst>
                </a:pPr>
                <a:r>
                  <a:rPr lang="en-US" sz="4000" b="1" dirty="0">
                    <a:solidFill>
                      <a:srgbClr val="0D0D0D"/>
                    </a:solidFill>
                    <a:latin typeface="Times New Roman" panose="02020603050405020304" pitchFamily="18" charset="0"/>
                    <a:ea typeface="MS Mincho"/>
                    <a:cs typeface="Times New Roman" panose="02020603050405020304" pitchFamily="18" charset="0"/>
                  </a:rPr>
                  <a:t>- </a:t>
                </a:r>
                <a:r>
                  <a:rPr lang="en-US" sz="4000" b="1" dirty="0" err="1">
                    <a:solidFill>
                      <a:srgbClr val="FF0000"/>
                    </a:solidFill>
                    <a:latin typeface="Times New Roman" panose="02020603050405020304" pitchFamily="18" charset="0"/>
                    <a:ea typeface="MS Mincho"/>
                    <a:cs typeface="Times New Roman" panose="02020603050405020304" pitchFamily="18" charset="0"/>
                  </a:rPr>
                  <a:t>G</a:t>
                </a:r>
                <a:r>
                  <a:rPr lang="en-US" sz="4000" b="1" dirty="0" err="1" smtClean="0">
                    <a:solidFill>
                      <a:srgbClr val="FF0000"/>
                    </a:solidFill>
                    <a:latin typeface="Times New Roman" panose="02020603050405020304" pitchFamily="18" charset="0"/>
                    <a:ea typeface="MS Mincho"/>
                    <a:cs typeface="Times New Roman" panose="02020603050405020304" pitchFamily="18" charset="0"/>
                  </a:rPr>
                  <a:t>iúp</a:t>
                </a:r>
                <a:r>
                  <a:rPr lang="en-US" sz="4000" b="1" dirty="0" smtClean="0">
                    <a:solidFill>
                      <a:srgbClr val="FF0000"/>
                    </a:solidFill>
                    <a:latin typeface="Times New Roman" panose="02020603050405020304" pitchFamily="18" charset="0"/>
                    <a:ea typeface="MS Mincho"/>
                    <a:cs typeface="Times New Roman" panose="02020603050405020304" pitchFamily="18" charset="0"/>
                  </a:rPr>
                  <a:t> </a:t>
                </a:r>
                <a:r>
                  <a:rPr lang="en-US" sz="4000" b="1" dirty="0" err="1">
                    <a:solidFill>
                      <a:srgbClr val="FF0000"/>
                    </a:solidFill>
                    <a:latin typeface="Times New Roman" panose="02020603050405020304" pitchFamily="18" charset="0"/>
                    <a:ea typeface="MS Mincho"/>
                    <a:cs typeface="Times New Roman" panose="02020603050405020304" pitchFamily="18" charset="0"/>
                  </a:rPr>
                  <a:t>diễn</a:t>
                </a:r>
                <a:r>
                  <a:rPr lang="en-US" sz="4000" b="1" dirty="0">
                    <a:solidFill>
                      <a:srgbClr val="FF0000"/>
                    </a:solidFill>
                    <a:latin typeface="Times New Roman" panose="02020603050405020304" pitchFamily="18" charset="0"/>
                    <a:ea typeface="MS Mincho"/>
                    <a:cs typeface="Times New Roman" panose="02020603050405020304" pitchFamily="18" charset="0"/>
                  </a:rPr>
                  <a:t> </a:t>
                </a:r>
                <a:r>
                  <a:rPr lang="en-US" sz="4000" b="1" dirty="0" err="1">
                    <a:solidFill>
                      <a:srgbClr val="FF0000"/>
                    </a:solidFill>
                    <a:latin typeface="Times New Roman" panose="02020603050405020304" pitchFamily="18" charset="0"/>
                    <a:ea typeface="MS Mincho"/>
                    <a:cs typeface="Times New Roman" panose="02020603050405020304" pitchFamily="18" charset="0"/>
                  </a:rPr>
                  <a:t>đạt</a:t>
                </a:r>
                <a:r>
                  <a:rPr lang="en-US" sz="4000" b="1" dirty="0">
                    <a:solidFill>
                      <a:srgbClr val="FF0000"/>
                    </a:solidFill>
                    <a:latin typeface="Times New Roman" panose="02020603050405020304" pitchFamily="18" charset="0"/>
                    <a:ea typeface="MS Mincho"/>
                    <a:cs typeface="Times New Roman" panose="02020603050405020304" pitchFamily="18" charset="0"/>
                  </a:rPr>
                  <a:t> </a:t>
                </a:r>
                <a:r>
                  <a:rPr lang="en-US" sz="4000" b="1" dirty="0" err="1">
                    <a:solidFill>
                      <a:srgbClr val="FF0000"/>
                    </a:solidFill>
                    <a:latin typeface="Times New Roman" panose="02020603050405020304" pitchFamily="18" charset="0"/>
                    <a:ea typeface="MS Mincho"/>
                    <a:cs typeface="Times New Roman" panose="02020603050405020304" pitchFamily="18" charset="0"/>
                  </a:rPr>
                  <a:t>chính</a:t>
                </a:r>
                <a:r>
                  <a:rPr lang="en-US" sz="4000" b="1" dirty="0">
                    <a:solidFill>
                      <a:srgbClr val="FF0000"/>
                    </a:solidFill>
                    <a:latin typeface="Times New Roman" panose="02020603050405020304" pitchFamily="18" charset="0"/>
                    <a:ea typeface="MS Mincho"/>
                    <a:cs typeface="Times New Roman" panose="02020603050405020304" pitchFamily="18" charset="0"/>
                  </a:rPr>
                  <a:t> </a:t>
                </a:r>
                <a:r>
                  <a:rPr lang="en-US" sz="4000" b="1" dirty="0" err="1">
                    <a:solidFill>
                      <a:srgbClr val="FF0000"/>
                    </a:solidFill>
                    <a:latin typeface="Times New Roman" panose="02020603050405020304" pitchFamily="18" charset="0"/>
                    <a:ea typeface="MS Mincho"/>
                    <a:cs typeface="Times New Roman" panose="02020603050405020304" pitchFamily="18" charset="0"/>
                  </a:rPr>
                  <a:t>xác</a:t>
                </a:r>
                <a:r>
                  <a:rPr lang="en-US" sz="4000" b="1" dirty="0">
                    <a:solidFill>
                      <a:srgbClr val="FF0000"/>
                    </a:solidFill>
                    <a:latin typeface="Times New Roman" panose="02020603050405020304" pitchFamily="18" charset="0"/>
                    <a:ea typeface="MS Mincho"/>
                    <a:cs typeface="Times New Roman" panose="02020603050405020304" pitchFamily="18" charset="0"/>
                  </a:rPr>
                  <a:t> </a:t>
                </a:r>
                <a:r>
                  <a:rPr lang="en-US" sz="4000" b="1" dirty="0" err="1">
                    <a:solidFill>
                      <a:srgbClr val="FF0000"/>
                    </a:solidFill>
                    <a:latin typeface="Times New Roman" panose="02020603050405020304" pitchFamily="18" charset="0"/>
                    <a:ea typeface="MS Mincho"/>
                    <a:cs typeface="Times New Roman" panose="02020603050405020304" pitchFamily="18" charset="0"/>
                  </a:rPr>
                  <a:t>và</a:t>
                </a:r>
                <a:r>
                  <a:rPr lang="en-US" sz="4000" b="1" dirty="0">
                    <a:solidFill>
                      <a:srgbClr val="FF0000"/>
                    </a:solidFill>
                    <a:latin typeface="Times New Roman" panose="02020603050405020304" pitchFamily="18" charset="0"/>
                    <a:ea typeface="MS Mincho"/>
                    <a:cs typeface="Times New Roman" panose="02020603050405020304" pitchFamily="18" charset="0"/>
                  </a:rPr>
                  <a:t> </a:t>
                </a:r>
                <a:r>
                  <a:rPr lang="en-US" sz="4000" b="1" dirty="0" err="1">
                    <a:solidFill>
                      <a:srgbClr val="FF0000"/>
                    </a:solidFill>
                    <a:latin typeface="Times New Roman" panose="02020603050405020304" pitchFamily="18" charset="0"/>
                    <a:ea typeface="MS Mincho"/>
                    <a:cs typeface="Times New Roman" panose="02020603050405020304" pitchFamily="18" charset="0"/>
                  </a:rPr>
                  <a:t>hiệu</a:t>
                </a:r>
                <a:r>
                  <a:rPr lang="en-US" sz="4000" b="1" dirty="0">
                    <a:solidFill>
                      <a:srgbClr val="FF0000"/>
                    </a:solidFill>
                    <a:latin typeface="Times New Roman" panose="02020603050405020304" pitchFamily="18" charset="0"/>
                    <a:ea typeface="MS Mincho"/>
                    <a:cs typeface="Times New Roman" panose="02020603050405020304" pitchFamily="18" charset="0"/>
                  </a:rPr>
                  <a:t> </a:t>
                </a:r>
                <a:r>
                  <a:rPr lang="en-US" sz="4000" b="1" dirty="0" err="1">
                    <a:solidFill>
                      <a:srgbClr val="FF0000"/>
                    </a:solidFill>
                    <a:latin typeface="Times New Roman" panose="02020603050405020304" pitchFamily="18" charset="0"/>
                    <a:ea typeface="MS Mincho"/>
                    <a:cs typeface="Times New Roman" panose="02020603050405020304" pitchFamily="18" charset="0"/>
                  </a:rPr>
                  <a:t>quả</a:t>
                </a:r>
                <a:r>
                  <a:rPr lang="en-US" sz="4000" b="1" dirty="0">
                    <a:solidFill>
                      <a:srgbClr val="FF0000"/>
                    </a:solidFill>
                    <a:latin typeface="Times New Roman" panose="02020603050405020304" pitchFamily="18" charset="0"/>
                    <a:ea typeface="MS Mincho"/>
                    <a:cs typeface="Times New Roman" panose="02020603050405020304" pitchFamily="18" charset="0"/>
                  </a:rPr>
                  <a:t> </a:t>
                </a:r>
                <a:r>
                  <a:rPr lang="en-US" sz="4000" b="1" dirty="0" err="1">
                    <a:solidFill>
                      <a:srgbClr val="FF0000"/>
                    </a:solidFill>
                    <a:latin typeface="Times New Roman" panose="02020603050405020304" pitchFamily="18" charset="0"/>
                    <a:ea typeface="MS Mincho"/>
                    <a:cs typeface="Times New Roman" panose="02020603050405020304" pitchFamily="18" charset="0"/>
                  </a:rPr>
                  <a:t>điều</a:t>
                </a:r>
                <a:r>
                  <a:rPr lang="en-US" sz="4000" b="1" dirty="0">
                    <a:solidFill>
                      <a:srgbClr val="FF0000"/>
                    </a:solidFill>
                    <a:latin typeface="Times New Roman" panose="02020603050405020304" pitchFamily="18" charset="0"/>
                    <a:ea typeface="MS Mincho"/>
                    <a:cs typeface="Times New Roman" panose="02020603050405020304" pitchFamily="18" charset="0"/>
                  </a:rPr>
                  <a:t> </a:t>
                </a:r>
                <a:r>
                  <a:rPr lang="en-US" sz="4000" b="1" dirty="0" err="1">
                    <a:solidFill>
                      <a:srgbClr val="FF0000"/>
                    </a:solidFill>
                    <a:latin typeface="Times New Roman" panose="02020603050405020304" pitchFamily="18" charset="0"/>
                    <a:ea typeface="MS Mincho"/>
                    <a:cs typeface="Times New Roman" panose="02020603050405020304" pitchFamily="18" charset="0"/>
                  </a:rPr>
                  <a:t>mà</a:t>
                </a:r>
                <a:r>
                  <a:rPr lang="en-US" sz="4000" b="1" dirty="0">
                    <a:solidFill>
                      <a:srgbClr val="FF0000"/>
                    </a:solidFill>
                    <a:latin typeface="Times New Roman" panose="02020603050405020304" pitchFamily="18" charset="0"/>
                    <a:ea typeface="MS Mincho"/>
                    <a:cs typeface="Times New Roman" panose="02020603050405020304" pitchFamily="18" charset="0"/>
                  </a:rPr>
                  <a:t> </a:t>
                </a:r>
                <a:r>
                  <a:rPr lang="en-US" sz="4000" b="1" dirty="0" err="1">
                    <a:solidFill>
                      <a:srgbClr val="FF0000"/>
                    </a:solidFill>
                    <a:latin typeface="Times New Roman" panose="02020603050405020304" pitchFamily="18" charset="0"/>
                    <a:ea typeface="MS Mincho"/>
                    <a:cs typeface="Times New Roman" panose="02020603050405020304" pitchFamily="18" charset="0"/>
                  </a:rPr>
                  <a:t>người</a:t>
                </a:r>
                <a:r>
                  <a:rPr lang="en-US" sz="4000" b="1" dirty="0">
                    <a:solidFill>
                      <a:srgbClr val="FF0000"/>
                    </a:solidFill>
                    <a:latin typeface="Times New Roman" panose="02020603050405020304" pitchFamily="18" charset="0"/>
                    <a:ea typeface="MS Mincho"/>
                    <a:cs typeface="Times New Roman" panose="02020603050405020304" pitchFamily="18" charset="0"/>
                  </a:rPr>
                  <a:t> </a:t>
                </a:r>
                <a:r>
                  <a:rPr lang="en-US" sz="4000" b="1" dirty="0" err="1">
                    <a:solidFill>
                      <a:srgbClr val="FF0000"/>
                    </a:solidFill>
                    <a:latin typeface="Times New Roman" panose="02020603050405020304" pitchFamily="18" charset="0"/>
                    <a:ea typeface="MS Mincho"/>
                    <a:cs typeface="Times New Roman" panose="02020603050405020304" pitchFamily="18" charset="0"/>
                  </a:rPr>
                  <a:t>nói</a:t>
                </a:r>
                <a:r>
                  <a:rPr lang="en-US" sz="4000" b="1" dirty="0">
                    <a:solidFill>
                      <a:srgbClr val="FF0000"/>
                    </a:solidFill>
                    <a:latin typeface="Times New Roman" panose="02020603050405020304" pitchFamily="18" charset="0"/>
                    <a:ea typeface="MS Mincho"/>
                    <a:cs typeface="Times New Roman" panose="02020603050405020304" pitchFamily="18" charset="0"/>
                  </a:rPr>
                  <a:t> (</a:t>
                </a:r>
                <a:r>
                  <a:rPr lang="en-US" sz="4000" b="1" dirty="0" err="1">
                    <a:solidFill>
                      <a:srgbClr val="FF0000"/>
                    </a:solidFill>
                    <a:latin typeface="Times New Roman" panose="02020603050405020304" pitchFamily="18" charset="0"/>
                    <a:ea typeface="MS Mincho"/>
                    <a:cs typeface="Times New Roman" panose="02020603050405020304" pitchFamily="18" charset="0"/>
                  </a:rPr>
                  <a:t>người</a:t>
                </a:r>
                <a:r>
                  <a:rPr lang="en-US" sz="4000" b="1" dirty="0">
                    <a:solidFill>
                      <a:srgbClr val="FF0000"/>
                    </a:solidFill>
                    <a:latin typeface="Times New Roman" panose="02020603050405020304" pitchFamily="18" charset="0"/>
                    <a:ea typeface="MS Mincho"/>
                    <a:cs typeface="Times New Roman" panose="02020603050405020304" pitchFamily="18" charset="0"/>
                  </a:rPr>
                  <a:t> </a:t>
                </a:r>
                <a:r>
                  <a:rPr lang="en-US" sz="4000" b="1" dirty="0" err="1">
                    <a:solidFill>
                      <a:srgbClr val="FF0000"/>
                    </a:solidFill>
                    <a:latin typeface="Times New Roman" panose="02020603050405020304" pitchFamily="18" charset="0"/>
                    <a:ea typeface="MS Mincho"/>
                    <a:cs typeface="Times New Roman" panose="02020603050405020304" pitchFamily="18" charset="0"/>
                  </a:rPr>
                  <a:t>viết</a:t>
                </a:r>
                <a:r>
                  <a:rPr lang="en-US" sz="4000" b="1" dirty="0">
                    <a:solidFill>
                      <a:srgbClr val="FF0000"/>
                    </a:solidFill>
                    <a:latin typeface="Times New Roman" panose="02020603050405020304" pitchFamily="18" charset="0"/>
                    <a:ea typeface="MS Mincho"/>
                    <a:cs typeface="Times New Roman" panose="02020603050405020304" pitchFamily="18" charset="0"/>
                  </a:rPr>
                  <a:t>) </a:t>
                </a:r>
                <a:r>
                  <a:rPr lang="en-US" sz="4000" b="1" dirty="0" err="1">
                    <a:solidFill>
                      <a:srgbClr val="FF0000"/>
                    </a:solidFill>
                    <a:latin typeface="Times New Roman" panose="02020603050405020304" pitchFamily="18" charset="0"/>
                    <a:ea typeface="MS Mincho"/>
                    <a:cs typeface="Times New Roman" panose="02020603050405020304" pitchFamily="18" charset="0"/>
                  </a:rPr>
                  <a:t>muốn</a:t>
                </a:r>
                <a:r>
                  <a:rPr lang="en-US" sz="4000" b="1" dirty="0">
                    <a:solidFill>
                      <a:srgbClr val="FF0000"/>
                    </a:solidFill>
                    <a:latin typeface="Times New Roman" panose="02020603050405020304" pitchFamily="18" charset="0"/>
                    <a:ea typeface="MS Mincho"/>
                    <a:cs typeface="Times New Roman" panose="02020603050405020304" pitchFamily="18" charset="0"/>
                  </a:rPr>
                  <a:t> </a:t>
                </a:r>
                <a:r>
                  <a:rPr lang="en-US" sz="4000" b="1" dirty="0" err="1">
                    <a:solidFill>
                      <a:srgbClr val="FF0000"/>
                    </a:solidFill>
                    <a:latin typeface="Times New Roman" panose="02020603050405020304" pitchFamily="18" charset="0"/>
                    <a:ea typeface="MS Mincho"/>
                    <a:cs typeface="Times New Roman" panose="02020603050405020304" pitchFamily="18" charset="0"/>
                  </a:rPr>
                  <a:t>thể</a:t>
                </a:r>
                <a:r>
                  <a:rPr lang="en-US" sz="4000" b="1" dirty="0">
                    <a:solidFill>
                      <a:srgbClr val="FF0000"/>
                    </a:solidFill>
                    <a:latin typeface="Times New Roman" panose="02020603050405020304" pitchFamily="18" charset="0"/>
                    <a:ea typeface="MS Mincho"/>
                    <a:cs typeface="Times New Roman" panose="02020603050405020304" pitchFamily="18" charset="0"/>
                  </a:rPr>
                  <a:t> </a:t>
                </a:r>
                <a:r>
                  <a:rPr lang="en-US" sz="4000" b="1" dirty="0" err="1">
                    <a:solidFill>
                      <a:srgbClr val="FF0000"/>
                    </a:solidFill>
                    <a:latin typeface="Times New Roman" panose="02020603050405020304" pitchFamily="18" charset="0"/>
                    <a:ea typeface="MS Mincho"/>
                    <a:cs typeface="Times New Roman" panose="02020603050405020304" pitchFamily="18" charset="0"/>
                  </a:rPr>
                  <a:t>hiện</a:t>
                </a:r>
                <a:r>
                  <a:rPr lang="en-US" sz="4000" b="1" dirty="0">
                    <a:solidFill>
                      <a:srgbClr val="FF0000"/>
                    </a:solidFill>
                    <a:latin typeface="Times New Roman" panose="02020603050405020304" pitchFamily="18" charset="0"/>
                    <a:ea typeface="MS Mincho"/>
                    <a:cs typeface="Times New Roman" panose="02020603050405020304" pitchFamily="18" charset="0"/>
                  </a:rPr>
                  <a:t>.</a:t>
                </a:r>
                <a:endParaRPr lang="en-US" sz="4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tabLst>
                    <a:tab pos="1386840" algn="l"/>
                  </a:tabLst>
                </a:pPr>
                <a:endParaRPr lang="en-US" sz="4000" b="1" dirty="0" smtClean="0">
                  <a:solidFill>
                    <a:srgbClr val="0D0D0D"/>
                  </a:solidFill>
                  <a:effectLst/>
                  <a:latin typeface="Times New Roman" panose="02020603050405020304" pitchFamily="18" charset="0"/>
                  <a:ea typeface="MS Mincho"/>
                  <a:cs typeface="Times New Roman" panose="02020603050405020304" pitchFamily="18" charset="0"/>
                </a:endParaRPr>
              </a:p>
              <a:p>
                <a:pPr algn="just">
                  <a:spcAft>
                    <a:spcPts val="0"/>
                  </a:spcAft>
                  <a:tabLst>
                    <a:tab pos="1386840" algn="l"/>
                  </a:tabLst>
                </a:pPr>
                <a:r>
                  <a:rPr lang="en-US" sz="4000" b="1" dirty="0" smtClean="0">
                    <a:solidFill>
                      <a:srgbClr val="0D0D0D"/>
                    </a:solidFill>
                    <a:effectLst/>
                    <a:latin typeface="Times New Roman" panose="02020603050405020304" pitchFamily="18" charset="0"/>
                    <a:ea typeface="MS Mincho"/>
                    <a:cs typeface="Times New Roman" panose="02020603050405020304" pitchFamily="18" charset="0"/>
                  </a:rPr>
                  <a:t>VD</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i="1" dirty="0">
                    <a:solidFill>
                      <a:srgbClr val="0D0D0D"/>
                    </a:solidFill>
                    <a:effectLst/>
                    <a:latin typeface="Times New Roman" panose="02020603050405020304" pitchFamily="18" charset="0"/>
                    <a:ea typeface="MS Mincho"/>
                    <a:cs typeface="Times New Roman" panose="02020603050405020304" pitchFamily="18" charset="0"/>
                  </a:rPr>
                  <a:t>So </a:t>
                </a:r>
                <a:r>
                  <a:rPr lang="en-US" sz="4000" b="1" i="1" dirty="0" err="1">
                    <a:solidFill>
                      <a:srgbClr val="0D0D0D"/>
                    </a:solidFill>
                    <a:effectLst/>
                    <a:latin typeface="Times New Roman" panose="02020603050405020304" pitchFamily="18" charset="0"/>
                    <a:ea typeface="MS Mincho"/>
                    <a:cs typeface="Times New Roman" panose="02020603050405020304" pitchFamily="18" charset="0"/>
                  </a:rPr>
                  <a:t>với</a:t>
                </a:r>
                <a:r>
                  <a:rPr lang="en-US" sz="40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i="1" dirty="0" err="1">
                    <a:solidFill>
                      <a:srgbClr val="0D0D0D"/>
                    </a:solidFill>
                    <a:effectLst/>
                    <a:latin typeface="Times New Roman" panose="02020603050405020304" pitchFamily="18" charset="0"/>
                    <a:ea typeface="MS Mincho"/>
                    <a:cs typeface="Times New Roman" panose="02020603050405020304" pitchFamily="18" charset="0"/>
                  </a:rPr>
                  <a:t>cánh</a:t>
                </a:r>
                <a:r>
                  <a:rPr lang="en-US" sz="40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i="1" dirty="0" err="1">
                    <a:solidFill>
                      <a:srgbClr val="0D0D0D"/>
                    </a:solidFill>
                    <a:effectLst/>
                    <a:latin typeface="Times New Roman" panose="02020603050405020304" pitchFamily="18" charset="0"/>
                    <a:ea typeface="MS Mincho"/>
                    <a:cs typeface="Times New Roman" panose="02020603050405020304" pitchFamily="18" charset="0"/>
                  </a:rPr>
                  <a:t>đồng</a:t>
                </a:r>
                <a:r>
                  <a:rPr lang="en-US" sz="40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i="1" dirty="0" err="1">
                    <a:solidFill>
                      <a:srgbClr val="0D0D0D"/>
                    </a:solidFill>
                    <a:effectLst/>
                    <a:latin typeface="Times New Roman" panose="02020603050405020304" pitchFamily="18" charset="0"/>
                    <a:ea typeface="MS Mincho"/>
                    <a:cs typeface="Times New Roman" panose="02020603050405020304" pitchFamily="18" charset="0"/>
                  </a:rPr>
                  <a:t>bao</a:t>
                </a:r>
                <a:r>
                  <a:rPr lang="en-US" sz="4000" b="1" i="1" dirty="0">
                    <a:solidFill>
                      <a:srgbClr val="0D0D0D"/>
                    </a:solidFill>
                    <a:effectLst/>
                    <a:latin typeface="Times New Roman" panose="02020603050405020304" pitchFamily="18" charset="0"/>
                    <a:ea typeface="MS Mincho"/>
                    <a:cs typeface="Times New Roman" panose="02020603050405020304" pitchFamily="18" charset="0"/>
                  </a:rPr>
                  <a:t> la, </a:t>
                </a:r>
                <a:r>
                  <a:rPr lang="en-US" sz="4000" b="1" i="1" dirty="0" err="1">
                    <a:solidFill>
                      <a:srgbClr val="0D0D0D"/>
                    </a:solidFill>
                    <a:effectLst/>
                    <a:latin typeface="Times New Roman" panose="02020603050405020304" pitchFamily="18" charset="0"/>
                    <a:ea typeface="MS Mincho"/>
                    <a:cs typeface="Times New Roman" panose="02020603050405020304" pitchFamily="18" charset="0"/>
                  </a:rPr>
                  <a:t>bát</a:t>
                </a:r>
                <a:r>
                  <a:rPr lang="en-US" sz="40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i="1" dirty="0" err="1">
                    <a:solidFill>
                      <a:srgbClr val="0D0D0D"/>
                    </a:solidFill>
                    <a:effectLst/>
                    <a:latin typeface="Times New Roman" panose="02020603050405020304" pitchFamily="18" charset="0"/>
                    <a:ea typeface="MS Mincho"/>
                    <a:cs typeface="Times New Roman" panose="02020603050405020304" pitchFamily="18" charset="0"/>
                  </a:rPr>
                  <a:t>ngát</a:t>
                </a:r>
                <a:r>
                  <a:rPr lang="en-US" sz="40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i="1" dirty="0" err="1">
                    <a:solidFill>
                      <a:srgbClr val="0D0D0D"/>
                    </a:solidFill>
                    <a:effectLst/>
                    <a:latin typeface="Times New Roman" panose="02020603050405020304" pitchFamily="18" charset="0"/>
                    <a:ea typeface="MS Mincho"/>
                    <a:cs typeface="Times New Roman" panose="02020603050405020304" pitchFamily="18" charset="0"/>
                  </a:rPr>
                  <a:t>cô</a:t>
                </a:r>
                <a:r>
                  <a:rPr lang="en-US" sz="40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i="1" dirty="0" err="1">
                    <a:solidFill>
                      <a:srgbClr val="0D0D0D"/>
                    </a:solidFill>
                    <a:effectLst/>
                    <a:latin typeface="Times New Roman" panose="02020603050405020304" pitchFamily="18" charset="0"/>
                    <a:ea typeface="MS Mincho"/>
                    <a:cs typeface="Times New Roman" panose="02020603050405020304" pitchFamily="18" charset="0"/>
                  </a:rPr>
                  <a:t>gái</a:t>
                </a:r>
                <a:r>
                  <a:rPr lang="en-US" sz="40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i="1" dirty="0" err="1">
                    <a:solidFill>
                      <a:srgbClr val="0D0D0D"/>
                    </a:solidFill>
                    <a:effectLst/>
                    <a:latin typeface="Times New Roman" panose="02020603050405020304" pitchFamily="18" charset="0"/>
                    <a:ea typeface="MS Mincho"/>
                    <a:cs typeface="Times New Roman" panose="02020603050405020304" pitchFamily="18" charset="0"/>
                  </a:rPr>
                  <a:t>quá</a:t>
                </a:r>
                <a:r>
                  <a:rPr lang="en-US" sz="40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i="1" dirty="0" err="1">
                    <a:solidFill>
                      <a:srgbClr val="0D0D0D"/>
                    </a:solidFill>
                    <a:effectLst/>
                    <a:latin typeface="Times New Roman" panose="02020603050405020304" pitchFamily="18" charset="0"/>
                    <a:ea typeface="MS Mincho"/>
                    <a:cs typeface="Times New Roman" panose="02020603050405020304" pitchFamily="18" charset="0"/>
                  </a:rPr>
                  <a:t>nhỏ</a:t>
                </a:r>
                <a:r>
                  <a:rPr lang="en-US" sz="40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i="1" dirty="0" err="1">
                    <a:solidFill>
                      <a:srgbClr val="0D0D0D"/>
                    </a:solidFill>
                    <a:effectLst/>
                    <a:latin typeface="Times New Roman" panose="02020603050405020304" pitchFamily="18" charset="0"/>
                    <a:ea typeface="MS Mincho"/>
                    <a:cs typeface="Times New Roman" panose="02020603050405020304" pitchFamily="18" charset="0"/>
                  </a:rPr>
                  <a:t>bé</a:t>
                </a:r>
                <a:r>
                  <a:rPr lang="en-US" sz="40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i="1" dirty="0" err="1">
                    <a:solidFill>
                      <a:srgbClr val="0D0D0D"/>
                    </a:solidFill>
                    <a:effectLst/>
                    <a:latin typeface="Times New Roman" panose="02020603050405020304" pitchFamily="18" charset="0"/>
                    <a:ea typeface="MS Mincho"/>
                    <a:cs typeface="Times New Roman" panose="02020603050405020304" pitchFamily="18" charset="0"/>
                  </a:rPr>
                  <a:t>mảnh</a:t>
                </a:r>
                <a:r>
                  <a:rPr lang="en-US" sz="40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i="1" dirty="0" err="1">
                    <a:solidFill>
                      <a:srgbClr val="0D0D0D"/>
                    </a:solidFill>
                    <a:effectLst/>
                    <a:latin typeface="Times New Roman" panose="02020603050405020304" pitchFamily="18" charset="0"/>
                    <a:ea typeface="MS Mincho"/>
                    <a:cs typeface="Times New Roman" panose="02020603050405020304" pitchFamily="18" charset="0"/>
                  </a:rPr>
                  <a:t>mai</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40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tabLst>
                    <a:tab pos="1386840" algn="l"/>
                  </a:tabLst>
                </a:pPr>
                <a14:m>
                  <m:oMath xmlns:m="http://schemas.openxmlformats.org/officeDocument/2006/math">
                    <m:r>
                      <a:rPr lang="en-US" sz="4000" b="1" i="1">
                        <a:solidFill>
                          <a:srgbClr val="0D0D0D"/>
                        </a:solidFill>
                        <a:effectLst/>
                        <a:latin typeface="Cambria Math" panose="02040503050406030204" pitchFamily="18" charset="0"/>
                        <a:ea typeface="MS Mincho"/>
                      </a:rPr>
                      <m:t>→</m:t>
                    </m:r>
                  </m:oMath>
                </a14:m>
                <a:r>
                  <a:rPr lang="en-US" sz="4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dirty="0" err="1">
                    <a:solidFill>
                      <a:srgbClr val="0D0D0D"/>
                    </a:solidFill>
                    <a:effectLst/>
                    <a:latin typeface="Times New Roman" panose="02020603050405020304" pitchFamily="18" charset="0"/>
                    <a:ea typeface="MS Mincho"/>
                    <a:cs typeface="Times New Roman" panose="02020603050405020304" pitchFamily="18" charset="0"/>
                  </a:rPr>
                  <a:t>Từ</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i="1" dirty="0" err="1">
                    <a:solidFill>
                      <a:srgbClr val="0D0D0D"/>
                    </a:solidFill>
                    <a:effectLst/>
                    <a:latin typeface="Times New Roman" panose="02020603050405020304" pitchFamily="18" charset="0"/>
                    <a:ea typeface="MS Mincho"/>
                    <a:cs typeface="Times New Roman" panose="02020603050405020304" pitchFamily="18" charset="0"/>
                  </a:rPr>
                  <a:t>mảnh</a:t>
                </a:r>
                <a:r>
                  <a:rPr lang="en-US" sz="40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i="1" dirty="0" err="1">
                    <a:solidFill>
                      <a:srgbClr val="0D0D0D"/>
                    </a:solidFill>
                    <a:effectLst/>
                    <a:latin typeface="Times New Roman" panose="02020603050405020304" pitchFamily="18" charset="0"/>
                    <a:ea typeface="MS Mincho"/>
                    <a:cs typeface="Times New Roman" panose="02020603050405020304" pitchFamily="18" charset="0"/>
                  </a:rPr>
                  <a:t>mai</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dirty="0" err="1">
                    <a:solidFill>
                      <a:srgbClr val="0D0D0D"/>
                    </a:solidFill>
                    <a:effectLst/>
                    <a:latin typeface="Times New Roman" panose="02020603050405020304" pitchFamily="18" charset="0"/>
                    <a:ea typeface="MS Mincho"/>
                    <a:cs typeface="Times New Roman" panose="02020603050405020304" pitchFamily="18" charset="0"/>
                  </a:rPr>
                  <a:t>sử</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dirty="0" err="1">
                    <a:solidFill>
                      <a:srgbClr val="0D0D0D"/>
                    </a:solidFill>
                    <a:effectLst/>
                    <a:latin typeface="Times New Roman" panose="02020603050405020304" pitchFamily="18" charset="0"/>
                    <a:ea typeface="MS Mincho"/>
                    <a:cs typeface="Times New Roman" panose="02020603050405020304" pitchFamily="18" charset="0"/>
                  </a:rPr>
                  <a:t>dụng</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dirty="0" err="1">
                    <a:solidFill>
                      <a:srgbClr val="0D0D0D"/>
                    </a:solidFill>
                    <a:effectLst/>
                    <a:latin typeface="Times New Roman" panose="02020603050405020304" pitchFamily="18" charset="0"/>
                    <a:ea typeface="MS Mincho"/>
                    <a:cs typeface="Times New Roman" panose="02020603050405020304" pitchFamily="18" charset="0"/>
                  </a:rPr>
                  <a:t>rất</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dirty="0" err="1">
                    <a:solidFill>
                      <a:srgbClr val="0D0D0D"/>
                    </a:solidFill>
                    <a:effectLst/>
                    <a:latin typeface="Times New Roman" panose="02020603050405020304" pitchFamily="18" charset="0"/>
                    <a:ea typeface="MS Mincho"/>
                    <a:cs typeface="Times New Roman" panose="02020603050405020304" pitchFamily="18" charset="0"/>
                  </a:rPr>
                  <a:t>phù</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dirty="0" err="1">
                    <a:solidFill>
                      <a:srgbClr val="0D0D0D"/>
                    </a:solidFill>
                    <a:effectLst/>
                    <a:latin typeface="Times New Roman" panose="02020603050405020304" pitchFamily="18" charset="0"/>
                    <a:ea typeface="MS Mincho"/>
                    <a:cs typeface="Times New Roman" panose="02020603050405020304" pitchFamily="18" charset="0"/>
                  </a:rPr>
                  <a:t>hợp</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dirty="0" err="1">
                    <a:solidFill>
                      <a:srgbClr val="0D0D0D"/>
                    </a:solidFill>
                    <a:effectLst/>
                    <a:latin typeface="Times New Roman" panose="02020603050405020304" pitchFamily="18" charset="0"/>
                    <a:ea typeface="MS Mincho"/>
                    <a:cs typeface="Times New Roman" panose="02020603050405020304" pitchFamily="18" charset="0"/>
                  </a:rPr>
                  <a:t>với</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dirty="0" err="1">
                    <a:solidFill>
                      <a:srgbClr val="0D0D0D"/>
                    </a:solidFill>
                    <a:effectLst/>
                    <a:latin typeface="Times New Roman" panose="02020603050405020304" pitchFamily="18" charset="0"/>
                    <a:ea typeface="MS Mincho"/>
                    <a:cs typeface="Times New Roman" panose="02020603050405020304" pitchFamily="18" charset="0"/>
                  </a:rPr>
                  <a:t>việc</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dirty="0" err="1">
                    <a:solidFill>
                      <a:srgbClr val="0D0D0D"/>
                    </a:solidFill>
                    <a:effectLst/>
                    <a:latin typeface="Times New Roman" panose="02020603050405020304" pitchFamily="18" charset="0"/>
                    <a:ea typeface="MS Mincho"/>
                    <a:cs typeface="Times New Roman" panose="02020603050405020304" pitchFamily="18" charset="0"/>
                  </a:rPr>
                  <a:t>miêu</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dirty="0" err="1">
                    <a:solidFill>
                      <a:srgbClr val="0D0D0D"/>
                    </a:solidFill>
                    <a:effectLst/>
                    <a:latin typeface="Times New Roman" panose="02020603050405020304" pitchFamily="18" charset="0"/>
                    <a:ea typeface="MS Mincho"/>
                    <a:cs typeface="Times New Roman" panose="02020603050405020304" pitchFamily="18" charset="0"/>
                  </a:rPr>
                  <a:t>tả</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dirty="0" err="1">
                    <a:solidFill>
                      <a:srgbClr val="0D0D0D"/>
                    </a:solidFill>
                    <a:effectLst/>
                    <a:latin typeface="Times New Roman" panose="02020603050405020304" pitchFamily="18" charset="0"/>
                    <a:ea typeface="MS Mincho"/>
                    <a:cs typeface="Times New Roman" panose="02020603050405020304" pitchFamily="18" charset="0"/>
                  </a:rPr>
                  <a:t>vẻ</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dirty="0" err="1">
                    <a:solidFill>
                      <a:srgbClr val="0D0D0D"/>
                    </a:solidFill>
                    <a:effectLst/>
                    <a:latin typeface="Times New Roman" panose="02020603050405020304" pitchFamily="18" charset="0"/>
                    <a:ea typeface="MS Mincho"/>
                    <a:cs typeface="Times New Roman" panose="02020603050405020304" pitchFamily="18" charset="0"/>
                  </a:rPr>
                  <a:t>đẹp</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dirty="0" err="1">
                    <a:solidFill>
                      <a:srgbClr val="0D0D0D"/>
                    </a:solidFill>
                    <a:effectLst/>
                    <a:latin typeface="Times New Roman" panose="02020603050405020304" pitchFamily="18" charset="0"/>
                    <a:ea typeface="MS Mincho"/>
                    <a:cs typeface="Times New Roman" panose="02020603050405020304" pitchFamily="18" charset="0"/>
                  </a:rPr>
                  <a:t>của</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dirty="0" err="1">
                    <a:solidFill>
                      <a:srgbClr val="0D0D0D"/>
                    </a:solidFill>
                    <a:effectLst/>
                    <a:latin typeface="Times New Roman" panose="02020603050405020304" pitchFamily="18" charset="0"/>
                    <a:ea typeface="MS Mincho"/>
                    <a:cs typeface="Times New Roman" panose="02020603050405020304" pitchFamily="18" charset="0"/>
                  </a:rPr>
                  <a:t>cô</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dirty="0" err="1">
                    <a:solidFill>
                      <a:srgbClr val="0D0D0D"/>
                    </a:solidFill>
                    <a:effectLst/>
                    <a:latin typeface="Times New Roman" panose="02020603050405020304" pitchFamily="18" charset="0"/>
                    <a:ea typeface="MS Mincho"/>
                    <a:cs typeface="Times New Roman" panose="02020603050405020304" pitchFamily="18" charset="0"/>
                  </a:rPr>
                  <a:t>gái</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dirty="0" err="1">
                    <a:solidFill>
                      <a:srgbClr val="0D0D0D"/>
                    </a:solidFill>
                    <a:effectLst/>
                    <a:latin typeface="Times New Roman" panose="02020603050405020304" pitchFamily="18" charset="0"/>
                    <a:ea typeface="MS Mincho"/>
                    <a:cs typeface="Times New Roman" panose="02020603050405020304" pitchFamily="18" charset="0"/>
                  </a:rPr>
                  <a:t>vẻ</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dirty="0" err="1">
                    <a:solidFill>
                      <a:srgbClr val="0D0D0D"/>
                    </a:solidFill>
                    <a:effectLst/>
                    <a:latin typeface="Times New Roman" panose="02020603050405020304" pitchFamily="18" charset="0"/>
                    <a:ea typeface="MS Mincho"/>
                    <a:cs typeface="Times New Roman" panose="02020603050405020304" pitchFamily="18" charset="0"/>
                  </a:rPr>
                  <a:t>đẹp</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dirty="0" err="1">
                    <a:solidFill>
                      <a:srgbClr val="0D0D0D"/>
                    </a:solidFill>
                    <a:effectLst/>
                    <a:latin typeface="Times New Roman" panose="02020603050405020304" pitchFamily="18" charset="0"/>
                    <a:ea typeface="MS Mincho"/>
                    <a:cs typeface="Times New Roman" panose="02020603050405020304" pitchFamily="18" charset="0"/>
                  </a:rPr>
                  <a:t>ưa</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4000" b="1" dirty="0" err="1">
                    <a:solidFill>
                      <a:srgbClr val="0D0D0D"/>
                    </a:solidFill>
                    <a:effectLst/>
                    <a:latin typeface="Times New Roman" panose="02020603050405020304" pitchFamily="18" charset="0"/>
                    <a:ea typeface="MS Mincho"/>
                    <a:cs typeface="Times New Roman" panose="02020603050405020304" pitchFamily="18" charset="0"/>
                  </a:rPr>
                  <a:t>nhìn</a:t>
                </a:r>
                <a:r>
                  <a:rPr lang="en-US" sz="40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40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mc:Choice>
        <mc:Fallback xmlns="">
          <p:sp>
            <p:nvSpPr>
              <p:cNvPr id="8" name="Rounded Rectangle 7"/>
              <p:cNvSpPr>
                <a:spLocks noRot="1" noChangeAspect="1" noMove="1" noResize="1" noEditPoints="1" noAdjustHandles="1" noChangeArrowheads="1" noChangeShapeType="1" noTextEdit="1"/>
              </p:cNvSpPr>
              <p:nvPr/>
            </p:nvSpPr>
            <p:spPr>
              <a:xfrm>
                <a:off x="102476" y="1623848"/>
                <a:ext cx="12192000" cy="4855780"/>
              </a:xfrm>
              <a:prstGeom prst="roundRect">
                <a:avLst/>
              </a:prstGeom>
              <a:blipFill>
                <a:blip r:embed="rId3"/>
                <a:stretch>
                  <a:fillRect/>
                </a:stretch>
              </a:blipFill>
              <a:ln>
                <a:noFill/>
              </a:ln>
              <a:effectLst>
                <a:outerShdw blurRad="107950" dist="12700" dir="5400000" algn="ctr">
                  <a:srgbClr val="000000"/>
                </a:outerShdw>
              </a:effectLst>
            </p:spPr>
            <p:txBody>
              <a:bodyPr/>
              <a:lstStyle/>
              <a:p>
                <a:r>
                  <a:rPr lang="en-US">
                    <a:noFill/>
                  </a:rPr>
                  <a:t> </a:t>
                </a:r>
              </a:p>
            </p:txBody>
          </p:sp>
        </mc:Fallback>
      </mc:AlternateContent>
    </p:spTree>
    <p:extLst>
      <p:ext uri="{BB962C8B-B14F-4D97-AF65-F5344CB8AC3E}">
        <p14:creationId xmlns:p14="http://schemas.microsoft.com/office/powerpoint/2010/main" val="1609501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anim calcmode="lin" valueType="num">
                                      <p:cBhvr>
                                        <p:cTn id="8"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2" end="2"/>
                                            </p:txEl>
                                          </p:spTgt>
                                        </p:tgtEl>
                                        <p:attrNameLst>
                                          <p:attrName>style.visibility</p:attrName>
                                        </p:attrNameLst>
                                      </p:cBhvr>
                                      <p:to>
                                        <p:strVal val="visible"/>
                                      </p:to>
                                    </p:set>
                                    <p:animEffect transition="in" filter="fade">
                                      <p:cBhvr>
                                        <p:cTn id="14" dur="500"/>
                                        <p:tgtEl>
                                          <p:spTgt spid="8">
                                            <p:txEl>
                                              <p:pRg st="2" end="2"/>
                                            </p:txEl>
                                          </p:spTgt>
                                        </p:tgtEl>
                                      </p:cBhvr>
                                    </p:animEffect>
                                    <p:anim calcmode="lin" valueType="num">
                                      <p:cBhvr>
                                        <p:cTn id="15"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16" dur="5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3" end="3"/>
                                            </p:txEl>
                                          </p:spTgt>
                                        </p:tgtEl>
                                        <p:attrNameLst>
                                          <p:attrName>style.visibility</p:attrName>
                                        </p:attrNameLst>
                                      </p:cBhvr>
                                      <p:to>
                                        <p:strVal val="visible"/>
                                      </p:to>
                                    </p:set>
                                    <p:animEffect transition="in" filter="fade">
                                      <p:cBhvr>
                                        <p:cTn id="21" dur="500"/>
                                        <p:tgtEl>
                                          <p:spTgt spid="8">
                                            <p:txEl>
                                              <p:pRg st="3" end="3"/>
                                            </p:txEl>
                                          </p:spTgt>
                                        </p:tgtEl>
                                      </p:cBhvr>
                                    </p:animEffect>
                                    <p:anim calcmode="lin" valueType="num">
                                      <p:cBhvr>
                                        <p:cTn id="22"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3" dur="5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 y="0"/>
            <a:ext cx="12192003" cy="6924403"/>
            <a:chOff x="-2" y="0"/>
            <a:chExt cx="9144002" cy="5193302"/>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723" y="145223"/>
              <a:ext cx="1256730" cy="1518478"/>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494800"/>
              <a:ext cx="9144000" cy="1683034"/>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 y="3005268"/>
              <a:ext cx="3022602" cy="2172566"/>
            </a:xfrm>
            <a:prstGeom prst="rect">
              <a:avLst/>
            </a:prstGeom>
          </p:spPr>
        </p:pic>
        <p:pic>
          <p:nvPicPr>
            <p:cNvPr id="4" name="图片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33098" y="2894102"/>
              <a:ext cx="2103279" cy="2299200"/>
            </a:xfrm>
            <a:prstGeom prst="rect">
              <a:avLst/>
            </a:prstGeom>
          </p:spPr>
        </p:pic>
      </p:grpSp>
      <p:grpSp>
        <p:nvGrpSpPr>
          <p:cNvPr id="48" name="组合 47"/>
          <p:cNvGrpSpPr/>
          <p:nvPr/>
        </p:nvGrpSpPr>
        <p:grpSpPr>
          <a:xfrm>
            <a:off x="3023573" y="3376087"/>
            <a:ext cx="5530398" cy="2482836"/>
            <a:chOff x="2169951" y="965687"/>
            <a:chExt cx="4147799" cy="932994"/>
          </a:xfrm>
        </p:grpSpPr>
        <p:grpSp>
          <p:nvGrpSpPr>
            <p:cNvPr id="21" name="Group 11"/>
            <p:cNvGrpSpPr>
              <a:grpSpLocks/>
            </p:cNvGrpSpPr>
            <p:nvPr/>
          </p:nvGrpSpPr>
          <p:grpSpPr bwMode="auto">
            <a:xfrm>
              <a:off x="2169951" y="965687"/>
              <a:ext cx="4147799" cy="583903"/>
              <a:chOff x="0" y="0"/>
              <a:chExt cx="3978" cy="560"/>
            </a:xfrm>
          </p:grpSpPr>
          <p:pic>
            <p:nvPicPr>
              <p:cNvPr id="22" name="矩形 9"/>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978" cy="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pic>
          <p:sp>
            <p:nvSpPr>
              <p:cNvPr id="23" name="Text Box 13"/>
              <p:cNvSpPr txBox="1">
                <a:spLocks noChangeArrowheads="1"/>
              </p:cNvSpPr>
              <p:nvPr/>
            </p:nvSpPr>
            <p:spPr bwMode="auto">
              <a:xfrm>
                <a:off x="10" y="10"/>
                <a:ext cx="396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133" b="1">
                  <a:solidFill>
                    <a:srgbClr val="FFFFFF"/>
                  </a:solidFill>
                  <a:latin typeface="Calibri" panose="020F0502020204030204" pitchFamily="34" charset="0"/>
                </a:endParaRPr>
              </a:p>
            </p:txBody>
          </p:sp>
        </p:grpSp>
        <p:sp>
          <p:nvSpPr>
            <p:cNvPr id="37" name="Text Box 58"/>
            <p:cNvSpPr txBox="1">
              <a:spLocks noChangeArrowheads="1"/>
            </p:cNvSpPr>
            <p:nvPr/>
          </p:nvSpPr>
          <p:spPr bwMode="auto">
            <a:xfrm>
              <a:off x="2180377" y="998434"/>
              <a:ext cx="4082529" cy="900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pPr>
              <a:r>
                <a:rPr lang="vi-VN" altLang="zh-CN" sz="6000" b="1" dirty="0">
                  <a:latin typeface="Calibri" panose="020F0502020204030204" pitchFamily="34" charset="0"/>
                  <a:ea typeface="黑体" panose="02010609060101010101" pitchFamily="49" charset="-122"/>
                  <a:cs typeface="Calibri" panose="020F0502020204030204" pitchFamily="34" charset="0"/>
                </a:rPr>
                <a:t>LUYỆN TẬP</a:t>
              </a:r>
              <a:endParaRPr lang="zh-CN" altLang="en-US" sz="6000" b="1" dirty="0">
                <a:latin typeface="Calibri" panose="020F0502020204030204" pitchFamily="34" charset="0"/>
                <a:ea typeface="黑体" panose="02010609060101010101" pitchFamily="49" charset="-122"/>
                <a:cs typeface="Calibri" panose="020F0502020204030204" pitchFamily="34" charset="0"/>
              </a:endParaRPr>
            </a:p>
          </p:txBody>
        </p:sp>
      </p:grpSp>
      <p:grpSp>
        <p:nvGrpSpPr>
          <p:cNvPr id="44" name="组合 43"/>
          <p:cNvGrpSpPr/>
          <p:nvPr/>
        </p:nvGrpSpPr>
        <p:grpSpPr>
          <a:xfrm>
            <a:off x="4855205" y="1514889"/>
            <a:ext cx="1794015" cy="1604558"/>
            <a:chOff x="2370146" y="833266"/>
            <a:chExt cx="483806" cy="432714"/>
          </a:xfrm>
        </p:grpSpPr>
        <p:grpSp>
          <p:nvGrpSpPr>
            <p:cNvPr id="24" name="Group 14"/>
            <p:cNvGrpSpPr>
              <a:grpSpLocks/>
            </p:cNvGrpSpPr>
            <p:nvPr/>
          </p:nvGrpSpPr>
          <p:grpSpPr bwMode="auto">
            <a:xfrm>
              <a:off x="2370146" y="833266"/>
              <a:ext cx="483806" cy="432714"/>
              <a:chOff x="0" y="0"/>
              <a:chExt cx="464" cy="415"/>
            </a:xfrm>
          </p:grpSpPr>
          <p:pic>
            <p:nvPicPr>
              <p:cNvPr id="25" name="圆角矩形 8"/>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464" cy="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pic>
          <p:sp>
            <p:nvSpPr>
              <p:cNvPr id="26" name="Text Box 16"/>
              <p:cNvSpPr txBox="1">
                <a:spLocks noChangeArrowheads="1"/>
              </p:cNvSpPr>
              <p:nvPr/>
            </p:nvSpPr>
            <p:spPr bwMode="auto">
              <a:xfrm>
                <a:off x="38" y="35"/>
                <a:ext cx="391"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1600">
                  <a:solidFill>
                    <a:srgbClr val="FFFFFF"/>
                  </a:solidFill>
                  <a:latin typeface="Calibri" panose="020F0502020204030204" pitchFamily="34" charset="0"/>
                </a:endParaRPr>
              </a:p>
            </p:txBody>
          </p:sp>
        </p:grpSp>
        <p:sp>
          <p:nvSpPr>
            <p:cNvPr id="36" name="TextBox 19"/>
            <p:cNvSpPr txBox="1">
              <a:spLocks noChangeArrowheads="1"/>
            </p:cNvSpPr>
            <p:nvPr/>
          </p:nvSpPr>
          <p:spPr bwMode="auto">
            <a:xfrm>
              <a:off x="2513168" y="860825"/>
              <a:ext cx="234604" cy="390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8800" b="1" dirty="0">
                  <a:solidFill>
                    <a:schemeClr val="bg1"/>
                  </a:solidFill>
                </a:rPr>
                <a:t>II</a:t>
              </a:r>
              <a:endParaRPr lang="zh-CN" altLang="en-US" sz="8800" b="1" dirty="0">
                <a:solidFill>
                  <a:schemeClr val="bg1"/>
                </a:solidFill>
              </a:endParaRPr>
            </a:p>
          </p:txBody>
        </p:sp>
      </p:grpSp>
    </p:spTree>
    <p:extLst>
      <p:ext uri="{BB962C8B-B14F-4D97-AF65-F5344CB8AC3E}">
        <p14:creationId xmlns:p14="http://schemas.microsoft.com/office/powerpoint/2010/main" val="29297337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que 6"/>
          <p:cNvSpPr/>
          <p:nvPr/>
        </p:nvSpPr>
        <p:spPr>
          <a:xfrm>
            <a:off x="0" y="275939"/>
            <a:ext cx="5552153" cy="688367"/>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2800" b="1" dirty="0">
                <a:solidFill>
                  <a:srgbClr val="0D0D0D"/>
                </a:solidFill>
                <a:latin typeface="Times New Roman" panose="02020603050405020304" pitchFamily="18" charset="0"/>
                <a:ea typeface="MS Mincho"/>
                <a:cs typeface="Times New Roman" panose="02020603050405020304" pitchFamily="18" charset="0"/>
              </a:rPr>
              <a:t>1. </a:t>
            </a:r>
            <a:r>
              <a:rPr lang="en-US" sz="2800" b="1" dirty="0" err="1">
                <a:solidFill>
                  <a:srgbClr val="0D0D0D"/>
                </a:solidFill>
                <a:latin typeface="Times New Roman" panose="02020603050405020304" pitchFamily="18" charset="0"/>
                <a:ea typeface="MS Mincho"/>
                <a:cs typeface="Times New Roman" panose="02020603050405020304" pitchFamily="18" charset="0"/>
              </a:rPr>
              <a:t>Bài</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tập</a:t>
            </a:r>
            <a:r>
              <a:rPr lang="en-US" sz="2800" b="1" dirty="0">
                <a:solidFill>
                  <a:srgbClr val="0D0D0D"/>
                </a:solidFill>
                <a:latin typeface="Times New Roman" panose="02020603050405020304" pitchFamily="18" charset="0"/>
                <a:ea typeface="MS Mincho"/>
                <a:cs typeface="Times New Roman" panose="02020603050405020304" pitchFamily="18" charset="0"/>
              </a:rPr>
              <a:t> 1 – SKG </a:t>
            </a:r>
            <a:r>
              <a:rPr lang="en-US" sz="2800" b="1" dirty="0" err="1">
                <a:solidFill>
                  <a:srgbClr val="0D0D0D"/>
                </a:solidFill>
                <a:latin typeface="Times New Roman" panose="02020603050405020304" pitchFamily="18" charset="0"/>
                <a:ea typeface="MS Mincho"/>
                <a:cs typeface="Times New Roman" panose="02020603050405020304" pitchFamily="18" charset="0"/>
              </a:rPr>
              <a:t>trang</a:t>
            </a:r>
            <a:r>
              <a:rPr lang="en-US" sz="2800" b="1" dirty="0">
                <a:solidFill>
                  <a:srgbClr val="0D0D0D"/>
                </a:solidFill>
                <a:latin typeface="Times New Roman" panose="02020603050405020304" pitchFamily="18" charset="0"/>
                <a:ea typeface="MS Mincho"/>
                <a:cs typeface="Times New Roman" panose="02020603050405020304" pitchFamily="18" charset="0"/>
              </a:rPr>
              <a:t> 67</a:t>
            </a:r>
            <a:endPar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Rounded Rectangle 8"/>
          <p:cNvSpPr/>
          <p:nvPr/>
        </p:nvSpPr>
        <p:spPr>
          <a:xfrm>
            <a:off x="6439712" y="0"/>
            <a:ext cx="5752288" cy="6531430"/>
          </a:xfrm>
          <a:prstGeom prst="roundRect">
            <a:avLst/>
          </a:prstGeom>
          <a:blipFill>
            <a:blip r:embed="rId2"/>
            <a:tile tx="0" ty="0" sx="100000" sy="100000" flip="none" algn="tl"/>
          </a:blipFill>
          <a:ln w="12700">
            <a:solidFill>
              <a:srgbClr val="C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tabLst>
                <a:tab pos="1386840" algn="l"/>
              </a:tabLst>
            </a:pPr>
            <a:r>
              <a:rPr lang="en-US" sz="2400" b="1" dirty="0" smtClean="0">
                <a:solidFill>
                  <a:srgbClr val="0D0D0D"/>
                </a:solidFill>
                <a:latin typeface="Times New Roman" panose="02020603050405020304" pitchFamily="18" charset="0"/>
                <a:ea typeface="MS Mincho"/>
                <a:cs typeface="Times New Roman" panose="02020603050405020304" pitchFamily="18" charset="0"/>
              </a:rPr>
              <a:t>      </a:t>
            </a:r>
            <a:r>
              <a:rPr lang="en-US" sz="2400" b="1" dirty="0" err="1" smtClean="0">
                <a:solidFill>
                  <a:srgbClr val="0D0D0D"/>
                </a:solidFill>
                <a:latin typeface="Times New Roman" panose="02020603050405020304" pitchFamily="18" charset="0"/>
                <a:ea typeface="MS Mincho"/>
                <a:cs typeface="Times New Roman" panose="02020603050405020304" pitchFamily="18" charset="0"/>
              </a:rPr>
              <a:t>Trả</a:t>
            </a:r>
            <a:r>
              <a:rPr lang="en-US" sz="2400" b="1" dirty="0" smtClean="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lời</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các</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câu</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hỏi</a:t>
            </a:r>
            <a:r>
              <a:rPr lang="en-US" sz="2400" b="1" dirty="0">
                <a:solidFill>
                  <a:srgbClr val="0D0D0D"/>
                </a:solidFill>
                <a:latin typeface="Times New Roman" panose="02020603050405020304" pitchFamily="18" charset="0"/>
                <a:ea typeface="MS Mincho"/>
                <a:cs typeface="Times New Roman" panose="02020603050405020304" pitchFamily="18" charset="0"/>
              </a:rPr>
              <a:t>:</a:t>
            </a:r>
            <a:endParaRPr lang="en-US" sz="2400"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tabLst>
                <a:tab pos="1386840" algn="l"/>
              </a:tabLst>
            </a:pPr>
            <a:r>
              <a:rPr lang="en-US" sz="2400" b="1" dirty="0">
                <a:solidFill>
                  <a:srgbClr val="0D0D0D"/>
                </a:solidFill>
                <a:latin typeface="Times New Roman" panose="02020603050405020304" pitchFamily="18" charset="0"/>
                <a:ea typeface="MS Mincho"/>
                <a:cs typeface="Times New Roman" panose="02020603050405020304" pitchFamily="18" charset="0"/>
              </a:rPr>
              <a:t>a</a:t>
            </a:r>
            <a:r>
              <a:rPr lang="en-US" sz="2400" b="1" dirty="0" smtClean="0">
                <a:solidFill>
                  <a:srgbClr val="0D0D0D"/>
                </a:solidFill>
                <a:latin typeface="Times New Roman" panose="02020603050405020304" pitchFamily="18" charset="0"/>
                <a:ea typeface="MS Mincho"/>
                <a:cs typeface="Times New Roman" panose="02020603050405020304" pitchFamily="18" charset="0"/>
              </a:rPr>
              <a:t>. </a:t>
            </a:r>
            <a:r>
              <a:rPr lang="en-US" sz="2400" b="1" dirty="0" err="1" smtClean="0">
                <a:solidFill>
                  <a:srgbClr val="0D0D0D"/>
                </a:solidFill>
                <a:latin typeface="Times New Roman" panose="02020603050405020304" pitchFamily="18" charset="0"/>
                <a:ea typeface="MS Mincho"/>
                <a:cs typeface="Times New Roman" panose="02020603050405020304" pitchFamily="18" charset="0"/>
              </a:rPr>
              <a:t>Từ</a:t>
            </a:r>
            <a:r>
              <a:rPr lang="en-US" sz="2400" b="1" dirty="0" smtClean="0">
                <a:solidFill>
                  <a:srgbClr val="0D0D0D"/>
                </a:solidFill>
                <a:latin typeface="Times New Roman" panose="02020603050405020304" pitchFamily="18" charset="0"/>
                <a:ea typeface="MS Mincho"/>
                <a:cs typeface="Times New Roman" panose="02020603050405020304" pitchFamily="18" charset="0"/>
              </a:rPr>
              <a:t> </a:t>
            </a:r>
            <a:r>
              <a:rPr lang="en-US" sz="2400" b="1" dirty="0">
                <a:solidFill>
                  <a:srgbClr val="0D0D0D"/>
                </a:solidFill>
                <a:latin typeface="Times New Roman" panose="02020603050405020304" pitchFamily="18" charset="0"/>
                <a:ea typeface="MS Mincho"/>
                <a:cs typeface="Times New Roman" panose="02020603050405020304" pitchFamily="18" charset="0"/>
              </a:rPr>
              <a:t>“</a:t>
            </a:r>
            <a:r>
              <a:rPr lang="en-US" sz="2400" b="1" dirty="0" err="1">
                <a:solidFill>
                  <a:srgbClr val="0D0D0D"/>
                </a:solidFill>
                <a:latin typeface="Times New Roman" panose="02020603050405020304" pitchFamily="18" charset="0"/>
                <a:ea typeface="MS Mincho"/>
                <a:cs typeface="Times New Roman" panose="02020603050405020304" pitchFamily="18" charset="0"/>
              </a:rPr>
              <a:t>phồn</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hoa</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trong</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dòng</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thơ</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thứ</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nhất</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nên</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được</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hiểu</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như</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thế</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nào</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Liệu</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có</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thể</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thay</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từ</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phồn</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hoa</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bằng</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từ</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phồn</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vinh</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được</a:t>
            </a:r>
            <a:r>
              <a:rPr lang="en-US" sz="2400" b="1" dirty="0">
                <a:solidFill>
                  <a:srgbClr val="0D0D0D"/>
                </a:solidFill>
                <a:latin typeface="Times New Roman" panose="02020603050405020304" pitchFamily="18" charset="0"/>
                <a:ea typeface="MS Mincho"/>
                <a:cs typeface="Times New Roman" panose="02020603050405020304" pitchFamily="18" charset="0"/>
              </a:rPr>
              <a:t> hay </a:t>
            </a:r>
            <a:r>
              <a:rPr lang="en-US" sz="2400" b="1" dirty="0" err="1">
                <a:solidFill>
                  <a:srgbClr val="0D0D0D"/>
                </a:solidFill>
                <a:latin typeface="Times New Roman" panose="02020603050405020304" pitchFamily="18" charset="0"/>
                <a:ea typeface="MS Mincho"/>
                <a:cs typeface="Times New Roman" panose="02020603050405020304" pitchFamily="18" charset="0"/>
              </a:rPr>
              <a:t>không</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Hãy</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lí</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giải</a:t>
            </a:r>
            <a:r>
              <a:rPr lang="en-US" sz="2400" b="1" dirty="0">
                <a:solidFill>
                  <a:srgbClr val="0D0D0D"/>
                </a:solidFill>
                <a:latin typeface="Times New Roman" panose="02020603050405020304" pitchFamily="18" charset="0"/>
                <a:ea typeface="MS Mincho"/>
                <a:cs typeface="Times New Roman" panose="02020603050405020304" pitchFamily="18" charset="0"/>
              </a:rPr>
              <a:t>.</a:t>
            </a:r>
            <a:endParaRPr lang="en-US" sz="2400"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tabLst>
                <a:tab pos="1386840" algn="l"/>
              </a:tabLst>
            </a:pPr>
            <a:r>
              <a:rPr lang="en-US" sz="2400" b="1" dirty="0">
                <a:solidFill>
                  <a:srgbClr val="0D0D0D"/>
                </a:solidFill>
                <a:latin typeface="Times New Roman" panose="02020603050405020304" pitchFamily="18" charset="0"/>
                <a:ea typeface="MS Mincho"/>
                <a:cs typeface="Times New Roman" panose="02020603050405020304" pitchFamily="18" charset="0"/>
              </a:rPr>
              <a:t>b. </a:t>
            </a:r>
            <a:r>
              <a:rPr lang="en-US" sz="2400" b="1" dirty="0" err="1">
                <a:solidFill>
                  <a:srgbClr val="0D0D0D"/>
                </a:solidFill>
                <a:latin typeface="Times New Roman" panose="02020603050405020304" pitchFamily="18" charset="0"/>
                <a:ea typeface="MS Mincho"/>
                <a:cs typeface="Times New Roman" panose="02020603050405020304" pitchFamily="18" charset="0"/>
              </a:rPr>
              <a:t>Tìm</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và</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nêu</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hiệu</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quả</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của</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biện</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pháp</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tu</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từ</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được</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sử</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dụng</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trong</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câu</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Phố</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giăng</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mắc</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cửi</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đường</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quanh</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bàn</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cờ</a:t>
            </a:r>
            <a:r>
              <a:rPr lang="en-US" sz="2400" b="1" dirty="0">
                <a:solidFill>
                  <a:srgbClr val="0D0D0D"/>
                </a:solidFill>
                <a:latin typeface="Times New Roman" panose="02020603050405020304" pitchFamily="18" charset="0"/>
                <a:ea typeface="MS Mincho"/>
                <a:cs typeface="Times New Roman" panose="02020603050405020304" pitchFamily="18" charset="0"/>
              </a:rPr>
              <a:t>”.</a:t>
            </a:r>
            <a:endParaRPr lang="en-US" sz="2400"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tabLst>
                <a:tab pos="1386840" algn="l"/>
              </a:tabLst>
            </a:pPr>
            <a:r>
              <a:rPr lang="en-US" sz="2400" b="1" dirty="0">
                <a:solidFill>
                  <a:srgbClr val="0D0D0D"/>
                </a:solidFill>
                <a:latin typeface="Times New Roman" panose="02020603050405020304" pitchFamily="18" charset="0"/>
                <a:ea typeface="MS Mincho"/>
                <a:cs typeface="Times New Roman" panose="02020603050405020304" pitchFamily="18" charset="0"/>
              </a:rPr>
              <a:t>c. </a:t>
            </a:r>
            <a:r>
              <a:rPr lang="en-US" sz="2400" b="1" dirty="0" err="1">
                <a:solidFill>
                  <a:srgbClr val="0D0D0D"/>
                </a:solidFill>
                <a:latin typeface="Times New Roman" panose="02020603050405020304" pitchFamily="18" charset="0"/>
                <a:ea typeface="MS Mincho"/>
                <a:cs typeface="Times New Roman" panose="02020603050405020304" pitchFamily="18" charset="0"/>
              </a:rPr>
              <a:t>Xác</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định</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và</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chỉ</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ra</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tác</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dụng</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của</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việc</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sử</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dụng</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từ</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láy</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trong</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đoạn</a:t>
            </a:r>
            <a:r>
              <a:rPr lang="en-US" sz="2400" b="1" dirty="0">
                <a:solidFill>
                  <a:srgbClr val="0D0D0D"/>
                </a:solidFill>
                <a:latin typeface="Times New Roman" panose="02020603050405020304" pitchFamily="18" charset="0"/>
                <a:ea typeface="MS Mincho"/>
                <a:cs typeface="Times New Roman" panose="02020603050405020304" pitchFamily="18" charset="0"/>
              </a:rPr>
              <a:t> ca </a:t>
            </a:r>
            <a:r>
              <a:rPr lang="en-US" sz="2400" b="1" dirty="0" err="1">
                <a:solidFill>
                  <a:srgbClr val="0D0D0D"/>
                </a:solidFill>
                <a:latin typeface="Times New Roman" panose="02020603050405020304" pitchFamily="18" charset="0"/>
                <a:ea typeface="MS Mincho"/>
                <a:cs typeface="Times New Roman" panose="02020603050405020304" pitchFamily="18" charset="0"/>
              </a:rPr>
              <a:t>dao</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trên</a:t>
            </a:r>
            <a:r>
              <a:rPr lang="en-US" sz="2400" b="1" dirty="0">
                <a:solidFill>
                  <a:srgbClr val="0D0D0D"/>
                </a:solidFill>
                <a:latin typeface="Times New Roman" panose="02020603050405020304" pitchFamily="18" charset="0"/>
                <a:ea typeface="MS Mincho"/>
                <a:cs typeface="Times New Roman" panose="02020603050405020304" pitchFamily="18" charset="0"/>
              </a:rPr>
              <a:t>.</a:t>
            </a:r>
            <a:endParaRPr lang="en-US" sz="2400"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tabLst>
                <a:tab pos="1386840" algn="l"/>
              </a:tabLst>
            </a:pPr>
            <a:r>
              <a:rPr lang="en-US" sz="2400" b="1" dirty="0">
                <a:solidFill>
                  <a:srgbClr val="0D0D0D"/>
                </a:solidFill>
                <a:latin typeface="Times New Roman" panose="02020603050405020304" pitchFamily="18" charset="0"/>
                <a:ea typeface="MS Mincho"/>
                <a:cs typeface="Times New Roman" panose="02020603050405020304" pitchFamily="18" charset="0"/>
              </a:rPr>
              <a:t>d. </a:t>
            </a:r>
            <a:r>
              <a:rPr lang="en-US" sz="2400" b="1" dirty="0" err="1">
                <a:solidFill>
                  <a:srgbClr val="0D0D0D"/>
                </a:solidFill>
                <a:latin typeface="Times New Roman" panose="02020603050405020304" pitchFamily="18" charset="0"/>
                <a:ea typeface="MS Mincho"/>
                <a:cs typeface="Times New Roman" panose="02020603050405020304" pitchFamily="18" charset="0"/>
              </a:rPr>
              <a:t>Trong</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dòng</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thơ</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cuối</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có</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thể</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sử</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dụng</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cụm</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từ</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bút</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đây</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thay</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cho</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bút</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hoa</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được</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không</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Sự</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lựa</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chọn</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từ</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bút</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hoa</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góp</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phần</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thể</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hiện</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sắc</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thái</a:t>
            </a:r>
            <a:r>
              <a:rPr lang="en-US" sz="2400" b="1" dirty="0">
                <a:solidFill>
                  <a:srgbClr val="0D0D0D"/>
                </a:solidFill>
                <a:latin typeface="Times New Roman" panose="02020603050405020304" pitchFamily="18" charset="0"/>
                <a:ea typeface="MS Mincho"/>
                <a:cs typeface="Times New Roman" panose="02020603050405020304" pitchFamily="18" charset="0"/>
              </a:rPr>
              <a:t> ý </a:t>
            </a:r>
            <a:r>
              <a:rPr lang="en-US" sz="2400" b="1" dirty="0" err="1">
                <a:solidFill>
                  <a:srgbClr val="0D0D0D"/>
                </a:solidFill>
                <a:latin typeface="Times New Roman" panose="02020603050405020304" pitchFamily="18" charset="0"/>
                <a:ea typeface="MS Mincho"/>
                <a:cs typeface="Times New Roman" panose="02020603050405020304" pitchFamily="18" charset="0"/>
              </a:rPr>
              <a:t>nghĩa</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gì</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của</a:t>
            </a:r>
            <a:r>
              <a:rPr lang="en-US" sz="2400" b="1" dirty="0">
                <a:solidFill>
                  <a:srgbClr val="0D0D0D"/>
                </a:solidFill>
                <a:latin typeface="Times New Roman" panose="02020603050405020304" pitchFamily="18" charset="0"/>
                <a:ea typeface="MS Mincho"/>
                <a:cs typeface="Times New Roman" panose="02020603050405020304" pitchFamily="18" charset="0"/>
              </a:rPr>
              <a:t> </a:t>
            </a:r>
            <a:r>
              <a:rPr lang="en-US" sz="2400" b="1" dirty="0" err="1">
                <a:solidFill>
                  <a:srgbClr val="0D0D0D"/>
                </a:solidFill>
                <a:latin typeface="Times New Roman" panose="02020603050405020304" pitchFamily="18" charset="0"/>
                <a:ea typeface="MS Mincho"/>
                <a:cs typeface="Times New Roman" panose="02020603050405020304" pitchFamily="18" charset="0"/>
              </a:rPr>
              <a:t>bài</a:t>
            </a:r>
            <a:r>
              <a:rPr lang="en-US" sz="2400" b="1" dirty="0">
                <a:solidFill>
                  <a:srgbClr val="0D0D0D"/>
                </a:solidFill>
                <a:latin typeface="Times New Roman" panose="02020603050405020304" pitchFamily="18" charset="0"/>
                <a:ea typeface="MS Mincho"/>
                <a:cs typeface="Times New Roman" panose="02020603050405020304" pitchFamily="18" charset="0"/>
              </a:rPr>
              <a:t> ca </a:t>
            </a:r>
            <a:r>
              <a:rPr lang="en-US" sz="2400" b="1" dirty="0" err="1">
                <a:solidFill>
                  <a:srgbClr val="0D0D0D"/>
                </a:solidFill>
                <a:latin typeface="Times New Roman" panose="02020603050405020304" pitchFamily="18" charset="0"/>
                <a:ea typeface="MS Mincho"/>
                <a:cs typeface="Times New Roman" panose="02020603050405020304" pitchFamily="18" charset="0"/>
              </a:rPr>
              <a:t>dao</a:t>
            </a:r>
            <a:r>
              <a:rPr lang="en-US" sz="2400" b="1" dirty="0">
                <a:solidFill>
                  <a:srgbClr val="0D0D0D"/>
                </a:solidFill>
                <a:latin typeface="Times New Roman" panose="02020603050405020304" pitchFamily="18" charset="0"/>
                <a:ea typeface="MS Mincho"/>
                <a:cs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98B32DBB-CD19-6E43-95E4-40B2020120EB}"/>
              </a:ext>
            </a:extLst>
          </p:cNvPr>
          <p:cNvSpPr txBox="1"/>
          <p:nvPr/>
        </p:nvSpPr>
        <p:spPr>
          <a:xfrm>
            <a:off x="-321996" y="1836683"/>
            <a:ext cx="6943011" cy="2369880"/>
          </a:xfrm>
          <a:prstGeom prst="rect">
            <a:avLst/>
          </a:prstGeom>
          <a:noFill/>
        </p:spPr>
        <p:txBody>
          <a:bodyPr wrap="square" rtlCol="0">
            <a:spAutoFit/>
          </a:bodyPr>
          <a:lstStyle/>
          <a:p>
            <a:pPr algn="ctr">
              <a:spcAft>
                <a:spcPts val="0"/>
              </a:spcAft>
              <a:tabLst>
                <a:tab pos="1386840" algn="l"/>
              </a:tabLst>
            </a:pPr>
            <a:r>
              <a:rPr lang="en-US" sz="3200" b="1" dirty="0" err="1" smtClean="0">
                <a:latin typeface="Times New Roman" panose="02020603050405020304" pitchFamily="18" charset="0"/>
                <a:cs typeface="Times New Roman" panose="02020603050405020304" pitchFamily="18" charset="0"/>
              </a:rPr>
              <a:t>Đọc</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đoạn</a:t>
            </a:r>
            <a:r>
              <a:rPr lang="en-US" sz="3200" b="1" dirty="0" smtClean="0">
                <a:latin typeface="Times New Roman" panose="02020603050405020304" pitchFamily="18" charset="0"/>
                <a:cs typeface="Times New Roman" panose="02020603050405020304" pitchFamily="18" charset="0"/>
              </a:rPr>
              <a:t> ca </a:t>
            </a:r>
            <a:r>
              <a:rPr lang="en-US" sz="3200" b="1" dirty="0" err="1" smtClean="0">
                <a:latin typeface="Times New Roman" panose="02020603050405020304" pitchFamily="18" charset="0"/>
                <a:cs typeface="Times New Roman" panose="02020603050405020304" pitchFamily="18" charset="0"/>
              </a:rPr>
              <a:t>dao</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sau</a:t>
            </a:r>
            <a:r>
              <a:rPr lang="en-US" sz="3200" b="1" dirty="0" smtClean="0">
                <a:latin typeface="Times New Roman" panose="02020603050405020304" pitchFamily="18" charset="0"/>
                <a:cs typeface="Times New Roman" panose="02020603050405020304" pitchFamily="18" charset="0"/>
              </a:rPr>
              <a:t>: </a:t>
            </a:r>
          </a:p>
          <a:p>
            <a:pPr algn="ctr">
              <a:spcAft>
                <a:spcPts val="0"/>
              </a:spcAft>
              <a:tabLst>
                <a:tab pos="1386840" algn="l"/>
              </a:tabLst>
            </a:pPr>
            <a:r>
              <a:rPr lang="en-US" sz="3200" b="1" dirty="0" smtClean="0">
                <a:latin typeface="Times New Roman" panose="02020603050405020304" pitchFamily="18" charset="0"/>
                <a:cs typeface="Times New Roman" panose="02020603050405020304" pitchFamily="18" charset="0"/>
              </a:rPr>
              <a:t>  “</a:t>
            </a:r>
            <a:r>
              <a:rPr lang="en-US" sz="2800" b="1" i="1" dirty="0" err="1" smtClean="0">
                <a:solidFill>
                  <a:srgbClr val="0D0D0D"/>
                </a:solidFill>
                <a:latin typeface="Times New Roman" panose="02020603050405020304" pitchFamily="18" charset="0"/>
                <a:ea typeface="MS Mincho"/>
                <a:cs typeface="Times New Roman" panose="02020603050405020304" pitchFamily="18" charset="0"/>
              </a:rPr>
              <a:t>Phồn</a:t>
            </a:r>
            <a:r>
              <a:rPr lang="en-US" sz="2800" b="1" i="1" dirty="0" smtClean="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hoa</a:t>
            </a: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thứ</a:t>
            </a: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nhất</a:t>
            </a:r>
            <a:r>
              <a:rPr lang="en-US" sz="2800" b="1" i="1" dirty="0">
                <a:solidFill>
                  <a:srgbClr val="0D0D0D"/>
                </a:solidFill>
                <a:latin typeface="Times New Roman" panose="02020603050405020304" pitchFamily="18" charset="0"/>
                <a:ea typeface="MS Mincho"/>
                <a:cs typeface="Times New Roman" panose="02020603050405020304" pitchFamily="18" charset="0"/>
              </a:rPr>
              <a:t> Long </a:t>
            </a:r>
            <a:r>
              <a:rPr lang="en-US" sz="2800" b="1" i="1" dirty="0" err="1">
                <a:solidFill>
                  <a:srgbClr val="0D0D0D"/>
                </a:solidFill>
                <a:latin typeface="Times New Roman" panose="02020603050405020304" pitchFamily="18" charset="0"/>
                <a:ea typeface="MS Mincho"/>
                <a:cs typeface="Times New Roman" panose="02020603050405020304" pitchFamily="18" charset="0"/>
              </a:rPr>
              <a:t>Thành</a:t>
            </a:r>
            <a:endParaRPr lang="en-US" sz="2800" b="1" dirty="0">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tabLst>
                <a:tab pos="1386840" algn="l"/>
              </a:tabLst>
            </a:pPr>
            <a:r>
              <a:rPr lang="en-US" sz="2800" b="1" i="1" dirty="0" err="1">
                <a:solidFill>
                  <a:srgbClr val="0D0D0D"/>
                </a:solidFill>
                <a:latin typeface="Times New Roman" panose="02020603050405020304" pitchFamily="18" charset="0"/>
                <a:ea typeface="MS Mincho"/>
                <a:cs typeface="Times New Roman" panose="02020603050405020304" pitchFamily="18" charset="0"/>
              </a:rPr>
              <a:t>Phố</a:t>
            </a: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giăng</a:t>
            </a: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mắc</a:t>
            </a: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cửi</a:t>
            </a: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đường</a:t>
            </a: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quanh</a:t>
            </a: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bàn</a:t>
            </a: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cờ</a:t>
            </a:r>
            <a:r>
              <a:rPr lang="en-US" sz="2800" b="1" i="1" dirty="0">
                <a:solidFill>
                  <a:srgbClr val="0D0D0D"/>
                </a:solidFill>
                <a:latin typeface="Times New Roman" panose="02020603050405020304" pitchFamily="18" charset="0"/>
                <a:ea typeface="MS Mincho"/>
                <a:cs typeface="Times New Roman" panose="02020603050405020304" pitchFamily="18" charset="0"/>
              </a:rPr>
              <a:t>.</a:t>
            </a:r>
            <a:endParaRPr lang="en-US" sz="2800" b="1" dirty="0">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tabLst>
                <a:tab pos="1386840" algn="l"/>
              </a:tabLst>
            </a:pP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Người</a:t>
            </a: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về</a:t>
            </a: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nhớ</a:t>
            </a: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cảnh</a:t>
            </a: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ngẩn</a:t>
            </a: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ngơ</a:t>
            </a:r>
            <a:r>
              <a:rPr lang="en-US" sz="2800" b="1" i="1" dirty="0">
                <a:solidFill>
                  <a:srgbClr val="0D0D0D"/>
                </a:solidFill>
                <a:latin typeface="Times New Roman" panose="02020603050405020304" pitchFamily="18" charset="0"/>
                <a:ea typeface="MS Mincho"/>
                <a:cs typeface="Times New Roman" panose="02020603050405020304" pitchFamily="18" charset="0"/>
              </a:rPr>
              <a:t>,</a:t>
            </a:r>
            <a:endParaRPr lang="en-US" sz="2800" b="1" dirty="0">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tabLst>
                <a:tab pos="1386840" algn="l"/>
              </a:tabLst>
            </a:pPr>
            <a:r>
              <a:rPr lang="en-US" sz="2800" b="1" i="1" dirty="0" err="1">
                <a:solidFill>
                  <a:srgbClr val="0D0D0D"/>
                </a:solidFill>
                <a:latin typeface="Times New Roman" panose="02020603050405020304" pitchFamily="18" charset="0"/>
                <a:ea typeface="MS Mincho"/>
                <a:cs typeface="Times New Roman" panose="02020603050405020304" pitchFamily="18" charset="0"/>
              </a:rPr>
              <a:t>Bút</a:t>
            </a: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hoa</a:t>
            </a: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xin</a:t>
            </a: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chép</a:t>
            </a: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bài</a:t>
            </a: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thơ</a:t>
            </a: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lưu</a:t>
            </a:r>
            <a:r>
              <a:rPr lang="en-US" sz="2800" b="1" i="1" dirty="0">
                <a:solidFill>
                  <a:srgbClr val="0D0D0D"/>
                </a:solidFill>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latin typeface="Times New Roman" panose="02020603050405020304" pitchFamily="18" charset="0"/>
                <a:ea typeface="MS Mincho"/>
                <a:cs typeface="Times New Roman" panose="02020603050405020304" pitchFamily="18" charset="0"/>
              </a:rPr>
              <a:t>truyền</a:t>
            </a:r>
            <a:r>
              <a:rPr lang="en-US" sz="2800" b="1" i="1" dirty="0" smtClean="0">
                <a:solidFill>
                  <a:srgbClr val="0D0D0D"/>
                </a:solidFill>
                <a:latin typeface="Times New Roman" panose="02020603050405020304" pitchFamily="18" charset="0"/>
                <a:ea typeface="MS Mincho"/>
                <a:cs typeface="Times New Roman" panose="02020603050405020304" pitchFamily="18" charset="0"/>
              </a:rPr>
              <a:t>.”</a:t>
            </a:r>
            <a:endParaRPr lang="en-US" sz="2800" b="1"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534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randombar(horizontal)">
                                      <p:cBhvr>
                                        <p:cTn id="12" dur="500"/>
                                        <p:tgtEl>
                                          <p:spTgt spid="9">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randombar(horizontal)">
                                      <p:cBhvr>
                                        <p:cTn id="15" dur="500"/>
                                        <p:tgtEl>
                                          <p:spTgt spid="9">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9">
                                            <p:txEl>
                                              <p:pRg st="2" end="2"/>
                                            </p:txEl>
                                          </p:spTgt>
                                        </p:tgtEl>
                                        <p:attrNameLst>
                                          <p:attrName>style.visibility</p:attrName>
                                        </p:attrNameLst>
                                      </p:cBhvr>
                                      <p:to>
                                        <p:strVal val="visible"/>
                                      </p:to>
                                    </p:set>
                                    <p:animEffect transition="in" filter="randombar(horizontal)">
                                      <p:cBhvr>
                                        <p:cTn id="20" dur="500"/>
                                        <p:tgtEl>
                                          <p:spTgt spid="9">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Effect transition="in" filter="randombar(horizontal)">
                                      <p:cBhvr>
                                        <p:cTn id="25" dur="500"/>
                                        <p:tgtEl>
                                          <p:spTgt spid="9">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9">
                                            <p:txEl>
                                              <p:pRg st="4" end="4"/>
                                            </p:txEl>
                                          </p:spTgt>
                                        </p:tgtEl>
                                        <p:attrNameLst>
                                          <p:attrName>style.visibility</p:attrName>
                                        </p:attrNameLst>
                                      </p:cBhvr>
                                      <p:to>
                                        <p:strVal val="visible"/>
                                      </p:to>
                                    </p:set>
                                    <p:animEffect transition="in" filter="randombar(horizontal)">
                                      <p:cBhvr>
                                        <p:cTn id="30"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a:extLst>
              <a:ext uri="{FF2B5EF4-FFF2-40B4-BE49-F238E27FC236}">
                <a16:creationId xmlns:a16="http://schemas.microsoft.com/office/drawing/2014/main" xmlns="" id="{AED1BDF4-B2B7-7F44-8F0D-0CD05DD59806}"/>
              </a:ext>
            </a:extLst>
          </p:cNvPr>
          <p:cNvSpPr txBox="1">
            <a:spLocks noChangeArrowheads="1"/>
          </p:cNvSpPr>
          <p:nvPr/>
        </p:nvSpPr>
        <p:spPr bwMode="auto">
          <a:xfrm>
            <a:off x="4848463" y="52813"/>
            <a:ext cx="1887166" cy="750732"/>
          </a:xfrm>
          <a:prstGeom prst="rect">
            <a:avLst/>
          </a:prstGeom>
          <a:solidFill>
            <a:schemeClr val="accent2">
              <a:lumMod val="40000"/>
              <a:lumOff val="60000"/>
            </a:schemeClr>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vi-VN" altLang="zh-CN" sz="2000" b="1" dirty="0">
                <a:latin typeface="+mj-lt"/>
                <a:cs typeface="Calibri" panose="020F0502020204030204" pitchFamily="34" charset="0"/>
              </a:rPr>
              <a:t>BÀI 1:</a:t>
            </a:r>
            <a:endParaRPr lang="zh-CN" altLang="en-US" sz="2000" b="1" dirty="0">
              <a:latin typeface="+mj-lt"/>
              <a:cs typeface="Calibri" panose="020F0502020204030204" pitchFamily="34" charset="0"/>
            </a:endParaRPr>
          </a:p>
        </p:txBody>
      </p:sp>
      <p:grpSp>
        <p:nvGrpSpPr>
          <p:cNvPr id="5" name="组合 34">
            <a:extLst>
              <a:ext uri="{FF2B5EF4-FFF2-40B4-BE49-F238E27FC236}">
                <a16:creationId xmlns:a16="http://schemas.microsoft.com/office/drawing/2014/main" xmlns="" id="{4A4F9667-2529-7641-A753-1B39DDDB8484}"/>
              </a:ext>
            </a:extLst>
          </p:cNvPr>
          <p:cNvGrpSpPr/>
          <p:nvPr/>
        </p:nvGrpSpPr>
        <p:grpSpPr>
          <a:xfrm>
            <a:off x="3687536" y="1625098"/>
            <a:ext cx="1803901" cy="1803901"/>
            <a:chOff x="1003844" y="1472285"/>
            <a:chExt cx="1352926" cy="1352926"/>
          </a:xfrm>
        </p:grpSpPr>
        <p:sp>
          <p:nvSpPr>
            <p:cNvPr id="6" name="泪滴形 24">
              <a:extLst>
                <a:ext uri="{FF2B5EF4-FFF2-40B4-BE49-F238E27FC236}">
                  <a16:creationId xmlns:a16="http://schemas.microsoft.com/office/drawing/2014/main" xmlns="" id="{C1B8AF55-F1EE-2C47-8C46-F28DFE69067D}"/>
                </a:ext>
              </a:extLst>
            </p:cNvPr>
            <p:cNvSpPr>
              <a:spLocks/>
            </p:cNvSpPr>
            <p:nvPr/>
          </p:nvSpPr>
          <p:spPr bwMode="auto">
            <a:xfrm rot="10800000" flipH="1">
              <a:off x="1003844" y="1472285"/>
              <a:ext cx="1352926" cy="1352926"/>
            </a:xfrm>
            <a:custGeom>
              <a:avLst/>
              <a:gdLst>
                <a:gd name="T0" fmla="*/ 679134 w 1680168"/>
                <a:gd name="T1" fmla="*/ 1503514 h 1680168"/>
                <a:gd name="T2" fmla="*/ 176653 w 1680168"/>
                <a:gd name="T3" fmla="*/ 1001034 h 1680168"/>
                <a:gd name="T4" fmla="*/ 679134 w 1680168"/>
                <a:gd name="T5" fmla="*/ 498554 h 1680168"/>
                <a:gd name="T6" fmla="*/ 1181615 w 1680168"/>
                <a:gd name="T7" fmla="*/ 1001034 h 1680168"/>
                <a:gd name="T8" fmla="*/ 679134 w 1680168"/>
                <a:gd name="T9" fmla="*/ 1503514 h 1680168"/>
                <a:gd name="T10" fmla="*/ 840084 w 1680168"/>
                <a:gd name="T11" fmla="*/ 1680168 h 1680168"/>
                <a:gd name="T12" fmla="*/ 1680168 w 1680168"/>
                <a:gd name="T13" fmla="*/ 840084 h 1680168"/>
                <a:gd name="T14" fmla="*/ 1680168 w 1680168"/>
                <a:gd name="T15" fmla="*/ 0 h 1680168"/>
                <a:gd name="T16" fmla="*/ 840084 w 1680168"/>
                <a:gd name="T17" fmla="*/ 0 h 1680168"/>
                <a:gd name="T18" fmla="*/ 0 w 1680168"/>
                <a:gd name="T19" fmla="*/ 840084 h 1680168"/>
                <a:gd name="T20" fmla="*/ 840084 w 1680168"/>
                <a:gd name="T21" fmla="*/ 1680168 h 1680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80168" h="1680168">
                  <a:moveTo>
                    <a:pt x="679134" y="1503514"/>
                  </a:moveTo>
                  <a:cubicBezTo>
                    <a:pt x="401621" y="1503514"/>
                    <a:pt x="176653" y="1278546"/>
                    <a:pt x="176653" y="1001034"/>
                  </a:cubicBezTo>
                  <a:cubicBezTo>
                    <a:pt x="176653" y="723522"/>
                    <a:pt x="401621" y="498554"/>
                    <a:pt x="679134" y="498554"/>
                  </a:cubicBezTo>
                  <a:cubicBezTo>
                    <a:pt x="956647" y="498554"/>
                    <a:pt x="1181615" y="723522"/>
                    <a:pt x="1181615" y="1001034"/>
                  </a:cubicBezTo>
                  <a:cubicBezTo>
                    <a:pt x="1181615" y="1278546"/>
                    <a:pt x="956647" y="1503514"/>
                    <a:pt x="679134" y="1503514"/>
                  </a:cubicBezTo>
                  <a:close/>
                  <a:moveTo>
                    <a:pt x="840084" y="1680168"/>
                  </a:moveTo>
                  <a:cubicBezTo>
                    <a:pt x="1304050" y="1680168"/>
                    <a:pt x="1680168" y="1304050"/>
                    <a:pt x="1680168" y="840084"/>
                  </a:cubicBezTo>
                  <a:lnTo>
                    <a:pt x="1680168" y="0"/>
                  </a:lnTo>
                  <a:lnTo>
                    <a:pt x="840084" y="0"/>
                  </a:lnTo>
                  <a:cubicBezTo>
                    <a:pt x="376118" y="0"/>
                    <a:pt x="0" y="376118"/>
                    <a:pt x="0" y="840084"/>
                  </a:cubicBezTo>
                  <a:cubicBezTo>
                    <a:pt x="0" y="1304050"/>
                    <a:pt x="376118" y="1680168"/>
                    <a:pt x="840084" y="1680168"/>
                  </a:cubicBezTo>
                  <a:close/>
                </a:path>
              </a:pathLst>
            </a:custGeom>
            <a:solidFill>
              <a:srgbClr val="E6325C"/>
            </a:solidFill>
            <a:ln>
              <a:noFill/>
            </a:ln>
          </p:spPr>
          <p:txBody>
            <a:bodyPr anchor="ctr"/>
            <a:lstStyle/>
            <a:p>
              <a:pPr algn="just" defTabSz="1219170">
                <a:defRPr/>
              </a:pPr>
              <a:endParaRPr lang="zh-CN" altLang="en-US" sz="2000" b="1" kern="0">
                <a:solidFill>
                  <a:sysClr val="windowText" lastClr="000000"/>
                </a:solidFill>
                <a:latin typeface="+mj-lt"/>
                <a:ea typeface="宋体" panose="02010600030101010101" pitchFamily="2" charset="-122"/>
                <a:cs typeface="Calibri" panose="020F0502020204030204" pitchFamily="34" charset="0"/>
              </a:endParaRPr>
            </a:p>
          </p:txBody>
        </p:sp>
        <p:sp>
          <p:nvSpPr>
            <p:cNvPr id="7" name="TextBox 47">
              <a:extLst>
                <a:ext uri="{FF2B5EF4-FFF2-40B4-BE49-F238E27FC236}">
                  <a16:creationId xmlns:a16="http://schemas.microsoft.com/office/drawing/2014/main" xmlns="" id="{37852836-5860-2C4B-BC03-1F0AC2DF41C2}"/>
                </a:ext>
              </a:extLst>
            </p:cNvPr>
            <p:cNvSpPr txBox="1"/>
            <p:nvPr/>
          </p:nvSpPr>
          <p:spPr>
            <a:xfrm>
              <a:off x="1376497" y="1666435"/>
              <a:ext cx="237084" cy="300083"/>
            </a:xfrm>
            <a:prstGeom prst="rect">
              <a:avLst/>
            </a:prstGeom>
            <a:noFill/>
          </p:spPr>
          <p:txBody>
            <a:bodyPr wrap="none" rtlCol="0">
              <a:spAutoFit/>
            </a:bodyPr>
            <a:lstStyle/>
            <a:p>
              <a:pPr algn="just" defTabSz="1219170">
                <a:defRPr/>
              </a:pPr>
              <a:r>
                <a:rPr lang="en-US" altLang="zh-CN" sz="2000" b="1" kern="0" dirty="0">
                  <a:solidFill>
                    <a:sysClr val="windowText" lastClr="000000"/>
                  </a:solidFill>
                  <a:latin typeface="+mj-lt"/>
                  <a:ea typeface="微软雅黑" pitchFamily="34" charset="-122"/>
                  <a:cs typeface="Calibri" panose="020F0502020204030204" pitchFamily="34" charset="0"/>
                </a:rPr>
                <a:t>d</a:t>
              </a:r>
              <a:endParaRPr lang="zh-CN" altLang="en-US" sz="2000" b="1" kern="0" dirty="0">
                <a:solidFill>
                  <a:sysClr val="windowText" lastClr="000000"/>
                </a:solidFill>
                <a:latin typeface="+mj-lt"/>
                <a:ea typeface="微软雅黑" pitchFamily="34" charset="-122"/>
                <a:cs typeface="Calibri" panose="020F0502020204030204" pitchFamily="34" charset="0"/>
              </a:endParaRPr>
            </a:p>
          </p:txBody>
        </p:sp>
      </p:grpSp>
      <p:grpSp>
        <p:nvGrpSpPr>
          <p:cNvPr id="8" name="组合 37">
            <a:extLst>
              <a:ext uri="{FF2B5EF4-FFF2-40B4-BE49-F238E27FC236}">
                <a16:creationId xmlns:a16="http://schemas.microsoft.com/office/drawing/2014/main" xmlns="" id="{0797F34B-EBE3-C346-819B-589DAE4C4DCD}"/>
              </a:ext>
            </a:extLst>
          </p:cNvPr>
          <p:cNvGrpSpPr/>
          <p:nvPr/>
        </p:nvGrpSpPr>
        <p:grpSpPr>
          <a:xfrm>
            <a:off x="3452523" y="3476353"/>
            <a:ext cx="2016827" cy="2018531"/>
            <a:chOff x="827584" y="2860726"/>
            <a:chExt cx="1512620" cy="1513898"/>
          </a:xfrm>
        </p:grpSpPr>
        <p:sp>
          <p:nvSpPr>
            <p:cNvPr id="9" name="泪滴形 38">
              <a:extLst>
                <a:ext uri="{FF2B5EF4-FFF2-40B4-BE49-F238E27FC236}">
                  <a16:creationId xmlns:a16="http://schemas.microsoft.com/office/drawing/2014/main" xmlns="" id="{498886B1-3403-4140-933F-D21071186302}"/>
                </a:ext>
              </a:extLst>
            </p:cNvPr>
            <p:cNvSpPr>
              <a:spLocks/>
            </p:cNvSpPr>
            <p:nvPr/>
          </p:nvSpPr>
          <p:spPr bwMode="auto">
            <a:xfrm>
              <a:off x="827584" y="2860726"/>
              <a:ext cx="1512620" cy="1513898"/>
            </a:xfrm>
            <a:custGeom>
              <a:avLst/>
              <a:gdLst>
                <a:gd name="T0" fmla="*/ 811275 w 1879944"/>
                <a:gd name="T1" fmla="*/ 455670 h 1880638"/>
                <a:gd name="T2" fmla="*/ 198108 w 1879944"/>
                <a:gd name="T3" fmla="*/ 1069063 h 1880638"/>
                <a:gd name="T4" fmla="*/ 811275 w 1879944"/>
                <a:gd name="T5" fmla="*/ 1682456 h 1880638"/>
                <a:gd name="T6" fmla="*/ 1424442 w 1879944"/>
                <a:gd name="T7" fmla="*/ 1069063 h 1880638"/>
                <a:gd name="T8" fmla="*/ 811275 w 1879944"/>
                <a:gd name="T9" fmla="*/ 455670 h 1880638"/>
                <a:gd name="T10" fmla="*/ 939973 w 1879944"/>
                <a:gd name="T11" fmla="*/ 0 h 1880638"/>
                <a:gd name="T12" fmla="*/ 1879944 w 1879944"/>
                <a:gd name="T13" fmla="*/ 0 h 1880638"/>
                <a:gd name="T14" fmla="*/ 1879944 w 1879944"/>
                <a:gd name="T15" fmla="*/ 940319 h 1880638"/>
                <a:gd name="T16" fmla="*/ 939972 w 1879944"/>
                <a:gd name="T17" fmla="*/ 1880638 h 1880638"/>
                <a:gd name="T18" fmla="*/ 0 w 1879944"/>
                <a:gd name="T19" fmla="*/ 940319 h 1880638"/>
                <a:gd name="T20" fmla="*/ 1 w 1879944"/>
                <a:gd name="T21" fmla="*/ 940319 h 1880638"/>
                <a:gd name="T22" fmla="*/ 939973 w 1879944"/>
                <a:gd name="T23" fmla="*/ 0 h 1880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79944" h="1880638">
                  <a:moveTo>
                    <a:pt x="811275" y="455670"/>
                  </a:moveTo>
                  <a:cubicBezTo>
                    <a:pt x="472632" y="455670"/>
                    <a:pt x="198108" y="730295"/>
                    <a:pt x="198108" y="1069063"/>
                  </a:cubicBezTo>
                  <a:cubicBezTo>
                    <a:pt x="198108" y="1407831"/>
                    <a:pt x="472632" y="1682456"/>
                    <a:pt x="811275" y="1682456"/>
                  </a:cubicBezTo>
                  <a:cubicBezTo>
                    <a:pt x="1149918" y="1682456"/>
                    <a:pt x="1424442" y="1407831"/>
                    <a:pt x="1424442" y="1069063"/>
                  </a:cubicBezTo>
                  <a:cubicBezTo>
                    <a:pt x="1424442" y="730295"/>
                    <a:pt x="1149918" y="455670"/>
                    <a:pt x="811275" y="455670"/>
                  </a:cubicBezTo>
                  <a:close/>
                  <a:moveTo>
                    <a:pt x="939973" y="0"/>
                  </a:moveTo>
                  <a:lnTo>
                    <a:pt x="1879944" y="0"/>
                  </a:lnTo>
                  <a:lnTo>
                    <a:pt x="1879944" y="940319"/>
                  </a:lnTo>
                  <a:cubicBezTo>
                    <a:pt x="1879944" y="1459643"/>
                    <a:pt x="1459104" y="1880638"/>
                    <a:pt x="939972" y="1880638"/>
                  </a:cubicBezTo>
                  <a:cubicBezTo>
                    <a:pt x="420840" y="1880638"/>
                    <a:pt x="0" y="1459643"/>
                    <a:pt x="0" y="940319"/>
                  </a:cubicBezTo>
                  <a:lnTo>
                    <a:pt x="1" y="940319"/>
                  </a:lnTo>
                  <a:cubicBezTo>
                    <a:pt x="1" y="420995"/>
                    <a:pt x="420841" y="0"/>
                    <a:pt x="939973" y="0"/>
                  </a:cubicBezTo>
                  <a:close/>
                </a:path>
              </a:pathLst>
            </a:custGeom>
            <a:solidFill>
              <a:srgbClr val="E4BE33"/>
            </a:solidFill>
            <a:ln>
              <a:noFill/>
            </a:ln>
          </p:spPr>
          <p:txBody>
            <a:bodyPr anchor="ctr"/>
            <a:lstStyle/>
            <a:p>
              <a:pPr algn="just" defTabSz="1219170">
                <a:defRPr/>
              </a:pPr>
              <a:endParaRPr lang="zh-CN" altLang="en-US" sz="2000" b="1" kern="0">
                <a:solidFill>
                  <a:sysClr val="windowText" lastClr="000000"/>
                </a:solidFill>
                <a:latin typeface="+mj-lt"/>
                <a:ea typeface="宋体" panose="02010600030101010101" pitchFamily="2" charset="-122"/>
                <a:cs typeface="Calibri" panose="020F0502020204030204" pitchFamily="34" charset="0"/>
              </a:endParaRPr>
            </a:p>
          </p:txBody>
        </p:sp>
        <p:sp>
          <p:nvSpPr>
            <p:cNvPr id="10" name="TextBox 50">
              <a:extLst>
                <a:ext uri="{FF2B5EF4-FFF2-40B4-BE49-F238E27FC236}">
                  <a16:creationId xmlns:a16="http://schemas.microsoft.com/office/drawing/2014/main" xmlns="" id="{2624390A-804C-024E-ABCA-A45985DE09DC}"/>
                </a:ext>
              </a:extLst>
            </p:cNvPr>
            <p:cNvSpPr txBox="1"/>
            <p:nvPr/>
          </p:nvSpPr>
          <p:spPr>
            <a:xfrm>
              <a:off x="1346267" y="3372042"/>
              <a:ext cx="219051" cy="300082"/>
            </a:xfrm>
            <a:prstGeom prst="rect">
              <a:avLst/>
            </a:prstGeom>
            <a:noFill/>
          </p:spPr>
          <p:txBody>
            <a:bodyPr wrap="none" rtlCol="0">
              <a:spAutoFit/>
            </a:bodyPr>
            <a:lstStyle/>
            <a:p>
              <a:pPr algn="just" defTabSz="1219170">
                <a:defRPr/>
              </a:pPr>
              <a:r>
                <a:rPr lang="en-US" altLang="zh-CN" sz="2000" b="1" kern="0" dirty="0">
                  <a:solidFill>
                    <a:sysClr val="windowText" lastClr="000000"/>
                  </a:solidFill>
                  <a:latin typeface="+mj-lt"/>
                  <a:ea typeface="微软雅黑" pitchFamily="34" charset="-122"/>
                  <a:cs typeface="Calibri" panose="020F0502020204030204" pitchFamily="34" charset="0"/>
                </a:rPr>
                <a:t>c</a:t>
              </a:r>
              <a:endParaRPr lang="zh-CN" altLang="en-US" sz="2000" b="1" kern="0" dirty="0">
                <a:solidFill>
                  <a:sysClr val="windowText" lastClr="000000"/>
                </a:solidFill>
                <a:latin typeface="+mj-lt"/>
                <a:ea typeface="微软雅黑" pitchFamily="34" charset="-122"/>
                <a:cs typeface="Calibri" panose="020F0502020204030204" pitchFamily="34" charset="0"/>
              </a:endParaRPr>
            </a:p>
          </p:txBody>
        </p:sp>
      </p:grpSp>
      <p:grpSp>
        <p:nvGrpSpPr>
          <p:cNvPr id="11" name="组合 40">
            <a:extLst>
              <a:ext uri="{FF2B5EF4-FFF2-40B4-BE49-F238E27FC236}">
                <a16:creationId xmlns:a16="http://schemas.microsoft.com/office/drawing/2014/main" xmlns="" id="{660A69DB-E4C1-3C43-AD32-CBB935A370F3}"/>
              </a:ext>
            </a:extLst>
          </p:cNvPr>
          <p:cNvGrpSpPr/>
          <p:nvPr/>
        </p:nvGrpSpPr>
        <p:grpSpPr>
          <a:xfrm>
            <a:off x="5515909" y="1340631"/>
            <a:ext cx="2090073" cy="2088369"/>
            <a:chOff x="2375123" y="1258934"/>
            <a:chExt cx="1567555" cy="1566277"/>
          </a:xfrm>
        </p:grpSpPr>
        <p:sp>
          <p:nvSpPr>
            <p:cNvPr id="12" name="泪滴形 34">
              <a:extLst>
                <a:ext uri="{FF2B5EF4-FFF2-40B4-BE49-F238E27FC236}">
                  <a16:creationId xmlns:a16="http://schemas.microsoft.com/office/drawing/2014/main" xmlns="" id="{5BC02410-BFC9-AE4B-B496-17ACCEF4576F}"/>
                </a:ext>
              </a:extLst>
            </p:cNvPr>
            <p:cNvSpPr>
              <a:spLocks/>
            </p:cNvSpPr>
            <p:nvPr/>
          </p:nvSpPr>
          <p:spPr bwMode="auto">
            <a:xfrm rot="16200000" flipH="1">
              <a:off x="2375762" y="1258295"/>
              <a:ext cx="1566277" cy="1567555"/>
            </a:xfrm>
            <a:custGeom>
              <a:avLst/>
              <a:gdLst>
                <a:gd name="T0" fmla="*/ 205247 w 1947680"/>
                <a:gd name="T1" fmla="*/ 1146936 h 1946960"/>
                <a:gd name="T2" fmla="*/ 800320 w 1947680"/>
                <a:gd name="T3" fmla="*/ 552082 h 1946960"/>
                <a:gd name="T4" fmla="*/ 1395393 w 1947680"/>
                <a:gd name="T5" fmla="*/ 1146936 h 1946960"/>
                <a:gd name="T6" fmla="*/ 800320 w 1947680"/>
                <a:gd name="T7" fmla="*/ 1741790 h 1946960"/>
                <a:gd name="T8" fmla="*/ 205247 w 1947680"/>
                <a:gd name="T9" fmla="*/ 1146936 h 1946960"/>
                <a:gd name="T10" fmla="*/ 0 w 1947680"/>
                <a:gd name="T11" fmla="*/ 973480 h 1946960"/>
                <a:gd name="T12" fmla="*/ 973840 w 1947680"/>
                <a:gd name="T13" fmla="*/ 1946960 h 1946960"/>
                <a:gd name="T14" fmla="*/ 1947680 w 1947680"/>
                <a:gd name="T15" fmla="*/ 973480 h 1946960"/>
                <a:gd name="T16" fmla="*/ 1947680 w 1947680"/>
                <a:gd name="T17" fmla="*/ 0 h 1946960"/>
                <a:gd name="T18" fmla="*/ 973841 w 1947680"/>
                <a:gd name="T19" fmla="*/ 0 h 1946960"/>
                <a:gd name="T20" fmla="*/ 1 w 1947680"/>
                <a:gd name="T21" fmla="*/ 973480 h 1946960"/>
                <a:gd name="T22" fmla="*/ 0 w 1947680"/>
                <a:gd name="T23" fmla="*/ 973480 h 1946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7680" h="1946960">
                  <a:moveTo>
                    <a:pt x="205247" y="1146936"/>
                  </a:moveTo>
                  <a:cubicBezTo>
                    <a:pt x="205247" y="818407"/>
                    <a:pt x="471670" y="552082"/>
                    <a:pt x="800320" y="552082"/>
                  </a:cubicBezTo>
                  <a:cubicBezTo>
                    <a:pt x="1128970" y="552082"/>
                    <a:pt x="1395393" y="818407"/>
                    <a:pt x="1395393" y="1146936"/>
                  </a:cubicBezTo>
                  <a:cubicBezTo>
                    <a:pt x="1395393" y="1475465"/>
                    <a:pt x="1128970" y="1741790"/>
                    <a:pt x="800320" y="1741790"/>
                  </a:cubicBezTo>
                  <a:cubicBezTo>
                    <a:pt x="471670" y="1741790"/>
                    <a:pt x="205247" y="1475465"/>
                    <a:pt x="205247" y="1146936"/>
                  </a:cubicBezTo>
                  <a:close/>
                  <a:moveTo>
                    <a:pt x="0" y="973480"/>
                  </a:moveTo>
                  <a:cubicBezTo>
                    <a:pt x="0" y="1511118"/>
                    <a:pt x="436003" y="1946960"/>
                    <a:pt x="973840" y="1946960"/>
                  </a:cubicBezTo>
                  <a:cubicBezTo>
                    <a:pt x="1511677" y="1946960"/>
                    <a:pt x="1947680" y="1511118"/>
                    <a:pt x="1947680" y="973480"/>
                  </a:cubicBezTo>
                  <a:lnTo>
                    <a:pt x="1947680" y="0"/>
                  </a:lnTo>
                  <a:lnTo>
                    <a:pt x="973841" y="0"/>
                  </a:lnTo>
                  <a:cubicBezTo>
                    <a:pt x="436004" y="0"/>
                    <a:pt x="1" y="435842"/>
                    <a:pt x="1" y="973480"/>
                  </a:cubicBezTo>
                  <a:lnTo>
                    <a:pt x="0" y="973480"/>
                  </a:lnTo>
                  <a:close/>
                </a:path>
              </a:pathLst>
            </a:custGeom>
            <a:solidFill>
              <a:srgbClr val="A3CD39"/>
            </a:solidFill>
            <a:ln>
              <a:noFill/>
            </a:ln>
          </p:spPr>
          <p:txBody>
            <a:bodyPr anchor="ctr"/>
            <a:lstStyle/>
            <a:p>
              <a:pPr algn="just" defTabSz="1219170">
                <a:defRPr/>
              </a:pPr>
              <a:endParaRPr lang="zh-CN" altLang="en-US" sz="2000" b="1" kern="0">
                <a:solidFill>
                  <a:sysClr val="windowText" lastClr="000000"/>
                </a:solidFill>
                <a:latin typeface="+mj-lt"/>
                <a:ea typeface="宋体" panose="02010600030101010101" pitchFamily="2" charset="-122"/>
                <a:cs typeface="Calibri" panose="020F0502020204030204" pitchFamily="34" charset="0"/>
              </a:endParaRPr>
            </a:p>
          </p:txBody>
        </p:sp>
        <p:sp>
          <p:nvSpPr>
            <p:cNvPr id="13" name="TextBox 53">
              <a:extLst>
                <a:ext uri="{FF2B5EF4-FFF2-40B4-BE49-F238E27FC236}">
                  <a16:creationId xmlns:a16="http://schemas.microsoft.com/office/drawing/2014/main" xmlns="" id="{6346AFB7-9BEF-0247-9AC0-39E6C6195914}"/>
                </a:ext>
              </a:extLst>
            </p:cNvPr>
            <p:cNvSpPr txBox="1"/>
            <p:nvPr/>
          </p:nvSpPr>
          <p:spPr>
            <a:xfrm>
              <a:off x="3176181" y="1582218"/>
              <a:ext cx="227466" cy="300083"/>
            </a:xfrm>
            <a:prstGeom prst="rect">
              <a:avLst/>
            </a:prstGeom>
            <a:noFill/>
          </p:spPr>
          <p:txBody>
            <a:bodyPr wrap="none" rtlCol="0">
              <a:spAutoFit/>
            </a:bodyPr>
            <a:lstStyle/>
            <a:p>
              <a:pPr algn="just" defTabSz="1219170">
                <a:defRPr/>
              </a:pPr>
              <a:r>
                <a:rPr lang="en-US" altLang="zh-CN" sz="2000" b="1" kern="0" dirty="0">
                  <a:solidFill>
                    <a:sysClr val="windowText" lastClr="000000"/>
                  </a:solidFill>
                  <a:latin typeface="+mj-lt"/>
                  <a:ea typeface="微软雅黑" pitchFamily="34" charset="-122"/>
                  <a:cs typeface="Calibri" panose="020F0502020204030204" pitchFamily="34" charset="0"/>
                </a:rPr>
                <a:t>a</a:t>
              </a:r>
              <a:endParaRPr lang="zh-CN" altLang="en-US" sz="2000" b="1" kern="0" dirty="0">
                <a:solidFill>
                  <a:sysClr val="windowText" lastClr="000000"/>
                </a:solidFill>
                <a:latin typeface="+mj-lt"/>
                <a:ea typeface="微软雅黑" pitchFamily="34" charset="-122"/>
                <a:cs typeface="Calibri" panose="020F0502020204030204" pitchFamily="34" charset="0"/>
              </a:endParaRPr>
            </a:p>
          </p:txBody>
        </p:sp>
      </p:grpSp>
      <p:grpSp>
        <p:nvGrpSpPr>
          <p:cNvPr id="14" name="组合 43">
            <a:extLst>
              <a:ext uri="{FF2B5EF4-FFF2-40B4-BE49-F238E27FC236}">
                <a16:creationId xmlns:a16="http://schemas.microsoft.com/office/drawing/2014/main" xmlns="" id="{B3BCBFDB-6234-5D49-89FA-F7E895F38D43}"/>
              </a:ext>
            </a:extLst>
          </p:cNvPr>
          <p:cNvGrpSpPr/>
          <p:nvPr/>
        </p:nvGrpSpPr>
        <p:grpSpPr>
          <a:xfrm>
            <a:off x="5517167" y="3476352"/>
            <a:ext cx="2302997" cy="2302997"/>
            <a:chOff x="2376067" y="2860726"/>
            <a:chExt cx="1727248" cy="1727248"/>
          </a:xfrm>
        </p:grpSpPr>
        <p:sp>
          <p:nvSpPr>
            <p:cNvPr id="15" name="泪滴形 36">
              <a:extLst>
                <a:ext uri="{FF2B5EF4-FFF2-40B4-BE49-F238E27FC236}">
                  <a16:creationId xmlns:a16="http://schemas.microsoft.com/office/drawing/2014/main" xmlns="" id="{E3A33BA7-3983-1C42-9CDB-84BBBF9FC5D2}"/>
                </a:ext>
              </a:extLst>
            </p:cNvPr>
            <p:cNvSpPr>
              <a:spLocks/>
            </p:cNvSpPr>
            <p:nvPr/>
          </p:nvSpPr>
          <p:spPr bwMode="auto">
            <a:xfrm flipH="1">
              <a:off x="2376067" y="2860726"/>
              <a:ext cx="1727248" cy="1727248"/>
            </a:xfrm>
            <a:custGeom>
              <a:avLst/>
              <a:gdLst>
                <a:gd name="T0" fmla="*/ 875297 w 2146050"/>
                <a:gd name="T1" fmla="*/ 621837 h 2146844"/>
                <a:gd name="T2" fmla="*/ 1524443 w 2146050"/>
                <a:gd name="T3" fmla="*/ 1271223 h 2146844"/>
                <a:gd name="T4" fmla="*/ 875297 w 2146050"/>
                <a:gd name="T5" fmla="*/ 1920609 h 2146844"/>
                <a:gd name="T6" fmla="*/ 226151 w 2146050"/>
                <a:gd name="T7" fmla="*/ 1271223 h 2146844"/>
                <a:gd name="T8" fmla="*/ 875297 w 2146050"/>
                <a:gd name="T9" fmla="*/ 621837 h 2146844"/>
                <a:gd name="T10" fmla="*/ 2146050 w 2146050"/>
                <a:gd name="T11" fmla="*/ 0 h 2146844"/>
                <a:gd name="T12" fmla="*/ 1073025 w 2146050"/>
                <a:gd name="T13" fmla="*/ 0 h 2146844"/>
                <a:gd name="T14" fmla="*/ 0 w 2146050"/>
                <a:gd name="T15" fmla="*/ 1073422 h 2146844"/>
                <a:gd name="T16" fmla="*/ 1073025 w 2146050"/>
                <a:gd name="T17" fmla="*/ 2146844 h 2146844"/>
                <a:gd name="T18" fmla="*/ 2146050 w 2146050"/>
                <a:gd name="T19" fmla="*/ 1073422 h 2146844"/>
                <a:gd name="T20" fmla="*/ 2146050 w 2146050"/>
                <a:gd name="T21" fmla="*/ 0 h 2146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46050" h="2146844">
                  <a:moveTo>
                    <a:pt x="875297" y="621837"/>
                  </a:moveTo>
                  <a:cubicBezTo>
                    <a:pt x="1233810" y="621837"/>
                    <a:pt x="1524443" y="912577"/>
                    <a:pt x="1524443" y="1271223"/>
                  </a:cubicBezTo>
                  <a:cubicBezTo>
                    <a:pt x="1524443" y="1629869"/>
                    <a:pt x="1233810" y="1920609"/>
                    <a:pt x="875297" y="1920609"/>
                  </a:cubicBezTo>
                  <a:cubicBezTo>
                    <a:pt x="516784" y="1920609"/>
                    <a:pt x="226151" y="1629869"/>
                    <a:pt x="226151" y="1271223"/>
                  </a:cubicBezTo>
                  <a:cubicBezTo>
                    <a:pt x="226151" y="912577"/>
                    <a:pt x="516784" y="621837"/>
                    <a:pt x="875297" y="621837"/>
                  </a:cubicBezTo>
                  <a:close/>
                  <a:moveTo>
                    <a:pt x="2146050" y="0"/>
                  </a:moveTo>
                  <a:lnTo>
                    <a:pt x="1073025" y="0"/>
                  </a:lnTo>
                  <a:cubicBezTo>
                    <a:pt x="480410" y="0"/>
                    <a:pt x="0" y="480587"/>
                    <a:pt x="0" y="1073422"/>
                  </a:cubicBezTo>
                  <a:cubicBezTo>
                    <a:pt x="0" y="1666257"/>
                    <a:pt x="480410" y="2146844"/>
                    <a:pt x="1073025" y="2146844"/>
                  </a:cubicBezTo>
                  <a:cubicBezTo>
                    <a:pt x="1665640" y="2146844"/>
                    <a:pt x="2146050" y="1666257"/>
                    <a:pt x="2146050" y="1073422"/>
                  </a:cubicBezTo>
                  <a:lnTo>
                    <a:pt x="2146050" y="0"/>
                  </a:lnTo>
                  <a:close/>
                </a:path>
              </a:pathLst>
            </a:custGeom>
            <a:solidFill>
              <a:srgbClr val="4EC0A5"/>
            </a:solidFill>
            <a:ln>
              <a:noFill/>
            </a:ln>
          </p:spPr>
          <p:txBody>
            <a:bodyPr anchor="ctr"/>
            <a:lstStyle/>
            <a:p>
              <a:pPr algn="just" defTabSz="1219170">
                <a:defRPr/>
              </a:pPr>
              <a:endParaRPr lang="zh-CN" altLang="en-US" sz="2000" b="1" kern="0">
                <a:solidFill>
                  <a:sysClr val="windowText" lastClr="000000"/>
                </a:solidFill>
                <a:latin typeface="+mj-lt"/>
                <a:ea typeface="宋体" panose="02010600030101010101" pitchFamily="2" charset="-122"/>
                <a:cs typeface="Calibri" panose="020F0502020204030204" pitchFamily="34" charset="0"/>
              </a:endParaRPr>
            </a:p>
          </p:txBody>
        </p:sp>
        <p:sp>
          <p:nvSpPr>
            <p:cNvPr id="16" name="TextBox 56">
              <a:extLst>
                <a:ext uri="{FF2B5EF4-FFF2-40B4-BE49-F238E27FC236}">
                  <a16:creationId xmlns:a16="http://schemas.microsoft.com/office/drawing/2014/main" xmlns="" id="{D58E68F8-8E73-8348-A12F-196AF39536DA}"/>
                </a:ext>
              </a:extLst>
            </p:cNvPr>
            <p:cNvSpPr txBox="1"/>
            <p:nvPr/>
          </p:nvSpPr>
          <p:spPr>
            <a:xfrm>
              <a:off x="3306417" y="3666354"/>
              <a:ext cx="237084" cy="300083"/>
            </a:xfrm>
            <a:prstGeom prst="rect">
              <a:avLst/>
            </a:prstGeom>
            <a:noFill/>
          </p:spPr>
          <p:txBody>
            <a:bodyPr wrap="none" rtlCol="0">
              <a:spAutoFit/>
            </a:bodyPr>
            <a:lstStyle/>
            <a:p>
              <a:pPr algn="just" defTabSz="1219170">
                <a:defRPr/>
              </a:pPr>
              <a:r>
                <a:rPr lang="en-US" altLang="zh-CN" sz="2000" b="1" kern="0" dirty="0">
                  <a:solidFill>
                    <a:sysClr val="windowText" lastClr="000000"/>
                  </a:solidFill>
                  <a:latin typeface="+mj-lt"/>
                  <a:ea typeface="微软雅黑" pitchFamily="34" charset="-122"/>
                  <a:cs typeface="Calibri" panose="020F0502020204030204" pitchFamily="34" charset="0"/>
                </a:rPr>
                <a:t>b</a:t>
              </a:r>
              <a:endParaRPr lang="zh-CN" altLang="en-US" sz="2000" b="1" kern="0" dirty="0">
                <a:solidFill>
                  <a:sysClr val="windowText" lastClr="000000"/>
                </a:solidFill>
                <a:latin typeface="+mj-lt"/>
                <a:ea typeface="微软雅黑" pitchFamily="34" charset="-122"/>
                <a:cs typeface="Calibri" panose="020F0502020204030204" pitchFamily="34" charset="0"/>
              </a:endParaRPr>
            </a:p>
          </p:txBody>
        </p:sp>
      </p:grpSp>
      <p:sp>
        <p:nvSpPr>
          <p:cNvPr id="17" name="Text Box 22">
            <a:extLst>
              <a:ext uri="{FF2B5EF4-FFF2-40B4-BE49-F238E27FC236}">
                <a16:creationId xmlns:a16="http://schemas.microsoft.com/office/drawing/2014/main" xmlns="" id="{59AE4B0B-937E-3448-B2E0-7BCEE1E6945A}"/>
              </a:ext>
            </a:extLst>
          </p:cNvPr>
          <p:cNvSpPr txBox="1">
            <a:spLocks noChangeArrowheads="1"/>
          </p:cNvSpPr>
          <p:nvPr/>
        </p:nvSpPr>
        <p:spPr bwMode="gray">
          <a:xfrm>
            <a:off x="7820164" y="4001232"/>
            <a:ext cx="4274990" cy="1323439"/>
          </a:xfrm>
          <a:prstGeom prst="rect">
            <a:avLst/>
          </a:prstGeom>
          <a:ln/>
          <a:extLst/>
        </p:spPr>
        <p:style>
          <a:lnRef idx="2">
            <a:schemeClr val="accent1"/>
          </a:lnRef>
          <a:fillRef idx="1">
            <a:schemeClr val="lt1"/>
          </a:fillRef>
          <a:effectRef idx="0">
            <a:schemeClr val="accent1"/>
          </a:effectRef>
          <a:fontRef idx="minor">
            <a:schemeClr val="dk1"/>
          </a:fontRef>
        </p:style>
        <p:txBody>
          <a:bodyPr wrap="square">
            <a:spAutoFit/>
          </a:bodyPr>
          <a:lstStyle>
            <a:lvl1pPr marL="120650" indent="-120650"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indent="0" algn="just"/>
            <a:r>
              <a:rPr lang="en-US" sz="2000" b="1" dirty="0">
                <a:solidFill>
                  <a:srgbClr val="FF0000"/>
                </a:solidFill>
                <a:latin typeface="Times New Roman" panose="02020603050405020304" pitchFamily="18" charset="0"/>
                <a:cs typeface="Times New Roman" panose="02020603050405020304" pitchFamily="18" charset="0"/>
              </a:rPr>
              <a:t>So </a:t>
            </a:r>
            <a:r>
              <a:rPr lang="en-US" sz="2000" b="1" dirty="0" err="1">
                <a:solidFill>
                  <a:srgbClr val="FF0000"/>
                </a:solidFill>
                <a:latin typeface="Times New Roman" panose="02020603050405020304" pitchFamily="18" charset="0"/>
                <a:cs typeface="Times New Roman" panose="02020603050405020304" pitchFamily="18" charset="0"/>
              </a:rPr>
              <a:t>sánh</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phố</a:t>
            </a:r>
            <a:r>
              <a:rPr lang="en-US" sz="2000" b="1" dirty="0">
                <a:latin typeface="Times New Roman" panose="02020603050405020304" pitchFamily="18" charset="0"/>
                <a:cs typeface="Times New Roman" panose="02020603050405020304" pitchFamily="18" charset="0"/>
              </a:rPr>
              <a:t> – </a:t>
            </a:r>
            <a:r>
              <a:rPr lang="en-US" sz="2000" b="1" dirty="0" err="1">
                <a:latin typeface="Times New Roman" panose="02020603050405020304" pitchFamily="18" charset="0"/>
                <a:cs typeface="Times New Roman" panose="02020603050405020304" pitchFamily="18" charset="0"/>
              </a:rPr>
              <a:t>mắc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cửi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đường</a:t>
            </a:r>
            <a:r>
              <a:rPr lang="en-US" sz="2000" b="1" dirty="0">
                <a:latin typeface="Times New Roman" panose="02020603050405020304" pitchFamily="18" charset="0"/>
                <a:cs typeface="Times New Roman" panose="02020603050405020304" pitchFamily="18" charset="0"/>
              </a:rPr>
              <a:t> – </a:t>
            </a:r>
            <a:r>
              <a:rPr lang="en-US" sz="2000" b="1" dirty="0" err="1">
                <a:latin typeface="Times New Roman" panose="02020603050405020304" pitchFamily="18" charset="0"/>
                <a:cs typeface="Times New Roman" panose="02020603050405020304" pitchFamily="18" charset="0"/>
              </a:rPr>
              <a:t>bàn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cơ</a:t>
            </a:r>
            <a:r>
              <a:rPr lang="en-US" sz="2000" b="1" dirty="0">
                <a:latin typeface="Times New Roman" panose="02020603050405020304" pitchFamily="18" charset="0"/>
                <a:cs typeface="Times New Roman" panose="02020603050405020304" pitchFamily="18" charset="0"/>
              </a:rPr>
              <a:t> </a:t>
            </a:r>
            <a:endParaRPr lang="en-US" sz="2000" b="1" dirty="0" smtClean="0">
              <a:latin typeface="Times New Roman" panose="02020603050405020304" pitchFamily="18" charset="0"/>
              <a:cs typeface="Times New Roman" panose="02020603050405020304" pitchFamily="18" charset="0"/>
            </a:endParaRPr>
          </a:p>
          <a:p>
            <a:pPr marL="0" indent="0" algn="just"/>
            <a:r>
              <a:rPr lang="en-US" sz="2000" b="1" dirty="0" smtClean="0">
                <a:latin typeface="Times New Roman" panose="02020603050405020304" pitchFamily="18" charset="0"/>
                <a:cs typeface="Times New Roman" panose="02020603050405020304" pitchFamily="18" charset="0"/>
              </a:rPr>
              <a:t>=&gt; </a:t>
            </a:r>
            <a:r>
              <a:rPr lang="en-US" sz="2000" b="1" dirty="0" err="1">
                <a:solidFill>
                  <a:srgbClr val="FF0000"/>
                </a:solidFill>
                <a:latin typeface="Times New Roman" panose="02020603050405020304" pitchFamily="18" charset="0"/>
                <a:cs typeface="Times New Roman" panose="02020603050405020304" pitchFamily="18" charset="0"/>
              </a:rPr>
              <a:t>Tác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dụng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Gợi</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sự</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sầm</a:t>
            </a:r>
            <a:r>
              <a:rPr lang="en-US" sz="2000" b="1" dirty="0" smtClean="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uất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đông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vui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của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phố</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thị</a:t>
            </a:r>
            <a:r>
              <a:rPr lang="en-US" sz="2000" b="1" dirty="0">
                <a:latin typeface="Times New Roman" panose="02020603050405020304" pitchFamily="18" charset="0"/>
                <a:cs typeface="Times New Roman" panose="02020603050405020304" pitchFamily="18" charset="0"/>
              </a:rPr>
              <a:t>.</a:t>
            </a:r>
            <a:endParaRPr lang="x-none" sz="2000" b="1" dirty="0">
              <a:latin typeface="Times New Roman" panose="02020603050405020304" pitchFamily="18" charset="0"/>
              <a:cs typeface="Times New Roman" panose="02020603050405020304" pitchFamily="18" charset="0"/>
            </a:endParaRPr>
          </a:p>
        </p:txBody>
      </p:sp>
      <p:sp>
        <p:nvSpPr>
          <p:cNvPr id="18" name="Text Box 22">
            <a:extLst>
              <a:ext uri="{FF2B5EF4-FFF2-40B4-BE49-F238E27FC236}">
                <a16:creationId xmlns:a16="http://schemas.microsoft.com/office/drawing/2014/main" xmlns="" id="{D9D447B2-BD3A-134A-9C46-278E4DA1CD98}"/>
              </a:ext>
            </a:extLst>
          </p:cNvPr>
          <p:cNvSpPr txBox="1">
            <a:spLocks noChangeArrowheads="1"/>
          </p:cNvSpPr>
          <p:nvPr/>
        </p:nvSpPr>
        <p:spPr bwMode="gray">
          <a:xfrm>
            <a:off x="0" y="3950670"/>
            <a:ext cx="3489824" cy="1631216"/>
          </a:xfrm>
          <a:prstGeom prst="rect">
            <a:avLst/>
          </a:prstGeom>
          <a:ln/>
          <a:extLst/>
        </p:spPr>
        <p:style>
          <a:lnRef idx="2">
            <a:schemeClr val="accent5"/>
          </a:lnRef>
          <a:fillRef idx="1">
            <a:schemeClr val="lt1"/>
          </a:fillRef>
          <a:effectRef idx="0">
            <a:schemeClr val="accent5"/>
          </a:effectRef>
          <a:fontRef idx="minor">
            <a:schemeClr val="dk1"/>
          </a:fontRef>
        </p:style>
        <p:txBody>
          <a:bodyPr wrap="square">
            <a:spAutoFit/>
          </a:bodyPr>
          <a:lstStyle>
            <a:lvl1pPr marL="120650" indent="-120650"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indent="0" algn="just"/>
            <a:r>
              <a:rPr lang="en-US" sz="2000" b="1" dirty="0" err="1" smtClean="0">
                <a:latin typeface="Times New Roman" panose="02020603050405020304" pitchFamily="18" charset="0"/>
                <a:cs typeface="Times New Roman" panose="02020603050405020304" pitchFamily="18" charset="0"/>
              </a:rPr>
              <a:t>Từ</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láy</a:t>
            </a:r>
            <a:r>
              <a:rPr lang="en-US" sz="2000" b="1" dirty="0" smtClean="0">
                <a:latin typeface="Times New Roman" panose="02020603050405020304" pitchFamily="18" charset="0"/>
                <a:cs typeface="Times New Roman" panose="02020603050405020304" pitchFamily="18" charset="0"/>
              </a:rPr>
              <a:t>: </a:t>
            </a:r>
            <a:r>
              <a:rPr lang="en-US" sz="2000" b="1" dirty="0" smtClean="0">
                <a:solidFill>
                  <a:srgbClr val="FF0000"/>
                </a:solidFill>
                <a:latin typeface="Times New Roman" panose="02020603050405020304" pitchFamily="18" charset="0"/>
                <a:cs typeface="Times New Roman" panose="02020603050405020304" pitchFamily="18" charset="0"/>
              </a:rPr>
              <a:t>“</a:t>
            </a:r>
            <a:r>
              <a:rPr lang="en-US" sz="2000" b="1" dirty="0" err="1" smtClean="0">
                <a:solidFill>
                  <a:srgbClr val="FF0000"/>
                </a:solidFill>
                <a:latin typeface="Times New Roman" panose="02020603050405020304" pitchFamily="18" charset="0"/>
                <a:cs typeface="Times New Roman" panose="02020603050405020304" pitchFamily="18" charset="0"/>
              </a:rPr>
              <a:t>ngẩn</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ngơ</a:t>
            </a:r>
            <a:r>
              <a:rPr lang="en-US" sz="2000" b="1" dirty="0" smtClean="0">
                <a:solidFill>
                  <a:srgbClr val="FF0000"/>
                </a:solidFill>
                <a:latin typeface="Times New Roman" panose="02020603050405020304" pitchFamily="18" charset="0"/>
                <a:cs typeface="Times New Roman" panose="02020603050405020304" pitchFamily="18" charset="0"/>
              </a:rPr>
              <a:t>”:</a:t>
            </a:r>
          </a:p>
          <a:p>
            <a:pPr marL="0" indent="0" algn="just"/>
            <a:r>
              <a:rPr lang="en-US" sz="2000" b="1" dirty="0" err="1" smtClean="0">
                <a:latin typeface="Times New Roman" panose="02020603050405020304" pitchFamily="18" charset="0"/>
                <a:cs typeface="Times New Roman" panose="02020603050405020304" pitchFamily="18" charset="0"/>
              </a:rPr>
              <a:t>Trạng</a:t>
            </a:r>
            <a:r>
              <a:rPr lang="en-US" sz="2000" b="1" dirty="0" smtClean="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thái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bị</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cuốn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hút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đến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ngỡ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ngàng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của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giả</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trước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vẻ</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hoa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sầm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uất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của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phố</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phường</a:t>
            </a:r>
            <a:r>
              <a:rPr lang="en-US" sz="2000" b="1" dirty="0">
                <a:latin typeface="Times New Roman" panose="02020603050405020304" pitchFamily="18" charset="0"/>
                <a:cs typeface="Times New Roman" panose="02020603050405020304" pitchFamily="18" charset="0"/>
              </a:rPr>
              <a:t>.</a:t>
            </a:r>
            <a:endParaRPr lang="x-none" sz="2000" b="1" dirty="0">
              <a:latin typeface="Times New Roman" panose="02020603050405020304" pitchFamily="18" charset="0"/>
              <a:cs typeface="Times New Roman" panose="02020603050405020304" pitchFamily="18" charset="0"/>
            </a:endParaRPr>
          </a:p>
        </p:txBody>
      </p:sp>
      <p:sp>
        <p:nvSpPr>
          <p:cNvPr id="19" name="Text Box 22">
            <a:extLst>
              <a:ext uri="{FF2B5EF4-FFF2-40B4-BE49-F238E27FC236}">
                <a16:creationId xmlns:a16="http://schemas.microsoft.com/office/drawing/2014/main" xmlns="" id="{00D718AC-BA68-6946-8337-42F285CD40B4}"/>
              </a:ext>
            </a:extLst>
          </p:cNvPr>
          <p:cNvSpPr txBox="1">
            <a:spLocks noChangeArrowheads="1"/>
          </p:cNvSpPr>
          <p:nvPr/>
        </p:nvSpPr>
        <p:spPr bwMode="gray">
          <a:xfrm>
            <a:off x="126262" y="904588"/>
            <a:ext cx="3506605" cy="1631216"/>
          </a:xfrm>
          <a:prstGeom prst="rect">
            <a:avLst/>
          </a:prstGeom>
          <a:ln/>
          <a:extLst/>
        </p:spPr>
        <p:style>
          <a:lnRef idx="2">
            <a:schemeClr val="dk1"/>
          </a:lnRef>
          <a:fillRef idx="1">
            <a:schemeClr val="lt1"/>
          </a:fillRef>
          <a:effectRef idx="0">
            <a:schemeClr val="dk1"/>
          </a:effectRef>
          <a:fontRef idx="minor">
            <a:schemeClr val="dk1"/>
          </a:fontRef>
        </p:style>
        <p:txBody>
          <a:bodyPr wrap="square">
            <a:spAutoFit/>
          </a:bodyPr>
          <a:lstStyle>
            <a:lvl1pPr marL="120650" indent="-120650"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indent="0" algn="just"/>
            <a:r>
              <a:rPr lang="en-US" sz="2000" b="1" dirty="0">
                <a:solidFill>
                  <a:srgbClr val="FF0000"/>
                </a:solidFill>
                <a:latin typeface="Times New Roman" panose="02020603050405020304" pitchFamily="18" charset="0"/>
                <a:cs typeface="Times New Roman" panose="02020603050405020304" pitchFamily="18" charset="0"/>
              </a:rPr>
              <a:t>“</a:t>
            </a:r>
            <a:r>
              <a:rPr lang="en-US" sz="2000" b="1" dirty="0" err="1">
                <a:solidFill>
                  <a:srgbClr val="FF0000"/>
                </a:solidFill>
                <a:latin typeface="Times New Roman" panose="02020603050405020304" pitchFamily="18" charset="0"/>
                <a:cs typeface="Times New Roman" panose="02020603050405020304" pitchFamily="18" charset="0"/>
              </a:rPr>
              <a:t>bút</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hoa</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tài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năng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xuất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sắc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của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người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làm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bài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thơ</a:t>
            </a:r>
            <a:r>
              <a:rPr lang="en-US" sz="2000" b="1" dirty="0">
                <a:latin typeface="Times New Roman" panose="02020603050405020304" pitchFamily="18" charset="0"/>
                <a:cs typeface="Times New Roman" panose="02020603050405020304" pitchFamily="18" charset="0"/>
              </a:rPr>
              <a:t> </a:t>
            </a:r>
            <a:endParaRPr lang="x-none" sz="2000" b="1" dirty="0">
              <a:latin typeface="Times New Roman" panose="02020603050405020304" pitchFamily="18" charset="0"/>
              <a:cs typeface="Times New Roman" panose="02020603050405020304" pitchFamily="18" charset="0"/>
            </a:endParaRPr>
          </a:p>
          <a:p>
            <a:pPr marL="0" indent="0" algn="just"/>
            <a:r>
              <a:rPr lang="en-US" sz="2000" b="1" dirty="0">
                <a:latin typeface="Times New Roman" panose="02020603050405020304" pitchFamily="18" charset="0"/>
                <a:cs typeface="Times New Roman" panose="02020603050405020304" pitchFamily="18" charset="0"/>
              </a:rPr>
              <a:t>=&gt; </a:t>
            </a:r>
            <a:r>
              <a:rPr lang="en-US" sz="2000" b="1" dirty="0" err="1">
                <a:latin typeface="Times New Roman" panose="02020603050405020304" pitchFamily="18" charset="0"/>
                <a:cs typeface="Times New Roman" panose="02020603050405020304" pitchFamily="18" charset="0"/>
              </a:rPr>
              <a:t>sử</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dụng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từ</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này</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có</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ý</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nghĩa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hay </a:t>
            </a:r>
            <a:r>
              <a:rPr lang="en-US" sz="2000" b="1" dirty="0" err="1">
                <a:latin typeface="Times New Roman" panose="02020603050405020304" pitchFamily="18" charset="0"/>
                <a:cs typeface="Times New Roman" panose="02020603050405020304" pitchFamily="18" charset="0"/>
              </a:rPr>
              <a:t>hơn</a:t>
            </a:r>
            <a:r>
              <a:rPr lang="en-US" sz="2000" b="1" dirty="0">
                <a:latin typeface="Times New Roman" panose="02020603050405020304" pitchFamily="18" charset="0"/>
                <a:cs typeface="Times New Roman" panose="02020603050405020304" pitchFamily="18" charset="0"/>
              </a:rPr>
              <a:t> so </a:t>
            </a:r>
            <a:r>
              <a:rPr lang="en-US" sz="2000" b="1" dirty="0" err="1">
                <a:latin typeface="Times New Roman" panose="02020603050405020304" pitchFamily="18" charset="0"/>
                <a:cs typeface="Times New Roman" panose="02020603050405020304" pitchFamily="18" charset="0"/>
              </a:rPr>
              <a:t>với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từ</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bút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đây</a:t>
            </a:r>
            <a:r>
              <a:rPr lang="en-US" sz="2000" b="1" dirty="0">
                <a:latin typeface="Times New Roman" panose="02020603050405020304" pitchFamily="18" charset="0"/>
                <a:cs typeface="Times New Roman" panose="02020603050405020304" pitchFamily="18" charset="0"/>
              </a:rPr>
              <a:t>”.</a:t>
            </a:r>
            <a:r>
              <a:rPr lang="x-none" sz="2000" b="1" dirty="0">
                <a:latin typeface="Times New Roman" panose="02020603050405020304" pitchFamily="18" charset="0"/>
                <a:cs typeface="Times New Roman" panose="02020603050405020304" pitchFamily="18" charset="0"/>
              </a:rPr>
              <a:t> </a:t>
            </a:r>
          </a:p>
        </p:txBody>
      </p:sp>
      <p:sp>
        <p:nvSpPr>
          <p:cNvPr id="20" name="Rectangle 19"/>
          <p:cNvSpPr/>
          <p:nvPr/>
        </p:nvSpPr>
        <p:spPr>
          <a:xfrm>
            <a:off x="7645577" y="619080"/>
            <a:ext cx="4546423" cy="224676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fontAlgn="base"/>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phồn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hoa</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cảnh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sống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giàu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có</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hoa</a:t>
            </a:r>
            <a:r>
              <a:rPr lang="en-US" sz="2000" b="1" dirty="0">
                <a:latin typeface="Times New Roman" panose="02020603050405020304" pitchFamily="18" charset="0"/>
                <a:cs typeface="Times New Roman" panose="02020603050405020304" pitchFamily="18" charset="0"/>
              </a:rPr>
              <a:t>. </a:t>
            </a:r>
          </a:p>
          <a:p>
            <a:pPr algn="just" fontAlgn="base"/>
            <a:r>
              <a:rPr lang="en-US" sz="2000" b="1" dirty="0">
                <a:solidFill>
                  <a:srgbClr val="FF0000"/>
                </a:solidFill>
                <a:latin typeface="Times New Roman" panose="02020603050405020304" pitchFamily="18" charset="0"/>
                <a:cs typeface="Times New Roman" panose="02020603050405020304" pitchFamily="18" charset="0"/>
              </a:rPr>
              <a:t>“</a:t>
            </a:r>
            <a:r>
              <a:rPr lang="en-US" sz="2000" b="1" dirty="0" err="1">
                <a:solidFill>
                  <a:srgbClr val="FF0000"/>
                </a:solidFill>
                <a:latin typeface="Times New Roman" panose="02020603050405020304" pitchFamily="18" charset="0"/>
                <a:cs typeface="Times New Roman" panose="02020603050405020304" pitchFamily="18" charset="0"/>
              </a:rPr>
              <a:t>Phồn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vinh</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miêu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tả</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đất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nước</a:t>
            </a:r>
            <a:r>
              <a:rPr lang="en-US" sz="2000" b="1" dirty="0">
                <a:latin typeface="Times New Roman" panose="02020603050405020304" pitchFamily="18" charset="0"/>
                <a:cs typeface="Times New Roman" panose="02020603050405020304" pitchFamily="18" charset="0"/>
              </a:rPr>
              <a:t> ở </a:t>
            </a:r>
            <a:r>
              <a:rPr lang="en-US" sz="2000" b="1" dirty="0" err="1">
                <a:latin typeface="Times New Roman" panose="02020603050405020304" pitchFamily="18" charset="0"/>
                <a:cs typeface="Times New Roman" panose="02020603050405020304" pitchFamily="18" charset="0"/>
              </a:rPr>
              <a:t>vào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giai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đoạn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giàu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có</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thịnh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vượng</a:t>
            </a:r>
            <a:r>
              <a:rPr lang="en-US" sz="2000" b="1" dirty="0">
                <a:latin typeface="Times New Roman" panose="02020603050405020304" pitchFamily="18" charset="0"/>
                <a:cs typeface="Times New Roman" panose="02020603050405020304" pitchFamily="18" charset="0"/>
              </a:rPr>
              <a:t> </a:t>
            </a:r>
          </a:p>
          <a:p>
            <a:pPr algn="just" fontAlgn="base"/>
            <a:r>
              <a:rPr lang="en-US" sz="2000" b="1" dirty="0">
                <a:latin typeface="Times New Roman" panose="02020603050405020304" pitchFamily="18" charset="0"/>
                <a:cs typeface="Times New Roman" panose="02020603050405020304" pitchFamily="18" charset="0"/>
              </a:rPr>
              <a:t>=&gt; </a:t>
            </a:r>
            <a:r>
              <a:rPr lang="en-US" sz="2000" b="1" dirty="0" err="1">
                <a:latin typeface="Times New Roman" panose="02020603050405020304" pitchFamily="18" charset="0"/>
                <a:cs typeface="Times New Roman" panose="02020603050405020304" pitchFamily="18" charset="0"/>
              </a:rPr>
              <a:t>Cảnh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buôn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bán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tấp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nập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giàu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có</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của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mảnh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đất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kinh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thành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xưa</a:t>
            </a:r>
            <a:r>
              <a:rPr lang="en-US" sz="2000" b="1" dirty="0">
                <a:latin typeface="Times New Roman" panose="02020603050405020304" pitchFamily="18" charset="0"/>
                <a:cs typeface="Times New Roman" panose="02020603050405020304" pitchFamily="18" charset="0"/>
              </a:rPr>
              <a:t> </a:t>
            </a:r>
            <a:r>
              <a:rPr lang="en-US" sz="2000" b="1" u="sng" dirty="0" err="1">
                <a:latin typeface="Times New Roman" panose="02020603050405020304" pitchFamily="18" charset="0"/>
                <a:cs typeface="Times New Roman" panose="02020603050405020304" pitchFamily="18" charset="0"/>
              </a:rPr>
              <a:t>nên</a:t>
            </a:r>
            <a:r>
              <a:rPr lang="en-US" sz="2000" b="1" u="sng" dirty="0">
                <a:latin typeface="Times New Roman" panose="02020603050405020304" pitchFamily="18" charset="0"/>
                <a:cs typeface="Times New Roman" panose="02020603050405020304" pitchFamily="18" charset="0"/>
              </a:rPr>
              <a:t> </a:t>
            </a:r>
            <a:r>
              <a:rPr lang="en-US" sz="2000" b="1" u="sng" dirty="0" err="1">
                <a:latin typeface="Times New Roman" panose="02020603050405020304" pitchFamily="18" charset="0"/>
                <a:cs typeface="Times New Roman" panose="02020603050405020304" pitchFamily="18" charset="0"/>
              </a:rPr>
              <a:t>dùng</a:t>
            </a:r>
            <a:r>
              <a:rPr lang="en-US" sz="2000" b="1" u="sng" dirty="0">
                <a:latin typeface="Times New Roman" panose="02020603050405020304" pitchFamily="18" charset="0"/>
                <a:cs typeface="Times New Roman" panose="02020603050405020304" pitchFamily="18" charset="0"/>
              </a:rPr>
              <a:t> </a:t>
            </a:r>
            <a:r>
              <a:rPr lang="en-US" sz="2000" b="1" u="sng" dirty="0" err="1">
                <a:latin typeface="Times New Roman" panose="02020603050405020304" pitchFamily="18" charset="0"/>
                <a:cs typeface="Times New Roman" panose="02020603050405020304" pitchFamily="18" charset="0"/>
              </a:rPr>
              <a:t>từ</a:t>
            </a:r>
            <a:r>
              <a:rPr lang="en-US" sz="2000" b="1" u="sng" dirty="0">
                <a:latin typeface="Times New Roman" panose="02020603050405020304" pitchFamily="18" charset="0"/>
                <a:cs typeface="Times New Roman" panose="02020603050405020304" pitchFamily="18" charset="0"/>
              </a:rPr>
              <a:t> </a:t>
            </a:r>
            <a:r>
              <a:rPr lang="en-US" sz="2000" b="1" u="sng" dirty="0">
                <a:solidFill>
                  <a:srgbClr val="002060"/>
                </a:solidFill>
                <a:latin typeface="Times New Roman" panose="02020603050405020304" pitchFamily="18" charset="0"/>
                <a:cs typeface="Times New Roman" panose="02020603050405020304" pitchFamily="18" charset="0"/>
              </a:rPr>
              <a:t>“</a:t>
            </a:r>
            <a:r>
              <a:rPr lang="en-US" sz="2000" b="1" u="sng" dirty="0" err="1">
                <a:solidFill>
                  <a:srgbClr val="002060"/>
                </a:solidFill>
                <a:latin typeface="Times New Roman" panose="02020603050405020304" pitchFamily="18" charset="0"/>
                <a:cs typeface="Times New Roman" panose="02020603050405020304" pitchFamily="18" charset="0"/>
              </a:rPr>
              <a:t>phồn</a:t>
            </a:r>
            <a:r>
              <a:rPr lang="en-US" sz="2000" b="1" u="sng" dirty="0">
                <a:solidFill>
                  <a:srgbClr val="002060"/>
                </a:solidFill>
                <a:latin typeface="Times New Roman" panose="02020603050405020304" pitchFamily="18" charset="0"/>
                <a:cs typeface="Times New Roman" panose="02020603050405020304" pitchFamily="18" charset="0"/>
              </a:rPr>
              <a:t> </a:t>
            </a:r>
            <a:r>
              <a:rPr lang="en-US" sz="2000" b="1" u="sng" dirty="0" err="1">
                <a:solidFill>
                  <a:srgbClr val="002060"/>
                </a:solidFill>
                <a:latin typeface="Times New Roman" panose="02020603050405020304" pitchFamily="18" charset="0"/>
                <a:cs typeface="Times New Roman" panose="02020603050405020304" pitchFamily="18" charset="0"/>
              </a:rPr>
              <a:t>hoa</a:t>
            </a:r>
            <a:r>
              <a:rPr lang="en-US" sz="2000" b="1" u="sng" dirty="0">
                <a:solidFill>
                  <a:srgbClr val="002060"/>
                </a:solidFill>
                <a:latin typeface="Times New Roman" panose="02020603050405020304" pitchFamily="18" charset="0"/>
                <a:cs typeface="Times New Roman" panose="02020603050405020304" pitchFamily="18" charset="0"/>
              </a:rPr>
              <a:t>”</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thích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hợp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nhất</a:t>
            </a:r>
            <a:r>
              <a:rPr lang="en-US" sz="2000" b="1" dirty="0">
                <a:latin typeface="Times New Roman" panose="02020603050405020304" pitchFamily="18" charset="0"/>
                <a:cs typeface="Times New Roman" panose="02020603050405020304" pitchFamily="18" charset="0"/>
              </a:rPr>
              <a:t>.</a:t>
            </a:r>
            <a:endParaRPr lang="x-none"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9689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barn(inVertical)">
                                      <p:cBhvr>
                                        <p:cTn id="7" dur="5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
                                            <p:txEl>
                                              <p:pRg st="1" end="1"/>
                                            </p:txEl>
                                          </p:spTgt>
                                        </p:tgtEl>
                                        <p:attrNameLst>
                                          <p:attrName>style.visibility</p:attrName>
                                        </p:attrNameLst>
                                      </p:cBhvr>
                                      <p:to>
                                        <p:strVal val="visible"/>
                                      </p:to>
                                    </p:set>
                                    <p:animEffect transition="in" filter="barn(inVertical)">
                                      <p:cBhvr>
                                        <p:cTn id="12" dur="500"/>
                                        <p:tgtEl>
                                          <p:spTgt spid="2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0">
                                            <p:txEl>
                                              <p:pRg st="2" end="2"/>
                                            </p:txEl>
                                          </p:spTgt>
                                        </p:tgtEl>
                                        <p:attrNameLst>
                                          <p:attrName>style.visibility</p:attrName>
                                        </p:attrNameLst>
                                      </p:cBhvr>
                                      <p:to>
                                        <p:strVal val="visible"/>
                                      </p:to>
                                    </p:set>
                                    <p:animEffect transition="in" filter="barn(inVertical)">
                                      <p:cBhvr>
                                        <p:cTn id="17" dur="500"/>
                                        <p:tgtEl>
                                          <p:spTgt spid="2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7">
                                            <p:txEl>
                                              <p:pRg st="0" end="0"/>
                                            </p:txEl>
                                          </p:spTgt>
                                        </p:tgtEl>
                                        <p:attrNameLst>
                                          <p:attrName>style.visibility</p:attrName>
                                        </p:attrNameLst>
                                      </p:cBhvr>
                                      <p:to>
                                        <p:strVal val="visible"/>
                                      </p:to>
                                    </p:set>
                                    <p:animEffect transition="in" filter="barn(inVertical)">
                                      <p:cBhvr>
                                        <p:cTn id="22" dur="500"/>
                                        <p:tgtEl>
                                          <p:spTgt spid="1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7">
                                            <p:txEl>
                                              <p:pRg st="1" end="1"/>
                                            </p:txEl>
                                          </p:spTgt>
                                        </p:tgtEl>
                                        <p:attrNameLst>
                                          <p:attrName>style.visibility</p:attrName>
                                        </p:attrNameLst>
                                      </p:cBhvr>
                                      <p:to>
                                        <p:strVal val="visible"/>
                                      </p:to>
                                    </p:set>
                                    <p:animEffect transition="in" filter="barn(inVertical)">
                                      <p:cBhvr>
                                        <p:cTn id="27" dur="500"/>
                                        <p:tgtEl>
                                          <p:spTgt spid="1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8">
                                            <p:txEl>
                                              <p:pRg st="0" end="0"/>
                                            </p:txEl>
                                          </p:spTgt>
                                        </p:tgtEl>
                                        <p:attrNameLst>
                                          <p:attrName>style.visibility</p:attrName>
                                        </p:attrNameLst>
                                      </p:cBhvr>
                                      <p:to>
                                        <p:strVal val="visible"/>
                                      </p:to>
                                    </p:set>
                                    <p:animEffect transition="in" filter="barn(inVertical)">
                                      <p:cBhvr>
                                        <p:cTn id="32" dur="500"/>
                                        <p:tgtEl>
                                          <p:spTgt spid="1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8">
                                            <p:txEl>
                                              <p:pRg st="1" end="1"/>
                                            </p:txEl>
                                          </p:spTgt>
                                        </p:tgtEl>
                                        <p:attrNameLst>
                                          <p:attrName>style.visibility</p:attrName>
                                        </p:attrNameLst>
                                      </p:cBhvr>
                                      <p:to>
                                        <p:strVal val="visible"/>
                                      </p:to>
                                    </p:set>
                                    <p:animEffect transition="in" filter="barn(inVertical)">
                                      <p:cBhvr>
                                        <p:cTn id="37" dur="500"/>
                                        <p:tgtEl>
                                          <p:spTgt spid="18">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9">
                                            <p:txEl>
                                              <p:pRg st="0" end="0"/>
                                            </p:txEl>
                                          </p:spTgt>
                                        </p:tgtEl>
                                        <p:attrNameLst>
                                          <p:attrName>style.visibility</p:attrName>
                                        </p:attrNameLst>
                                      </p:cBhvr>
                                      <p:to>
                                        <p:strVal val="visible"/>
                                      </p:to>
                                    </p:set>
                                    <p:animEffect transition="in" filter="barn(inVertical)">
                                      <p:cBhvr>
                                        <p:cTn id="42" dur="500"/>
                                        <p:tgtEl>
                                          <p:spTgt spid="19">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9">
                                            <p:txEl>
                                              <p:pRg st="1" end="1"/>
                                            </p:txEl>
                                          </p:spTgt>
                                        </p:tgtEl>
                                        <p:attrNameLst>
                                          <p:attrName>style.visibility</p:attrName>
                                        </p:attrNameLst>
                                      </p:cBhvr>
                                      <p:to>
                                        <p:strVal val="visible"/>
                                      </p:to>
                                    </p:set>
                                    <p:animEffect transition="in" filter="barn(inVertical)">
                                      <p:cBhvr>
                                        <p:cTn id="47" dur="500"/>
                                        <p:tgtEl>
                                          <p:spTgt spid="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6439711" y="1167319"/>
            <a:ext cx="5752289" cy="5690681"/>
          </a:xfrm>
          <a:prstGeom prst="roundRect">
            <a:avLst/>
          </a:prstGeom>
          <a:blipFill>
            <a:blip r:embed="rId2"/>
            <a:tile tx="0" ty="0" sx="100000" sy="100000" flip="none" algn="tl"/>
          </a:blipFill>
          <a:ln w="9525">
            <a:solidFill>
              <a:srgbClr val="C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tabLst>
                <a:tab pos="1386840" algn="l"/>
              </a:tabLst>
            </a:pPr>
            <a:endParaRPr lang="en-US" sz="3200" b="1" dirty="0" smtClean="0">
              <a:solidFill>
                <a:srgbClr val="C00000"/>
              </a:solidFill>
              <a:latin typeface="Times New Roman" panose="02020603050405020304" pitchFamily="18" charset="0"/>
              <a:ea typeface="MS Mincho"/>
              <a:cs typeface="Times New Roman" panose="02020603050405020304" pitchFamily="18" charset="0"/>
            </a:endParaRPr>
          </a:p>
          <a:p>
            <a:pPr algn="just">
              <a:spcAft>
                <a:spcPts val="0"/>
              </a:spcAft>
              <a:tabLst>
                <a:tab pos="1386840" algn="l"/>
              </a:tabLst>
            </a:pPr>
            <a:r>
              <a:rPr lang="en-US" sz="3200" b="1" dirty="0" err="1" smtClean="0">
                <a:solidFill>
                  <a:srgbClr val="C00000"/>
                </a:solidFill>
                <a:latin typeface="Times New Roman" panose="02020603050405020304" pitchFamily="18" charset="0"/>
                <a:ea typeface="MS Mincho"/>
                <a:cs typeface="Times New Roman" panose="02020603050405020304" pitchFamily="18" charset="0"/>
              </a:rPr>
              <a:t>Và</a:t>
            </a:r>
            <a:r>
              <a:rPr lang="en-US" sz="3200" b="1" dirty="0" smtClean="0">
                <a:solidFill>
                  <a:srgbClr val="C00000"/>
                </a:solidFill>
                <a:latin typeface="Times New Roman" panose="02020603050405020304" pitchFamily="18" charset="0"/>
                <a:ea typeface="MS Mincho"/>
                <a:cs typeface="Times New Roman" panose="02020603050405020304" pitchFamily="18" charset="0"/>
              </a:rPr>
              <a:t> </a:t>
            </a:r>
            <a:r>
              <a:rPr lang="en-US" sz="3200" b="1" dirty="0" err="1">
                <a:solidFill>
                  <a:srgbClr val="C00000"/>
                </a:solidFill>
                <a:latin typeface="Times New Roman" panose="02020603050405020304" pitchFamily="18" charset="0"/>
                <a:ea typeface="MS Mincho"/>
                <a:cs typeface="Times New Roman" panose="02020603050405020304" pitchFamily="18" charset="0"/>
              </a:rPr>
              <a:t>trả</a:t>
            </a:r>
            <a:r>
              <a:rPr lang="en-US" sz="3200" b="1" dirty="0">
                <a:solidFill>
                  <a:srgbClr val="C00000"/>
                </a:solidFill>
                <a:latin typeface="Times New Roman" panose="02020603050405020304" pitchFamily="18" charset="0"/>
                <a:ea typeface="MS Mincho"/>
                <a:cs typeface="Times New Roman" panose="02020603050405020304" pitchFamily="18" charset="0"/>
              </a:rPr>
              <a:t> </a:t>
            </a:r>
            <a:r>
              <a:rPr lang="en-US" sz="3200" b="1" dirty="0" err="1">
                <a:solidFill>
                  <a:srgbClr val="C00000"/>
                </a:solidFill>
                <a:latin typeface="Times New Roman" panose="02020603050405020304" pitchFamily="18" charset="0"/>
                <a:ea typeface="MS Mincho"/>
                <a:cs typeface="Times New Roman" panose="02020603050405020304" pitchFamily="18" charset="0"/>
              </a:rPr>
              <a:t>lời</a:t>
            </a:r>
            <a:r>
              <a:rPr lang="en-US" sz="3200" b="1" dirty="0">
                <a:solidFill>
                  <a:srgbClr val="C00000"/>
                </a:solidFill>
                <a:latin typeface="Times New Roman" panose="02020603050405020304" pitchFamily="18" charset="0"/>
                <a:ea typeface="MS Mincho"/>
                <a:cs typeface="Times New Roman" panose="02020603050405020304" pitchFamily="18" charset="0"/>
              </a:rPr>
              <a:t> </a:t>
            </a:r>
            <a:r>
              <a:rPr lang="en-US" sz="3200" b="1" dirty="0" err="1">
                <a:solidFill>
                  <a:srgbClr val="C00000"/>
                </a:solidFill>
                <a:latin typeface="Times New Roman" panose="02020603050405020304" pitchFamily="18" charset="0"/>
                <a:ea typeface="MS Mincho"/>
                <a:cs typeface="Times New Roman" panose="02020603050405020304" pitchFamily="18" charset="0"/>
              </a:rPr>
              <a:t>các</a:t>
            </a:r>
            <a:r>
              <a:rPr lang="en-US" sz="3200" b="1" dirty="0">
                <a:solidFill>
                  <a:srgbClr val="C00000"/>
                </a:solidFill>
                <a:latin typeface="Times New Roman" panose="02020603050405020304" pitchFamily="18" charset="0"/>
                <a:ea typeface="MS Mincho"/>
                <a:cs typeface="Times New Roman" panose="02020603050405020304" pitchFamily="18" charset="0"/>
              </a:rPr>
              <a:t> </a:t>
            </a:r>
            <a:r>
              <a:rPr lang="en-US" sz="3200" b="1" dirty="0" err="1">
                <a:solidFill>
                  <a:srgbClr val="C00000"/>
                </a:solidFill>
                <a:latin typeface="Times New Roman" panose="02020603050405020304" pitchFamily="18" charset="0"/>
                <a:ea typeface="MS Mincho"/>
                <a:cs typeface="Times New Roman" panose="02020603050405020304" pitchFamily="18" charset="0"/>
              </a:rPr>
              <a:t>câu</a:t>
            </a:r>
            <a:r>
              <a:rPr lang="en-US" sz="3200" b="1" dirty="0">
                <a:solidFill>
                  <a:srgbClr val="C00000"/>
                </a:solidFill>
                <a:latin typeface="Times New Roman" panose="02020603050405020304" pitchFamily="18" charset="0"/>
                <a:ea typeface="MS Mincho"/>
                <a:cs typeface="Times New Roman" panose="02020603050405020304" pitchFamily="18" charset="0"/>
              </a:rPr>
              <a:t> </a:t>
            </a:r>
            <a:r>
              <a:rPr lang="en-US" sz="3200" b="1" dirty="0" err="1">
                <a:solidFill>
                  <a:srgbClr val="C00000"/>
                </a:solidFill>
                <a:latin typeface="Times New Roman" panose="02020603050405020304" pitchFamily="18" charset="0"/>
                <a:ea typeface="MS Mincho"/>
                <a:cs typeface="Times New Roman" panose="02020603050405020304" pitchFamily="18" charset="0"/>
              </a:rPr>
              <a:t>hỏi</a:t>
            </a:r>
            <a:r>
              <a:rPr lang="en-US" sz="3200" b="1" dirty="0">
                <a:solidFill>
                  <a:srgbClr val="C00000"/>
                </a:solidFill>
                <a:latin typeface="Times New Roman" panose="02020603050405020304" pitchFamily="18" charset="0"/>
                <a:ea typeface="MS Mincho"/>
                <a:cs typeface="Times New Roman" panose="02020603050405020304" pitchFamily="18" charset="0"/>
              </a:rPr>
              <a:t> </a:t>
            </a:r>
            <a:r>
              <a:rPr lang="en-US" sz="3200" b="1" dirty="0" err="1">
                <a:solidFill>
                  <a:srgbClr val="C00000"/>
                </a:solidFill>
                <a:latin typeface="Times New Roman" panose="02020603050405020304" pitchFamily="18" charset="0"/>
                <a:ea typeface="MS Mincho"/>
                <a:cs typeface="Times New Roman" panose="02020603050405020304" pitchFamily="18" charset="0"/>
              </a:rPr>
              <a:t>sau</a:t>
            </a:r>
            <a:r>
              <a:rPr lang="en-US" sz="3200" b="1" dirty="0">
                <a:solidFill>
                  <a:srgbClr val="C00000"/>
                </a:solidFill>
                <a:latin typeface="Times New Roman" panose="02020603050405020304" pitchFamily="18" charset="0"/>
                <a:ea typeface="MS Mincho"/>
                <a:cs typeface="Times New Roman" panose="02020603050405020304" pitchFamily="18" charset="0"/>
              </a:rPr>
              <a:t>:</a:t>
            </a:r>
            <a:endParaRPr lang="en-US" sz="32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tabLst>
                <a:tab pos="1386840" algn="l"/>
              </a:tabLst>
            </a:pPr>
            <a:r>
              <a:rPr lang="en-US" sz="3200" b="1" dirty="0">
                <a:solidFill>
                  <a:srgbClr val="0D0D0D"/>
                </a:solidFill>
                <a:latin typeface="Times New Roman" panose="02020603050405020304" pitchFamily="18" charset="0"/>
                <a:ea typeface="MS Mincho"/>
                <a:cs typeface="Times New Roman" panose="02020603050405020304" pitchFamily="18" charset="0"/>
              </a:rPr>
              <a:t>a. </a:t>
            </a:r>
            <a:r>
              <a:rPr lang="en-US" sz="3200" b="1" dirty="0" err="1">
                <a:solidFill>
                  <a:srgbClr val="0D0D0D"/>
                </a:solidFill>
                <a:latin typeface="Times New Roman" panose="02020603050405020304" pitchFamily="18" charset="0"/>
                <a:ea typeface="MS Mincho"/>
                <a:cs typeface="Times New Roman" panose="02020603050405020304" pitchFamily="18" charset="0"/>
              </a:rPr>
              <a:t>Từ</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FF0000"/>
                </a:solidFill>
                <a:latin typeface="Times New Roman" panose="02020603050405020304" pitchFamily="18" charset="0"/>
                <a:ea typeface="MS Mincho"/>
                <a:cs typeface="Times New Roman" panose="02020603050405020304" pitchFamily="18" charset="0"/>
              </a:rPr>
              <a:t>sẵn</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trong</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câu</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Cá</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tôm</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sẵn</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bắt</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lúa</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trời</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sẵn</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ăn</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có</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nghĩa</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là</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gì</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Việc</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lựa</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chọn</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từ</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sẵn</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trong</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bài</a:t>
            </a:r>
            <a:r>
              <a:rPr lang="en-US" sz="3200" b="1" dirty="0">
                <a:solidFill>
                  <a:srgbClr val="0D0D0D"/>
                </a:solidFill>
                <a:latin typeface="Times New Roman" panose="02020603050405020304" pitchFamily="18" charset="0"/>
                <a:ea typeface="MS Mincho"/>
                <a:cs typeface="Times New Roman" panose="02020603050405020304" pitchFamily="18" charset="0"/>
              </a:rPr>
              <a:t> ca </a:t>
            </a:r>
            <a:r>
              <a:rPr lang="en-US" sz="3200" b="1" dirty="0" err="1">
                <a:solidFill>
                  <a:srgbClr val="0D0D0D"/>
                </a:solidFill>
                <a:latin typeface="Times New Roman" panose="02020603050405020304" pitchFamily="18" charset="0"/>
                <a:ea typeface="MS Mincho"/>
                <a:cs typeface="Times New Roman" panose="02020603050405020304" pitchFamily="18" charset="0"/>
              </a:rPr>
              <a:t>dao</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này</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có</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phù</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hợp</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với</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nội</a:t>
            </a:r>
            <a:r>
              <a:rPr lang="en-US" sz="3200" b="1" dirty="0">
                <a:solidFill>
                  <a:srgbClr val="0D0D0D"/>
                </a:solidFill>
                <a:latin typeface="Times New Roman" panose="02020603050405020304" pitchFamily="18" charset="0"/>
                <a:ea typeface="MS Mincho"/>
                <a:cs typeface="Times New Roman" panose="02020603050405020304" pitchFamily="18" charset="0"/>
              </a:rPr>
              <a:t> dung </a:t>
            </a:r>
            <a:r>
              <a:rPr lang="en-US" sz="3200" b="1" dirty="0" err="1">
                <a:solidFill>
                  <a:srgbClr val="0D0D0D"/>
                </a:solidFill>
                <a:latin typeface="Times New Roman" panose="02020603050405020304" pitchFamily="18" charset="0"/>
                <a:ea typeface="MS Mincho"/>
                <a:cs typeface="Times New Roman" panose="02020603050405020304" pitchFamily="18" charset="0"/>
              </a:rPr>
              <a:t>mà</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tác</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giả</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muốn</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thể</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hiện</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không</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Vì</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sao</a:t>
            </a:r>
            <a:r>
              <a:rPr lang="en-US" sz="3200" b="1" dirty="0">
                <a:solidFill>
                  <a:srgbClr val="0D0D0D"/>
                </a:solidFill>
                <a:latin typeface="Times New Roman" panose="02020603050405020304" pitchFamily="18" charset="0"/>
                <a:ea typeface="MS Mincho"/>
                <a:cs typeface="Times New Roman" panose="02020603050405020304" pitchFamily="18" charset="0"/>
              </a:rPr>
              <a:t>?</a:t>
            </a:r>
            <a:endParaRPr lang="en-US" sz="3200"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tabLst>
                <a:tab pos="1386840" algn="l"/>
              </a:tabLst>
            </a:pPr>
            <a:r>
              <a:rPr lang="en-US" sz="3200" b="1" dirty="0">
                <a:solidFill>
                  <a:srgbClr val="0D0D0D"/>
                </a:solidFill>
                <a:latin typeface="Times New Roman" panose="02020603050405020304" pitchFamily="18" charset="0"/>
                <a:ea typeface="MS Mincho"/>
                <a:cs typeface="Times New Roman" panose="02020603050405020304" pitchFamily="18" charset="0"/>
              </a:rPr>
              <a:t>b. </a:t>
            </a:r>
            <a:r>
              <a:rPr lang="en-US" sz="3200" b="1" dirty="0" err="1">
                <a:solidFill>
                  <a:srgbClr val="0D0D0D"/>
                </a:solidFill>
                <a:latin typeface="Times New Roman" panose="02020603050405020304" pitchFamily="18" charset="0"/>
                <a:ea typeface="MS Mincho"/>
                <a:cs typeface="Times New Roman" panose="02020603050405020304" pitchFamily="18" charset="0"/>
              </a:rPr>
              <a:t>Tìm</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và</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nêu</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tác</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dụng</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của</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biện</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pháp</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tu</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từ</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được</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sử</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dụng</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trong</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bài</a:t>
            </a:r>
            <a:r>
              <a:rPr lang="en-US" sz="3200" b="1" dirty="0">
                <a:solidFill>
                  <a:srgbClr val="0D0D0D"/>
                </a:solidFill>
                <a:latin typeface="Times New Roman" panose="02020603050405020304" pitchFamily="18" charset="0"/>
                <a:ea typeface="MS Mincho"/>
                <a:cs typeface="Times New Roman" panose="02020603050405020304" pitchFamily="18" charset="0"/>
              </a:rPr>
              <a:t> ca </a:t>
            </a:r>
            <a:r>
              <a:rPr lang="en-US" sz="3200" b="1" dirty="0" err="1">
                <a:solidFill>
                  <a:srgbClr val="0D0D0D"/>
                </a:solidFill>
                <a:latin typeface="Times New Roman" panose="02020603050405020304" pitchFamily="18" charset="0"/>
                <a:ea typeface="MS Mincho"/>
                <a:cs typeface="Times New Roman" panose="02020603050405020304" pitchFamily="18" charset="0"/>
              </a:rPr>
              <a:t>dao</a:t>
            </a:r>
            <a:r>
              <a:rPr lang="en-US" sz="3200" b="1" dirty="0">
                <a:solidFill>
                  <a:srgbClr val="0D0D0D"/>
                </a:solidFill>
                <a:latin typeface="Times New Roman" panose="02020603050405020304" pitchFamily="18" charset="0"/>
                <a:ea typeface="MS Mincho"/>
                <a:cs typeface="Times New Roman" panose="02020603050405020304" pitchFamily="18" charset="0"/>
              </a:rPr>
              <a:t> </a:t>
            </a:r>
            <a:r>
              <a:rPr lang="en-US" sz="3200" b="1" dirty="0" err="1">
                <a:solidFill>
                  <a:srgbClr val="0D0D0D"/>
                </a:solidFill>
                <a:latin typeface="Times New Roman" panose="02020603050405020304" pitchFamily="18" charset="0"/>
                <a:ea typeface="MS Mincho"/>
                <a:cs typeface="Times New Roman" panose="02020603050405020304" pitchFamily="18" charset="0"/>
              </a:rPr>
              <a:t>trên</a:t>
            </a:r>
            <a:r>
              <a:rPr lang="en-US" sz="3200" b="1" dirty="0">
                <a:solidFill>
                  <a:srgbClr val="0D0D0D"/>
                </a:solidFill>
                <a:latin typeface="Times New Roman" panose="02020603050405020304" pitchFamily="18" charset="0"/>
                <a:ea typeface="MS Mincho"/>
                <a:cs typeface="Times New Roman" panose="02020603050405020304" pitchFamily="18" charset="0"/>
              </a:rPr>
              <a:t>.</a:t>
            </a:r>
            <a:endParaRPr lang="en-US" sz="3200"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tabLst>
                <a:tab pos="1386840" algn="l"/>
              </a:tabLst>
            </a:pPr>
            <a:r>
              <a:rPr lang="en-US" sz="3200" b="1" dirty="0">
                <a:solidFill>
                  <a:srgbClr val="002060"/>
                </a:solidFill>
                <a:latin typeface="Times New Roman" panose="02020603050405020304" pitchFamily="18" charset="0"/>
                <a:ea typeface="MS Mincho"/>
                <a:cs typeface="Times New Roman" panose="02020603050405020304" pitchFamily="18" charset="0"/>
              </a:rPr>
              <a:t> </a:t>
            </a:r>
            <a:endPar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Plaque 7"/>
          <p:cNvSpPr/>
          <p:nvPr/>
        </p:nvSpPr>
        <p:spPr>
          <a:xfrm>
            <a:off x="0" y="170867"/>
            <a:ext cx="7635240" cy="996452"/>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4400" b="1" dirty="0">
                <a:solidFill>
                  <a:srgbClr val="0D0D0D"/>
                </a:solidFill>
                <a:latin typeface="Times New Roman" panose="02020603050405020304" pitchFamily="18" charset="0"/>
                <a:ea typeface="MS Mincho"/>
                <a:cs typeface="Times New Roman" panose="02020603050405020304" pitchFamily="18" charset="0"/>
              </a:rPr>
              <a:t>2. </a:t>
            </a:r>
            <a:r>
              <a:rPr lang="en-US" sz="4400" b="1" dirty="0" err="1">
                <a:solidFill>
                  <a:srgbClr val="0D0D0D"/>
                </a:solidFill>
                <a:latin typeface="Times New Roman" panose="02020603050405020304" pitchFamily="18" charset="0"/>
                <a:ea typeface="MS Mincho"/>
                <a:cs typeface="Times New Roman" panose="02020603050405020304" pitchFamily="18" charset="0"/>
              </a:rPr>
              <a:t>Bài</a:t>
            </a:r>
            <a:r>
              <a:rPr lang="en-US" sz="4400" b="1" dirty="0">
                <a:solidFill>
                  <a:srgbClr val="0D0D0D"/>
                </a:solidFill>
                <a:latin typeface="Times New Roman" panose="02020603050405020304" pitchFamily="18" charset="0"/>
                <a:ea typeface="MS Mincho"/>
                <a:cs typeface="Times New Roman" panose="02020603050405020304" pitchFamily="18" charset="0"/>
              </a:rPr>
              <a:t> </a:t>
            </a:r>
            <a:r>
              <a:rPr lang="en-US" sz="4400" b="1" dirty="0" err="1">
                <a:solidFill>
                  <a:srgbClr val="0D0D0D"/>
                </a:solidFill>
                <a:latin typeface="Times New Roman" panose="02020603050405020304" pitchFamily="18" charset="0"/>
                <a:ea typeface="MS Mincho"/>
                <a:cs typeface="Times New Roman" panose="02020603050405020304" pitchFamily="18" charset="0"/>
              </a:rPr>
              <a:t>tập</a:t>
            </a:r>
            <a:r>
              <a:rPr lang="en-US" sz="4400" b="1" dirty="0">
                <a:solidFill>
                  <a:srgbClr val="0D0D0D"/>
                </a:solidFill>
                <a:latin typeface="Times New Roman" panose="02020603050405020304" pitchFamily="18" charset="0"/>
                <a:ea typeface="MS Mincho"/>
                <a:cs typeface="Times New Roman" panose="02020603050405020304" pitchFamily="18" charset="0"/>
              </a:rPr>
              <a:t> 2 – SGK </a:t>
            </a:r>
            <a:r>
              <a:rPr lang="en-US" sz="4400" b="1" dirty="0" err="1">
                <a:solidFill>
                  <a:srgbClr val="0D0D0D"/>
                </a:solidFill>
                <a:latin typeface="Times New Roman" panose="02020603050405020304" pitchFamily="18" charset="0"/>
                <a:ea typeface="MS Mincho"/>
                <a:cs typeface="Times New Roman" panose="02020603050405020304" pitchFamily="18" charset="0"/>
              </a:rPr>
              <a:t>trang</a:t>
            </a:r>
            <a:r>
              <a:rPr lang="en-US" sz="4400" b="1" dirty="0">
                <a:solidFill>
                  <a:srgbClr val="0D0D0D"/>
                </a:solidFill>
                <a:latin typeface="Times New Roman" panose="02020603050405020304" pitchFamily="18" charset="0"/>
                <a:ea typeface="MS Mincho"/>
                <a:cs typeface="Times New Roman" panose="02020603050405020304" pitchFamily="18" charset="0"/>
              </a:rPr>
              <a:t> 68.</a:t>
            </a:r>
            <a:endParaRPr lang="en-US" sz="44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98B32DBB-CD19-6E43-95E4-40B2020120EB}"/>
              </a:ext>
            </a:extLst>
          </p:cNvPr>
          <p:cNvSpPr txBox="1"/>
          <p:nvPr/>
        </p:nvSpPr>
        <p:spPr>
          <a:xfrm>
            <a:off x="-321996" y="1836683"/>
            <a:ext cx="6943011" cy="2554545"/>
          </a:xfrm>
          <a:prstGeom prst="rect">
            <a:avLst/>
          </a:prstGeom>
          <a:noFill/>
        </p:spPr>
        <p:txBody>
          <a:bodyPr wrap="square" rtlCol="0">
            <a:spAutoFit/>
          </a:bodyPr>
          <a:lstStyle/>
          <a:p>
            <a:pPr algn="ctr">
              <a:spcAft>
                <a:spcPts val="0"/>
              </a:spcAft>
              <a:tabLst>
                <a:tab pos="1386840" algn="l"/>
              </a:tabLst>
            </a:pPr>
            <a:r>
              <a:rPr lang="en-US" sz="3200" b="1" dirty="0" err="1" smtClean="0">
                <a:latin typeface="Times New Roman" panose="02020603050405020304" pitchFamily="18" charset="0"/>
                <a:cs typeface="Times New Roman" panose="02020603050405020304" pitchFamily="18" charset="0"/>
              </a:rPr>
              <a:t>Đọc</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bài</a:t>
            </a:r>
            <a:r>
              <a:rPr lang="en-US" sz="3200" b="1" dirty="0" smtClean="0">
                <a:latin typeface="Times New Roman" panose="02020603050405020304" pitchFamily="18" charset="0"/>
                <a:cs typeface="Times New Roman" panose="02020603050405020304" pitchFamily="18" charset="0"/>
              </a:rPr>
              <a:t> ca </a:t>
            </a:r>
            <a:r>
              <a:rPr lang="en-US" sz="3200" b="1" dirty="0" err="1" smtClean="0">
                <a:latin typeface="Times New Roman" panose="02020603050405020304" pitchFamily="18" charset="0"/>
                <a:cs typeface="Times New Roman" panose="02020603050405020304" pitchFamily="18" charset="0"/>
              </a:rPr>
              <a:t>dao</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sau</a:t>
            </a:r>
            <a:r>
              <a:rPr lang="en-US" sz="3200" b="1" dirty="0" smtClean="0">
                <a:latin typeface="Times New Roman" panose="02020603050405020304" pitchFamily="18" charset="0"/>
                <a:cs typeface="Times New Roman" panose="02020603050405020304" pitchFamily="18" charset="0"/>
              </a:rPr>
              <a:t>: </a:t>
            </a:r>
          </a:p>
          <a:p>
            <a:pPr algn="ctr">
              <a:spcAft>
                <a:spcPts val="0"/>
              </a:spcAft>
              <a:tabLst>
                <a:tab pos="1386840" algn="l"/>
              </a:tabLst>
            </a:pPr>
            <a:endParaRPr lang="en-US" sz="3200" b="1" i="1" dirty="0" smtClean="0">
              <a:latin typeface="Times New Roman" panose="02020603050405020304" pitchFamily="18" charset="0"/>
              <a:ea typeface="MS Mincho"/>
              <a:cs typeface="Times New Roman" panose="02020603050405020304" pitchFamily="18" charset="0"/>
            </a:endParaRPr>
          </a:p>
          <a:p>
            <a:pPr algn="ctr">
              <a:spcAft>
                <a:spcPts val="0"/>
              </a:spcAft>
              <a:tabLst>
                <a:tab pos="1386840" algn="l"/>
              </a:tabLst>
            </a:pPr>
            <a:r>
              <a:rPr lang="en-US" sz="3200" b="1" i="1" dirty="0" smtClean="0">
                <a:latin typeface="Times New Roman" panose="02020603050405020304" pitchFamily="18" charset="0"/>
                <a:ea typeface="MS Mincho"/>
                <a:cs typeface="Times New Roman" panose="02020603050405020304" pitchFamily="18" charset="0"/>
              </a:rPr>
              <a:t>“Ai </a:t>
            </a:r>
            <a:r>
              <a:rPr lang="en-US" sz="3200" b="1" i="1" dirty="0" err="1">
                <a:latin typeface="Times New Roman" panose="02020603050405020304" pitchFamily="18" charset="0"/>
                <a:ea typeface="MS Mincho"/>
                <a:cs typeface="Times New Roman" panose="02020603050405020304" pitchFamily="18" charset="0"/>
              </a:rPr>
              <a:t>ơi</a:t>
            </a:r>
            <a:r>
              <a:rPr lang="en-US" sz="3200" b="1" i="1" dirty="0">
                <a:latin typeface="Times New Roman" panose="02020603050405020304" pitchFamily="18" charset="0"/>
                <a:ea typeface="MS Mincho"/>
                <a:cs typeface="Times New Roman" panose="02020603050405020304" pitchFamily="18" charset="0"/>
              </a:rPr>
              <a:t> </a:t>
            </a:r>
            <a:r>
              <a:rPr lang="en-US" sz="3200" b="1" i="1" dirty="0" err="1">
                <a:latin typeface="Times New Roman" panose="02020603050405020304" pitchFamily="18" charset="0"/>
                <a:ea typeface="MS Mincho"/>
                <a:cs typeface="Times New Roman" panose="02020603050405020304" pitchFamily="18" charset="0"/>
              </a:rPr>
              <a:t>về</a:t>
            </a:r>
            <a:r>
              <a:rPr lang="en-US" sz="3200" b="1" i="1" dirty="0">
                <a:latin typeface="Times New Roman" panose="02020603050405020304" pitchFamily="18" charset="0"/>
                <a:ea typeface="MS Mincho"/>
                <a:cs typeface="Times New Roman" panose="02020603050405020304" pitchFamily="18" charset="0"/>
              </a:rPr>
              <a:t> </a:t>
            </a:r>
            <a:r>
              <a:rPr lang="en-US" sz="3200" b="1" i="1" dirty="0" err="1">
                <a:latin typeface="Times New Roman" panose="02020603050405020304" pitchFamily="18" charset="0"/>
                <a:ea typeface="MS Mincho"/>
                <a:cs typeface="Times New Roman" panose="02020603050405020304" pitchFamily="18" charset="0"/>
              </a:rPr>
              <a:t>miệt</a:t>
            </a:r>
            <a:r>
              <a:rPr lang="en-US" sz="3200" b="1" i="1" dirty="0">
                <a:latin typeface="Times New Roman" panose="02020603050405020304" pitchFamily="18" charset="0"/>
                <a:ea typeface="MS Mincho"/>
                <a:cs typeface="Times New Roman" panose="02020603050405020304" pitchFamily="18" charset="0"/>
              </a:rPr>
              <a:t> </a:t>
            </a:r>
            <a:r>
              <a:rPr lang="en-US" sz="3200" b="1" i="1" dirty="0" err="1">
                <a:latin typeface="Times New Roman" panose="02020603050405020304" pitchFamily="18" charset="0"/>
                <a:ea typeface="MS Mincho"/>
                <a:cs typeface="Times New Roman" panose="02020603050405020304" pitchFamily="18" charset="0"/>
              </a:rPr>
              <a:t>Tháp</a:t>
            </a:r>
            <a:r>
              <a:rPr lang="en-US" sz="3200" b="1" i="1" dirty="0">
                <a:latin typeface="Times New Roman" panose="02020603050405020304" pitchFamily="18" charset="0"/>
                <a:ea typeface="MS Mincho"/>
                <a:cs typeface="Times New Roman" panose="02020603050405020304" pitchFamily="18" charset="0"/>
              </a:rPr>
              <a:t> </a:t>
            </a:r>
            <a:r>
              <a:rPr lang="en-US" sz="3200" b="1" i="1" dirty="0" err="1" smtClean="0">
                <a:latin typeface="Times New Roman" panose="02020603050405020304" pitchFamily="18" charset="0"/>
                <a:ea typeface="MS Mincho"/>
                <a:cs typeface="Times New Roman" panose="02020603050405020304" pitchFamily="18" charset="0"/>
              </a:rPr>
              <a:t>Mười</a:t>
            </a:r>
            <a:r>
              <a:rPr lang="en-US" sz="3200" b="1" i="1" dirty="0">
                <a:latin typeface="Times New Roman" panose="02020603050405020304" pitchFamily="18" charset="0"/>
                <a:ea typeface="MS Mincho"/>
                <a:cs typeface="Times New Roman" panose="02020603050405020304" pitchFamily="18" charset="0"/>
              </a:rPr>
              <a:t> </a:t>
            </a:r>
            <a:endParaRPr lang="en-US" sz="3200" b="1" dirty="0">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tabLst>
                <a:tab pos="1386840" algn="l"/>
              </a:tabLst>
            </a:pPr>
            <a:r>
              <a:rPr lang="en-US" sz="3200" b="1" i="1" dirty="0" err="1">
                <a:latin typeface="Times New Roman" panose="02020603050405020304" pitchFamily="18" charset="0"/>
                <a:ea typeface="MS Mincho"/>
                <a:cs typeface="Times New Roman" panose="02020603050405020304" pitchFamily="18" charset="0"/>
              </a:rPr>
              <a:t>Cá</a:t>
            </a:r>
            <a:r>
              <a:rPr lang="en-US" sz="3200" b="1" i="1" dirty="0">
                <a:latin typeface="Times New Roman" panose="02020603050405020304" pitchFamily="18" charset="0"/>
                <a:ea typeface="MS Mincho"/>
                <a:cs typeface="Times New Roman" panose="02020603050405020304" pitchFamily="18" charset="0"/>
              </a:rPr>
              <a:t> </a:t>
            </a:r>
            <a:r>
              <a:rPr lang="en-US" sz="3200" b="1" i="1" dirty="0" err="1">
                <a:latin typeface="Times New Roman" panose="02020603050405020304" pitchFamily="18" charset="0"/>
                <a:ea typeface="MS Mincho"/>
                <a:cs typeface="Times New Roman" panose="02020603050405020304" pitchFamily="18" charset="0"/>
              </a:rPr>
              <a:t>tôm</a:t>
            </a:r>
            <a:r>
              <a:rPr lang="en-US" sz="3200" b="1" i="1" dirty="0">
                <a:latin typeface="Times New Roman" panose="02020603050405020304" pitchFamily="18" charset="0"/>
                <a:ea typeface="MS Mincho"/>
                <a:cs typeface="Times New Roman" panose="02020603050405020304" pitchFamily="18" charset="0"/>
              </a:rPr>
              <a:t> </a:t>
            </a:r>
            <a:r>
              <a:rPr lang="en-US" sz="3200" b="1" i="1" dirty="0" err="1">
                <a:latin typeface="Times New Roman" panose="02020603050405020304" pitchFamily="18" charset="0"/>
                <a:ea typeface="MS Mincho"/>
                <a:cs typeface="Times New Roman" panose="02020603050405020304" pitchFamily="18" charset="0"/>
              </a:rPr>
              <a:t>sẵn</a:t>
            </a:r>
            <a:r>
              <a:rPr lang="en-US" sz="3200" b="1" i="1" dirty="0">
                <a:latin typeface="Times New Roman" panose="02020603050405020304" pitchFamily="18" charset="0"/>
                <a:ea typeface="MS Mincho"/>
                <a:cs typeface="Times New Roman" panose="02020603050405020304" pitchFamily="18" charset="0"/>
              </a:rPr>
              <a:t> </a:t>
            </a:r>
            <a:r>
              <a:rPr lang="en-US" sz="3200" b="1" i="1" dirty="0" err="1">
                <a:latin typeface="Times New Roman" panose="02020603050405020304" pitchFamily="18" charset="0"/>
                <a:ea typeface="MS Mincho"/>
                <a:cs typeface="Times New Roman" panose="02020603050405020304" pitchFamily="18" charset="0"/>
              </a:rPr>
              <a:t>bắt</a:t>
            </a:r>
            <a:r>
              <a:rPr lang="en-US" sz="3200" b="1" i="1" dirty="0">
                <a:latin typeface="Times New Roman" panose="02020603050405020304" pitchFamily="18" charset="0"/>
                <a:ea typeface="MS Mincho"/>
                <a:cs typeface="Times New Roman" panose="02020603050405020304" pitchFamily="18" charset="0"/>
              </a:rPr>
              <a:t>, </a:t>
            </a:r>
            <a:r>
              <a:rPr lang="en-US" sz="3200" b="1" i="1" dirty="0" err="1">
                <a:latin typeface="Times New Roman" panose="02020603050405020304" pitchFamily="18" charset="0"/>
                <a:ea typeface="MS Mincho"/>
                <a:cs typeface="Times New Roman" panose="02020603050405020304" pitchFamily="18" charset="0"/>
              </a:rPr>
              <a:t>lúa</a:t>
            </a:r>
            <a:r>
              <a:rPr lang="en-US" sz="3200" b="1" i="1" dirty="0">
                <a:latin typeface="Times New Roman" panose="02020603050405020304" pitchFamily="18" charset="0"/>
                <a:ea typeface="MS Mincho"/>
                <a:cs typeface="Times New Roman" panose="02020603050405020304" pitchFamily="18" charset="0"/>
              </a:rPr>
              <a:t> </a:t>
            </a:r>
            <a:r>
              <a:rPr lang="en-US" sz="3200" b="1" i="1" dirty="0" err="1">
                <a:latin typeface="Times New Roman" panose="02020603050405020304" pitchFamily="18" charset="0"/>
                <a:ea typeface="MS Mincho"/>
                <a:cs typeface="Times New Roman" panose="02020603050405020304" pitchFamily="18" charset="0"/>
              </a:rPr>
              <a:t>trời</a:t>
            </a:r>
            <a:r>
              <a:rPr lang="en-US" sz="3200" b="1" i="1" dirty="0">
                <a:latin typeface="Times New Roman" panose="02020603050405020304" pitchFamily="18" charset="0"/>
                <a:ea typeface="MS Mincho"/>
                <a:cs typeface="Times New Roman" panose="02020603050405020304" pitchFamily="18" charset="0"/>
              </a:rPr>
              <a:t> </a:t>
            </a:r>
            <a:r>
              <a:rPr lang="en-US" sz="3200" b="1" i="1" dirty="0" err="1">
                <a:latin typeface="Times New Roman" panose="02020603050405020304" pitchFamily="18" charset="0"/>
                <a:ea typeface="MS Mincho"/>
                <a:cs typeface="Times New Roman" panose="02020603050405020304" pitchFamily="18" charset="0"/>
              </a:rPr>
              <a:t>sẵn</a:t>
            </a:r>
            <a:r>
              <a:rPr lang="en-US" sz="3200" b="1" i="1" dirty="0">
                <a:latin typeface="Times New Roman" panose="02020603050405020304" pitchFamily="18" charset="0"/>
                <a:ea typeface="MS Mincho"/>
                <a:cs typeface="Times New Roman" panose="02020603050405020304" pitchFamily="18" charset="0"/>
              </a:rPr>
              <a:t> </a:t>
            </a:r>
            <a:r>
              <a:rPr lang="en-US" sz="3200" b="1" i="1" dirty="0" err="1">
                <a:latin typeface="Times New Roman" panose="02020603050405020304" pitchFamily="18" charset="0"/>
                <a:ea typeface="MS Mincho"/>
                <a:cs typeface="Times New Roman" panose="02020603050405020304" pitchFamily="18" charset="0"/>
              </a:rPr>
              <a:t>ăn</a:t>
            </a:r>
            <a:r>
              <a:rPr lang="en-US" sz="3200" b="1" i="1" dirty="0" smtClean="0">
                <a:latin typeface="Times New Roman" panose="02020603050405020304" pitchFamily="18" charset="0"/>
                <a:ea typeface="MS Mincho"/>
                <a:cs typeface="Times New Roman" panose="02020603050405020304" pitchFamily="18" charset="0"/>
              </a:rPr>
              <a:t>.”</a:t>
            </a:r>
            <a:endParaRPr lang="en-US" sz="3200" b="1" dirty="0">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tabLst>
                <a:tab pos="1386840" algn="l"/>
              </a:tabLst>
            </a:pPr>
            <a:r>
              <a:rPr lang="en-US" sz="3200" b="1" dirty="0" smtClean="0">
                <a:latin typeface="Times New Roman" panose="02020603050405020304" pitchFamily="18" charset="0"/>
                <a:cs typeface="Times New Roman" panose="02020603050405020304" pitchFamily="18" charset="0"/>
              </a:rPr>
              <a:t>  </a:t>
            </a:r>
            <a:endParaRPr lang="en-US" sz="2800" b="1"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35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TotalTime>
  <Words>1102</Words>
  <Application>Microsoft Office PowerPoint</Application>
  <PresentationFormat>Custom</PresentationFormat>
  <Paragraphs>109</Paragraphs>
  <Slides>17</Slides>
  <Notes>8</Notes>
  <HiddenSlides>0</HiddenSlides>
  <MMClips>2</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Pham Ngoc Linh</dc:creator>
  <cp:lastModifiedBy>Admin</cp:lastModifiedBy>
  <cp:revision>7</cp:revision>
  <dcterms:created xsi:type="dcterms:W3CDTF">2021-10-30T09:18:56Z</dcterms:created>
  <dcterms:modified xsi:type="dcterms:W3CDTF">2021-10-31T12:43:50Z</dcterms:modified>
</cp:coreProperties>
</file>