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7" r:id="rId1"/>
  </p:sldMasterIdLst>
  <p:notesMasterIdLst>
    <p:notesMasterId r:id="rId14"/>
  </p:notesMasterIdLst>
  <p:sldIdLst>
    <p:sldId id="256" r:id="rId2"/>
    <p:sldId id="257" r:id="rId3"/>
    <p:sldId id="304" r:id="rId4"/>
    <p:sldId id="305" r:id="rId5"/>
    <p:sldId id="267" r:id="rId6"/>
    <p:sldId id="306" r:id="rId7"/>
    <p:sldId id="307" r:id="rId8"/>
    <p:sldId id="308" r:id="rId9"/>
    <p:sldId id="303" r:id="rId10"/>
    <p:sldId id="263" r:id="rId11"/>
    <p:sldId id="309" r:id="rId12"/>
    <p:sldId id="302" r:id="rId13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15"/>
      <p:bold r:id="rId16"/>
      <p:italic r:id="rId17"/>
      <p:boldItalic r:id="rId18"/>
    </p:embeddedFont>
    <p:embeddedFont>
      <p:font typeface="Nunito" pitchFamily="2" charset="77"/>
      <p:regular r:id="rId19"/>
      <p:bold r:id="rId20"/>
      <p:italic r:id="rId21"/>
      <p:boldItalic r:id="rId22"/>
    </p:embeddedFont>
    <p:embeddedFont>
      <p:font typeface="Raleway" pitchFamily="2" charset="77"/>
      <p:regular r:id="rId23"/>
      <p:bold r:id="rId24"/>
      <p:italic r:id="rId25"/>
      <p:boldItalic r:id="rId26"/>
    </p:embeddedFont>
    <p:embeddedFont>
      <p:font typeface="Swanky and Moo Moo" panose="02000000000000000000" pitchFamily="2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8CE65C8-247F-4FD3-8EB0-47915D574A25}">
  <a:tblStyle styleId="{F8CE65C8-247F-4FD3-8EB0-47915D574A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43"/>
    <p:restoredTop sz="94665"/>
  </p:normalViewPr>
  <p:slideViewPr>
    <p:cSldViewPr snapToGrid="0" showGuides="1">
      <p:cViewPr varScale="1">
        <p:scale>
          <a:sx n="129" d="100"/>
          <a:sy n="129" d="100"/>
        </p:scale>
        <p:origin x="272" y="4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ee4c85ce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ee4c85ce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ee6a19d6d0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0" name="Google Shape;1240;gee6a19d6d0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7159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d76915f5b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d76915f5b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d76915f5b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d76915f5b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445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d76915f5b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d76915f5b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0943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d863e7ddba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d863e7ddba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d863e7ddba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d863e7ddba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631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d863e7ddba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d863e7ddba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9646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d863e7ddba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d863e7ddba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116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ee4c85ce70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Google Shape;1153;gee4c85ce70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50025" y="519471"/>
            <a:ext cx="4503900" cy="31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50025" y="3657371"/>
            <a:ext cx="4503900" cy="4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410316">
            <a:off x="5414826" y="-647302"/>
            <a:ext cx="4404020" cy="2967407"/>
          </a:xfrm>
          <a:custGeom>
            <a:avLst/>
            <a:gdLst/>
            <a:ahLst/>
            <a:cxnLst/>
            <a:rect l="l" t="t" r="r" b="b"/>
            <a:pathLst>
              <a:path w="63276" h="54078" extrusionOk="0">
                <a:moveTo>
                  <a:pt x="54840" y="1"/>
                </a:moveTo>
                <a:lnTo>
                  <a:pt x="1" y="10202"/>
                </a:lnTo>
                <a:cubicBezTo>
                  <a:pt x="459" y="13918"/>
                  <a:pt x="1657" y="17569"/>
                  <a:pt x="4622" y="20075"/>
                </a:cubicBezTo>
                <a:cubicBezTo>
                  <a:pt x="7749" y="22734"/>
                  <a:pt x="12370" y="23672"/>
                  <a:pt x="15760" y="26091"/>
                </a:cubicBezTo>
                <a:cubicBezTo>
                  <a:pt x="21841" y="30450"/>
                  <a:pt x="22538" y="38275"/>
                  <a:pt x="24827" y="44945"/>
                </a:cubicBezTo>
                <a:cubicBezTo>
                  <a:pt x="25971" y="48301"/>
                  <a:pt x="27857" y="51734"/>
                  <a:pt x="31431" y="53260"/>
                </a:cubicBezTo>
                <a:cubicBezTo>
                  <a:pt x="32783" y="53833"/>
                  <a:pt x="34245" y="54078"/>
                  <a:pt x="35748" y="54078"/>
                </a:cubicBezTo>
                <a:cubicBezTo>
                  <a:pt x="38705" y="54078"/>
                  <a:pt x="41818" y="53130"/>
                  <a:pt x="44542" y="51865"/>
                </a:cubicBezTo>
                <a:cubicBezTo>
                  <a:pt x="51353" y="48846"/>
                  <a:pt x="55778" y="45937"/>
                  <a:pt x="63276" y="45326"/>
                </a:cubicBezTo>
                <a:lnTo>
                  <a:pt x="548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-768538" y="4098787"/>
            <a:ext cx="3722588" cy="1079426"/>
          </a:xfrm>
          <a:custGeom>
            <a:avLst/>
            <a:gdLst/>
            <a:ahLst/>
            <a:cxnLst/>
            <a:rect l="l" t="t" r="r" b="b"/>
            <a:pathLst>
              <a:path w="24904" h="6770" extrusionOk="0">
                <a:moveTo>
                  <a:pt x="1" y="0"/>
                </a:moveTo>
                <a:cubicBezTo>
                  <a:pt x="949" y="1057"/>
                  <a:pt x="2104" y="1940"/>
                  <a:pt x="3564" y="2093"/>
                </a:cubicBezTo>
                <a:cubicBezTo>
                  <a:pt x="3717" y="2108"/>
                  <a:pt x="3871" y="2115"/>
                  <a:pt x="4026" y="2115"/>
                </a:cubicBezTo>
                <a:cubicBezTo>
                  <a:pt x="5399" y="2115"/>
                  <a:pt x="6827" y="1579"/>
                  <a:pt x="8208" y="1579"/>
                </a:cubicBezTo>
                <a:cubicBezTo>
                  <a:pt x="8244" y="1579"/>
                  <a:pt x="8280" y="1580"/>
                  <a:pt x="8316" y="1581"/>
                </a:cubicBezTo>
                <a:cubicBezTo>
                  <a:pt x="11150" y="1635"/>
                  <a:pt x="13046" y="3924"/>
                  <a:pt x="15182" y="5515"/>
                </a:cubicBezTo>
                <a:cubicBezTo>
                  <a:pt x="16088" y="6192"/>
                  <a:pt x="17163" y="6769"/>
                  <a:pt x="18342" y="6769"/>
                </a:cubicBezTo>
                <a:cubicBezTo>
                  <a:pt x="18567" y="6769"/>
                  <a:pt x="18797" y="6748"/>
                  <a:pt x="19029" y="6703"/>
                </a:cubicBezTo>
                <a:cubicBezTo>
                  <a:pt x="20642" y="6376"/>
                  <a:pt x="21939" y="4926"/>
                  <a:pt x="22811" y="3455"/>
                </a:cubicBezTo>
                <a:cubicBezTo>
                  <a:pt x="23606" y="2180"/>
                  <a:pt x="24195" y="1036"/>
                  <a:pt x="2490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554260">
            <a:off x="993397" y="45400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-554260">
            <a:off x="497134" y="68606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554260">
            <a:off x="8405132" y="2828550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554260">
            <a:off x="7626774" y="4607635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554260">
            <a:off x="1874199" y="202460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7466303" y="-862172"/>
            <a:ext cx="2128540" cy="1965525"/>
            <a:chOff x="7164153" y="-355122"/>
            <a:chExt cx="2128540" cy="1965525"/>
          </a:xfrm>
        </p:grpSpPr>
        <p:sp>
          <p:nvSpPr>
            <p:cNvPr id="19" name="Google Shape;19;p2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2"/>
          <p:cNvGrpSpPr/>
          <p:nvPr/>
        </p:nvGrpSpPr>
        <p:grpSpPr>
          <a:xfrm>
            <a:off x="8278150" y="-123011"/>
            <a:ext cx="504838" cy="2212221"/>
            <a:chOff x="8278150" y="-123011"/>
            <a:chExt cx="504838" cy="2212221"/>
          </a:xfrm>
        </p:grpSpPr>
        <p:grpSp>
          <p:nvGrpSpPr>
            <p:cNvPr id="35" name="Google Shape;35;p2"/>
            <p:cNvGrpSpPr/>
            <p:nvPr/>
          </p:nvGrpSpPr>
          <p:grpSpPr>
            <a:xfrm>
              <a:off x="8278150" y="545919"/>
              <a:ext cx="504838" cy="1543292"/>
              <a:chOff x="8079300" y="275881"/>
              <a:chExt cx="504838" cy="1543292"/>
            </a:xfrm>
          </p:grpSpPr>
          <p:sp>
            <p:nvSpPr>
              <p:cNvPr id="36" name="Google Shape;36;p2"/>
              <p:cNvSpPr/>
              <p:nvPr/>
            </p:nvSpPr>
            <p:spPr>
              <a:xfrm>
                <a:off x="8154471" y="813151"/>
                <a:ext cx="17492" cy="654628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3" extrusionOk="0">
                    <a:moveTo>
                      <a:pt x="72" y="1"/>
                    </a:moveTo>
                    <a:cubicBezTo>
                      <a:pt x="40" y="1"/>
                      <a:pt x="7" y="20"/>
                      <a:pt x="1" y="60"/>
                    </a:cubicBezTo>
                    <a:lnTo>
                      <a:pt x="1" y="5847"/>
                    </a:lnTo>
                    <a:cubicBezTo>
                      <a:pt x="1" y="5886"/>
                      <a:pt x="40" y="5912"/>
                      <a:pt x="79" y="5912"/>
                    </a:cubicBezTo>
                    <a:cubicBezTo>
                      <a:pt x="118" y="5912"/>
                      <a:pt x="157" y="5886"/>
                      <a:pt x="144" y="5847"/>
                    </a:cubicBezTo>
                    <a:lnTo>
                      <a:pt x="144" y="60"/>
                    </a:lnTo>
                    <a:cubicBezTo>
                      <a:pt x="138" y="20"/>
                      <a:pt x="105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8213811" y="812487"/>
                <a:ext cx="17381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57" h="764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7564"/>
                    </a:lnTo>
                    <a:cubicBezTo>
                      <a:pt x="0" y="7603"/>
                      <a:pt x="26" y="7642"/>
                      <a:pt x="79" y="7642"/>
                    </a:cubicBezTo>
                    <a:cubicBezTo>
                      <a:pt x="118" y="7642"/>
                      <a:pt x="157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8268723" y="812487"/>
                <a:ext cx="17492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58" h="8466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40" y="8465"/>
                      <a:pt x="79" y="8465"/>
                    </a:cubicBezTo>
                    <a:cubicBezTo>
                      <a:pt x="118" y="8465"/>
                      <a:pt x="157" y="8426"/>
                      <a:pt x="157" y="838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8328063" y="812487"/>
                <a:ext cx="17381" cy="1006686"/>
              </a:xfrm>
              <a:custGeom>
                <a:avLst/>
                <a:gdLst/>
                <a:ahLst/>
                <a:cxnLst/>
                <a:rect l="l" t="t" r="r" b="b"/>
                <a:pathLst>
                  <a:path w="157" h="909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9027"/>
                    </a:lnTo>
                    <a:cubicBezTo>
                      <a:pt x="0" y="9066"/>
                      <a:pt x="39" y="9092"/>
                      <a:pt x="79" y="9092"/>
                    </a:cubicBezTo>
                    <a:cubicBezTo>
                      <a:pt x="118" y="9092"/>
                      <a:pt x="157" y="9066"/>
                      <a:pt x="157" y="902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8391610" y="812487"/>
                <a:ext cx="16053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45" h="8466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27" y="8465"/>
                      <a:pt x="79" y="8465"/>
                    </a:cubicBezTo>
                    <a:cubicBezTo>
                      <a:pt x="119" y="8465"/>
                      <a:pt x="145" y="8426"/>
                      <a:pt x="145" y="8387"/>
                    </a:cubicBezTo>
                    <a:lnTo>
                      <a:pt x="145" y="66"/>
                    </a:lnTo>
                    <a:cubicBezTo>
                      <a:pt x="145" y="26"/>
                      <a:pt x="119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450950" y="812487"/>
                <a:ext cx="16053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643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7564"/>
                    </a:lnTo>
                    <a:cubicBezTo>
                      <a:pt x="1" y="7603"/>
                      <a:pt x="27" y="7642"/>
                      <a:pt x="79" y="7642"/>
                    </a:cubicBezTo>
                    <a:cubicBezTo>
                      <a:pt x="118" y="7642"/>
                      <a:pt x="144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501544" y="812487"/>
                <a:ext cx="17492" cy="65529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9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5853"/>
                    </a:lnTo>
                    <a:cubicBezTo>
                      <a:pt x="1" y="5892"/>
                      <a:pt x="40" y="5918"/>
                      <a:pt x="79" y="5918"/>
                    </a:cubicBezTo>
                    <a:cubicBezTo>
                      <a:pt x="118" y="5918"/>
                      <a:pt x="158" y="5892"/>
                      <a:pt x="158" y="5853"/>
                    </a:cubicBezTo>
                    <a:lnTo>
                      <a:pt x="158" y="66"/>
                    </a:lnTo>
                    <a:cubicBezTo>
                      <a:pt x="158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322970" y="318947"/>
                <a:ext cx="17492" cy="26227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369" extrusionOk="0">
                    <a:moveTo>
                      <a:pt x="79" y="0"/>
                    </a:moveTo>
                    <a:cubicBezTo>
                      <a:pt x="40" y="0"/>
                      <a:pt x="0" y="23"/>
                      <a:pt x="7" y="69"/>
                    </a:cubicBezTo>
                    <a:lnTo>
                      <a:pt x="7" y="2303"/>
                    </a:lnTo>
                    <a:cubicBezTo>
                      <a:pt x="7" y="2342"/>
                      <a:pt x="33" y="2368"/>
                      <a:pt x="72" y="2368"/>
                    </a:cubicBezTo>
                    <a:cubicBezTo>
                      <a:pt x="112" y="2368"/>
                      <a:pt x="151" y="2342"/>
                      <a:pt x="151" y="2303"/>
                    </a:cubicBezTo>
                    <a:lnTo>
                      <a:pt x="151" y="69"/>
                    </a:lnTo>
                    <a:cubicBezTo>
                      <a:pt x="157" y="23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68723" y="275881"/>
                <a:ext cx="111485" cy="9388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848" extrusionOk="0">
                    <a:moveTo>
                      <a:pt x="598" y="0"/>
                    </a:moveTo>
                    <a:cubicBezTo>
                      <a:pt x="590" y="0"/>
                      <a:pt x="583" y="0"/>
                      <a:pt x="575" y="1"/>
                    </a:cubicBezTo>
                    <a:cubicBezTo>
                      <a:pt x="197" y="1"/>
                      <a:pt x="1" y="458"/>
                      <a:pt x="275" y="719"/>
                    </a:cubicBezTo>
                    <a:cubicBezTo>
                      <a:pt x="364" y="808"/>
                      <a:pt x="472" y="848"/>
                      <a:pt x="577" y="848"/>
                    </a:cubicBezTo>
                    <a:cubicBezTo>
                      <a:pt x="797" y="848"/>
                      <a:pt x="1006" y="675"/>
                      <a:pt x="1006" y="419"/>
                    </a:cubicBezTo>
                    <a:cubicBezTo>
                      <a:pt x="1006" y="191"/>
                      <a:pt x="823" y="0"/>
                      <a:pt x="5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079300" y="573799"/>
                <a:ext cx="504838" cy="503398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4547" extrusionOk="0">
                    <a:moveTo>
                      <a:pt x="2273" y="1"/>
                    </a:moveTo>
                    <a:cubicBezTo>
                      <a:pt x="1019" y="1"/>
                      <a:pt x="0" y="1020"/>
                      <a:pt x="0" y="2274"/>
                    </a:cubicBezTo>
                    <a:cubicBezTo>
                      <a:pt x="0" y="3528"/>
                      <a:pt x="1019" y="4547"/>
                      <a:pt x="2273" y="4547"/>
                    </a:cubicBezTo>
                    <a:cubicBezTo>
                      <a:pt x="3540" y="4547"/>
                      <a:pt x="4559" y="3528"/>
                      <a:pt x="4559" y="2274"/>
                    </a:cubicBezTo>
                    <a:cubicBezTo>
                      <a:pt x="4559" y="1020"/>
                      <a:pt x="3540" y="1"/>
                      <a:pt x="22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" name="Google Shape;46;p2"/>
            <p:cNvSpPr/>
            <p:nvPr/>
          </p:nvSpPr>
          <p:spPr>
            <a:xfrm>
              <a:off x="8521825" y="-123011"/>
              <a:ext cx="17950" cy="711973"/>
            </a:xfrm>
            <a:custGeom>
              <a:avLst/>
              <a:gdLst/>
              <a:ahLst/>
              <a:cxnLst/>
              <a:rect l="l" t="t" r="r" b="b"/>
              <a:pathLst>
                <a:path w="158" h="2369" extrusionOk="0">
                  <a:moveTo>
                    <a:pt x="79" y="0"/>
                  </a:moveTo>
                  <a:cubicBezTo>
                    <a:pt x="40" y="0"/>
                    <a:pt x="0" y="23"/>
                    <a:pt x="7" y="69"/>
                  </a:cubicBezTo>
                  <a:lnTo>
                    <a:pt x="7" y="2303"/>
                  </a:lnTo>
                  <a:cubicBezTo>
                    <a:pt x="7" y="2342"/>
                    <a:pt x="33" y="2368"/>
                    <a:pt x="72" y="2368"/>
                  </a:cubicBezTo>
                  <a:cubicBezTo>
                    <a:pt x="112" y="2368"/>
                    <a:pt x="151" y="2342"/>
                    <a:pt x="151" y="2303"/>
                  </a:cubicBezTo>
                  <a:lnTo>
                    <a:pt x="151" y="69"/>
                  </a:lnTo>
                  <a:cubicBezTo>
                    <a:pt x="157" y="23"/>
                    <a:pt x="118" y="0"/>
                    <a:pt x="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"/>
          <p:cNvSpPr/>
          <p:nvPr/>
        </p:nvSpPr>
        <p:spPr>
          <a:xfrm rot="-5400000">
            <a:off x="7393727" y="-917077"/>
            <a:ext cx="719744" cy="2465130"/>
          </a:xfrm>
          <a:custGeom>
            <a:avLst/>
            <a:gdLst/>
            <a:ahLst/>
            <a:cxnLst/>
            <a:rect l="l" t="t" r="r" b="b"/>
            <a:pathLst>
              <a:path w="5897" h="15160" extrusionOk="0">
                <a:moveTo>
                  <a:pt x="5897" y="0"/>
                </a:moveTo>
                <a:cubicBezTo>
                  <a:pt x="5461" y="458"/>
                  <a:pt x="5003" y="905"/>
                  <a:pt x="4556" y="1351"/>
                </a:cubicBezTo>
                <a:cubicBezTo>
                  <a:pt x="3063" y="2834"/>
                  <a:pt x="1570" y="4425"/>
                  <a:pt x="786" y="6386"/>
                </a:cubicBezTo>
                <a:cubicBezTo>
                  <a:pt x="1" y="8337"/>
                  <a:pt x="55" y="10767"/>
                  <a:pt x="1429" y="12380"/>
                </a:cubicBezTo>
                <a:cubicBezTo>
                  <a:pt x="2420" y="13535"/>
                  <a:pt x="3913" y="14091"/>
                  <a:pt x="5265" y="14800"/>
                </a:cubicBezTo>
                <a:cubicBezTo>
                  <a:pt x="5472" y="14909"/>
                  <a:pt x="5690" y="15029"/>
                  <a:pt x="5897" y="15159"/>
                </a:cubicBezTo>
                <a:lnTo>
                  <a:pt x="589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777150" y="550550"/>
            <a:ext cx="75897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13" name="Google Shape;113;p6"/>
          <p:cNvSpPr/>
          <p:nvPr/>
        </p:nvSpPr>
        <p:spPr>
          <a:xfrm rot="5400000" flipH="1">
            <a:off x="849587" y="-1185113"/>
            <a:ext cx="443091" cy="2724588"/>
          </a:xfrm>
          <a:custGeom>
            <a:avLst/>
            <a:gdLst/>
            <a:ahLst/>
            <a:cxnLst/>
            <a:rect l="l" t="t" r="r" b="b"/>
            <a:pathLst>
              <a:path w="2900" h="13983" extrusionOk="0">
                <a:moveTo>
                  <a:pt x="2900" y="0"/>
                </a:moveTo>
                <a:cubicBezTo>
                  <a:pt x="2660" y="861"/>
                  <a:pt x="2213" y="1635"/>
                  <a:pt x="1799" y="2442"/>
                </a:cubicBezTo>
                <a:cubicBezTo>
                  <a:pt x="884" y="4229"/>
                  <a:pt x="121" y="6169"/>
                  <a:pt x="66" y="8185"/>
                </a:cubicBezTo>
                <a:cubicBezTo>
                  <a:pt x="1" y="10190"/>
                  <a:pt x="720" y="12315"/>
                  <a:pt x="2311" y="13558"/>
                </a:cubicBezTo>
                <a:cubicBezTo>
                  <a:pt x="2497" y="13710"/>
                  <a:pt x="2704" y="13841"/>
                  <a:pt x="2900" y="13983"/>
                </a:cubicBezTo>
                <a:lnTo>
                  <a:pt x="29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 rot="-554260">
            <a:off x="464584" y="184096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 rot="-554260">
            <a:off x="8568649" y="6856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" name="Google Shape;116;p6"/>
          <p:cNvGrpSpPr/>
          <p:nvPr/>
        </p:nvGrpSpPr>
        <p:grpSpPr>
          <a:xfrm>
            <a:off x="453425" y="-90901"/>
            <a:ext cx="781554" cy="1516508"/>
            <a:chOff x="68601" y="-822107"/>
            <a:chExt cx="948143" cy="1839753"/>
          </a:xfrm>
        </p:grpSpPr>
        <p:sp>
          <p:nvSpPr>
            <p:cNvPr id="117" name="Google Shape;117;p6"/>
            <p:cNvSpPr/>
            <p:nvPr/>
          </p:nvSpPr>
          <p:spPr>
            <a:xfrm>
              <a:off x="373375" y="-822107"/>
              <a:ext cx="347415" cy="948132"/>
            </a:xfrm>
            <a:custGeom>
              <a:avLst/>
              <a:gdLst/>
              <a:ahLst/>
              <a:cxnLst/>
              <a:rect l="l" t="t" r="r" b="b"/>
              <a:pathLst>
                <a:path w="3619" h="5083" extrusionOk="0">
                  <a:moveTo>
                    <a:pt x="2025" y="1"/>
                  </a:moveTo>
                  <a:cubicBezTo>
                    <a:pt x="1999" y="1"/>
                    <a:pt x="1986" y="14"/>
                    <a:pt x="1986" y="27"/>
                  </a:cubicBezTo>
                  <a:lnTo>
                    <a:pt x="13" y="4913"/>
                  </a:lnTo>
                  <a:cubicBezTo>
                    <a:pt x="0" y="4926"/>
                    <a:pt x="13" y="4952"/>
                    <a:pt x="40" y="4965"/>
                  </a:cubicBezTo>
                  <a:cubicBezTo>
                    <a:pt x="53" y="4965"/>
                    <a:pt x="79" y="4965"/>
                    <a:pt x="92" y="4939"/>
                  </a:cubicBezTo>
                  <a:lnTo>
                    <a:pt x="2012" y="170"/>
                  </a:lnTo>
                  <a:lnTo>
                    <a:pt x="3541" y="5056"/>
                  </a:lnTo>
                  <a:cubicBezTo>
                    <a:pt x="3541" y="5069"/>
                    <a:pt x="3554" y="5082"/>
                    <a:pt x="3580" y="5082"/>
                  </a:cubicBezTo>
                  <a:lnTo>
                    <a:pt x="3593" y="5082"/>
                  </a:lnTo>
                  <a:cubicBezTo>
                    <a:pt x="3606" y="5069"/>
                    <a:pt x="3619" y="5056"/>
                    <a:pt x="3619" y="5030"/>
                  </a:cubicBezTo>
                  <a:lnTo>
                    <a:pt x="2064" y="27"/>
                  </a:lnTo>
                  <a:cubicBezTo>
                    <a:pt x="2051" y="14"/>
                    <a:pt x="2038" y="1"/>
                    <a:pt x="202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68601" y="69503"/>
              <a:ext cx="948143" cy="948143"/>
            </a:xfrm>
            <a:custGeom>
              <a:avLst/>
              <a:gdLst/>
              <a:ahLst/>
              <a:cxnLst/>
              <a:rect l="l" t="t" r="r" b="b"/>
              <a:pathLst>
                <a:path w="9877" h="9877" extrusionOk="0">
                  <a:moveTo>
                    <a:pt x="4939" y="0"/>
                  </a:moveTo>
                  <a:cubicBezTo>
                    <a:pt x="2209" y="0"/>
                    <a:pt x="1" y="2221"/>
                    <a:pt x="1" y="4938"/>
                  </a:cubicBezTo>
                  <a:cubicBezTo>
                    <a:pt x="1" y="7669"/>
                    <a:pt x="2209" y="9876"/>
                    <a:pt x="4939" y="9876"/>
                  </a:cubicBezTo>
                  <a:cubicBezTo>
                    <a:pt x="7669" y="9876"/>
                    <a:pt x="9877" y="7669"/>
                    <a:pt x="9877" y="4938"/>
                  </a:cubicBezTo>
                  <a:cubicBezTo>
                    <a:pt x="9877" y="2221"/>
                    <a:pt x="7669" y="0"/>
                    <a:pt x="4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82425" y="130364"/>
              <a:ext cx="874130" cy="828437"/>
            </a:xfrm>
            <a:custGeom>
              <a:avLst/>
              <a:gdLst/>
              <a:ahLst/>
              <a:cxnLst/>
              <a:rect l="l" t="t" r="r" b="b"/>
              <a:pathLst>
                <a:path w="9106" h="8630" extrusionOk="0">
                  <a:moveTo>
                    <a:pt x="4795" y="0"/>
                  </a:moveTo>
                  <a:cubicBezTo>
                    <a:pt x="3695" y="0"/>
                    <a:pt x="2593" y="419"/>
                    <a:pt x="1751" y="1261"/>
                  </a:cubicBezTo>
                  <a:cubicBezTo>
                    <a:pt x="1" y="2998"/>
                    <a:pt x="79" y="5846"/>
                    <a:pt x="1895" y="7505"/>
                  </a:cubicBezTo>
                  <a:cubicBezTo>
                    <a:pt x="2752" y="8281"/>
                    <a:pt x="3769" y="8629"/>
                    <a:pt x="4765" y="8629"/>
                  </a:cubicBezTo>
                  <a:cubicBezTo>
                    <a:pt x="6988" y="8629"/>
                    <a:pt x="9106" y="6894"/>
                    <a:pt x="9106" y="4304"/>
                  </a:cubicBezTo>
                  <a:cubicBezTo>
                    <a:pt x="9106" y="3233"/>
                    <a:pt x="8714" y="2201"/>
                    <a:pt x="7982" y="1417"/>
                  </a:cubicBezTo>
                  <a:cubicBezTo>
                    <a:pt x="7134" y="475"/>
                    <a:pt x="5966" y="0"/>
                    <a:pt x="47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116311" y="159355"/>
              <a:ext cx="840244" cy="799446"/>
            </a:xfrm>
            <a:custGeom>
              <a:avLst/>
              <a:gdLst/>
              <a:ahLst/>
              <a:cxnLst/>
              <a:rect l="l" t="t" r="r" b="b"/>
              <a:pathLst>
                <a:path w="8753" h="8328" extrusionOk="0">
                  <a:moveTo>
                    <a:pt x="4741" y="0"/>
                  </a:moveTo>
                  <a:cubicBezTo>
                    <a:pt x="3637" y="0"/>
                    <a:pt x="2535" y="422"/>
                    <a:pt x="1699" y="1259"/>
                  </a:cubicBezTo>
                  <a:cubicBezTo>
                    <a:pt x="66" y="2879"/>
                    <a:pt x="0" y="5492"/>
                    <a:pt x="1542" y="7203"/>
                  </a:cubicBezTo>
                  <a:cubicBezTo>
                    <a:pt x="2399" y="7979"/>
                    <a:pt x="3416" y="8327"/>
                    <a:pt x="4412" y="8327"/>
                  </a:cubicBezTo>
                  <a:cubicBezTo>
                    <a:pt x="6635" y="8327"/>
                    <a:pt x="8753" y="6592"/>
                    <a:pt x="8753" y="4002"/>
                  </a:cubicBezTo>
                  <a:cubicBezTo>
                    <a:pt x="8753" y="2931"/>
                    <a:pt x="8361" y="1899"/>
                    <a:pt x="7629" y="1115"/>
                  </a:cubicBezTo>
                  <a:cubicBezTo>
                    <a:pt x="6808" y="370"/>
                    <a:pt x="5774" y="0"/>
                    <a:pt x="4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517571" y="518474"/>
              <a:ext cx="54045" cy="441481"/>
            </a:xfrm>
            <a:custGeom>
              <a:avLst/>
              <a:gdLst/>
              <a:ahLst/>
              <a:cxnLst/>
              <a:rect l="l" t="t" r="r" b="b"/>
              <a:pathLst>
                <a:path w="563" h="4599" extrusionOk="0">
                  <a:moveTo>
                    <a:pt x="471" y="0"/>
                  </a:moveTo>
                  <a:cubicBezTo>
                    <a:pt x="445" y="0"/>
                    <a:pt x="419" y="13"/>
                    <a:pt x="419" y="39"/>
                  </a:cubicBezTo>
                  <a:cubicBezTo>
                    <a:pt x="471" y="1555"/>
                    <a:pt x="327" y="3070"/>
                    <a:pt x="14" y="4546"/>
                  </a:cubicBezTo>
                  <a:cubicBezTo>
                    <a:pt x="1" y="4572"/>
                    <a:pt x="14" y="4599"/>
                    <a:pt x="40" y="4599"/>
                  </a:cubicBezTo>
                  <a:lnTo>
                    <a:pt x="53" y="4599"/>
                  </a:lnTo>
                  <a:cubicBezTo>
                    <a:pt x="79" y="4599"/>
                    <a:pt x="92" y="4585"/>
                    <a:pt x="92" y="4559"/>
                  </a:cubicBezTo>
                  <a:cubicBezTo>
                    <a:pt x="419" y="3083"/>
                    <a:pt x="562" y="1555"/>
                    <a:pt x="510" y="39"/>
                  </a:cubicBezTo>
                  <a:cubicBezTo>
                    <a:pt x="510" y="13"/>
                    <a:pt x="497" y="0"/>
                    <a:pt x="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540130" y="665731"/>
              <a:ext cx="245939" cy="180087"/>
            </a:xfrm>
            <a:custGeom>
              <a:avLst/>
              <a:gdLst/>
              <a:ahLst/>
              <a:cxnLst/>
              <a:rect l="l" t="t" r="r" b="b"/>
              <a:pathLst>
                <a:path w="2562" h="1876" extrusionOk="0">
                  <a:moveTo>
                    <a:pt x="2376" y="1"/>
                  </a:moveTo>
                  <a:cubicBezTo>
                    <a:pt x="1261" y="1"/>
                    <a:pt x="273" y="774"/>
                    <a:pt x="1" y="1876"/>
                  </a:cubicBezTo>
                  <a:cubicBezTo>
                    <a:pt x="223" y="1876"/>
                    <a:pt x="458" y="1823"/>
                    <a:pt x="680" y="1810"/>
                  </a:cubicBezTo>
                  <a:cubicBezTo>
                    <a:pt x="743" y="1814"/>
                    <a:pt x="806" y="1816"/>
                    <a:pt x="869" y="1816"/>
                  </a:cubicBezTo>
                  <a:cubicBezTo>
                    <a:pt x="1041" y="1816"/>
                    <a:pt x="1213" y="1803"/>
                    <a:pt x="1386" y="1784"/>
                  </a:cubicBezTo>
                  <a:cubicBezTo>
                    <a:pt x="1699" y="1745"/>
                    <a:pt x="2039" y="1628"/>
                    <a:pt x="2209" y="1353"/>
                  </a:cubicBezTo>
                  <a:cubicBezTo>
                    <a:pt x="2274" y="1236"/>
                    <a:pt x="2313" y="1105"/>
                    <a:pt x="2339" y="974"/>
                  </a:cubicBezTo>
                  <a:cubicBezTo>
                    <a:pt x="2404" y="648"/>
                    <a:pt x="2496" y="334"/>
                    <a:pt x="2561" y="8"/>
                  </a:cubicBezTo>
                  <a:cubicBezTo>
                    <a:pt x="2499" y="3"/>
                    <a:pt x="2437" y="1"/>
                    <a:pt x="23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298126" y="676962"/>
              <a:ext cx="245843" cy="178935"/>
            </a:xfrm>
            <a:custGeom>
              <a:avLst/>
              <a:gdLst/>
              <a:ahLst/>
              <a:cxnLst/>
              <a:rect l="l" t="t" r="r" b="b"/>
              <a:pathLst>
                <a:path w="2561" h="1864" extrusionOk="0">
                  <a:moveTo>
                    <a:pt x="189" y="1"/>
                  </a:moveTo>
                  <a:cubicBezTo>
                    <a:pt x="126" y="1"/>
                    <a:pt x="64" y="3"/>
                    <a:pt x="1" y="8"/>
                  </a:cubicBezTo>
                  <a:cubicBezTo>
                    <a:pt x="66" y="335"/>
                    <a:pt x="157" y="635"/>
                    <a:pt x="236" y="962"/>
                  </a:cubicBezTo>
                  <a:cubicBezTo>
                    <a:pt x="249" y="1106"/>
                    <a:pt x="301" y="1236"/>
                    <a:pt x="353" y="1354"/>
                  </a:cubicBezTo>
                  <a:cubicBezTo>
                    <a:pt x="523" y="1628"/>
                    <a:pt x="863" y="1746"/>
                    <a:pt x="1189" y="1785"/>
                  </a:cubicBezTo>
                  <a:cubicBezTo>
                    <a:pt x="1411" y="1798"/>
                    <a:pt x="1647" y="1811"/>
                    <a:pt x="1882" y="1811"/>
                  </a:cubicBezTo>
                  <a:cubicBezTo>
                    <a:pt x="2117" y="1811"/>
                    <a:pt x="2339" y="1863"/>
                    <a:pt x="2561" y="1863"/>
                  </a:cubicBezTo>
                  <a:cubicBezTo>
                    <a:pt x="2289" y="762"/>
                    <a:pt x="1302" y="1"/>
                    <a:pt x="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521219" y="229912"/>
              <a:ext cx="121914" cy="247283"/>
            </a:xfrm>
            <a:custGeom>
              <a:avLst/>
              <a:gdLst/>
              <a:ahLst/>
              <a:cxnLst/>
              <a:rect l="l" t="t" r="r" b="b"/>
              <a:pathLst>
                <a:path w="1270" h="2576" extrusionOk="0">
                  <a:moveTo>
                    <a:pt x="606" y="0"/>
                  </a:moveTo>
                  <a:cubicBezTo>
                    <a:pt x="1" y="0"/>
                    <a:pt x="472" y="2575"/>
                    <a:pt x="472" y="2575"/>
                  </a:cubicBezTo>
                  <a:cubicBezTo>
                    <a:pt x="472" y="2575"/>
                    <a:pt x="1269" y="80"/>
                    <a:pt x="629" y="2"/>
                  </a:cubicBezTo>
                  <a:cubicBezTo>
                    <a:pt x="621" y="1"/>
                    <a:pt x="613" y="0"/>
                    <a:pt x="6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490020" y="498411"/>
              <a:ext cx="121818" cy="245939"/>
            </a:xfrm>
            <a:custGeom>
              <a:avLst/>
              <a:gdLst/>
              <a:ahLst/>
              <a:cxnLst/>
              <a:rect l="l" t="t" r="r" b="b"/>
              <a:pathLst>
                <a:path w="1269" h="2562" extrusionOk="0">
                  <a:moveTo>
                    <a:pt x="797" y="0"/>
                  </a:moveTo>
                  <a:cubicBezTo>
                    <a:pt x="797" y="1"/>
                    <a:pt x="0" y="2495"/>
                    <a:pt x="640" y="2561"/>
                  </a:cubicBezTo>
                  <a:cubicBezTo>
                    <a:pt x="648" y="2561"/>
                    <a:pt x="656" y="2562"/>
                    <a:pt x="663" y="2562"/>
                  </a:cubicBezTo>
                  <a:cubicBezTo>
                    <a:pt x="1269" y="2562"/>
                    <a:pt x="797" y="1"/>
                    <a:pt x="7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575264" y="303444"/>
              <a:ext cx="222036" cy="174999"/>
            </a:xfrm>
            <a:custGeom>
              <a:avLst/>
              <a:gdLst/>
              <a:ahLst/>
              <a:cxnLst/>
              <a:rect l="l" t="t" r="r" b="b"/>
              <a:pathLst>
                <a:path w="2313" h="1823" extrusionOk="0">
                  <a:moveTo>
                    <a:pt x="1725" y="0"/>
                  </a:moveTo>
                  <a:cubicBezTo>
                    <a:pt x="1176" y="0"/>
                    <a:pt x="1" y="1822"/>
                    <a:pt x="1" y="1822"/>
                  </a:cubicBezTo>
                  <a:cubicBezTo>
                    <a:pt x="1" y="1822"/>
                    <a:pt x="2313" y="555"/>
                    <a:pt x="1882" y="72"/>
                  </a:cubicBezTo>
                  <a:cubicBezTo>
                    <a:pt x="1839" y="22"/>
                    <a:pt x="1786" y="0"/>
                    <a:pt x="17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341996" y="494571"/>
              <a:ext cx="220788" cy="174711"/>
            </a:xfrm>
            <a:custGeom>
              <a:avLst/>
              <a:gdLst/>
              <a:ahLst/>
              <a:cxnLst/>
              <a:rect l="l" t="t" r="r" b="b"/>
              <a:pathLst>
                <a:path w="2300" h="1820" extrusionOk="0">
                  <a:moveTo>
                    <a:pt x="2300" y="1"/>
                  </a:moveTo>
                  <a:cubicBezTo>
                    <a:pt x="2300" y="1"/>
                    <a:pt x="1" y="1255"/>
                    <a:pt x="419" y="1751"/>
                  </a:cubicBezTo>
                  <a:cubicBezTo>
                    <a:pt x="461" y="1799"/>
                    <a:pt x="513" y="1820"/>
                    <a:pt x="572" y="1820"/>
                  </a:cubicBezTo>
                  <a:cubicBezTo>
                    <a:pt x="1119" y="1820"/>
                    <a:pt x="2300" y="1"/>
                    <a:pt x="23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575264" y="486700"/>
              <a:ext cx="251315" cy="65469"/>
            </a:xfrm>
            <a:custGeom>
              <a:avLst/>
              <a:gdLst/>
              <a:ahLst/>
              <a:cxnLst/>
              <a:rect l="l" t="t" r="r" b="b"/>
              <a:pathLst>
                <a:path w="2618" h="682" extrusionOk="0">
                  <a:moveTo>
                    <a:pt x="686" y="0"/>
                  </a:moveTo>
                  <a:cubicBezTo>
                    <a:pt x="297" y="0"/>
                    <a:pt x="1" y="18"/>
                    <a:pt x="1" y="18"/>
                  </a:cubicBezTo>
                  <a:cubicBezTo>
                    <a:pt x="1" y="18"/>
                    <a:pt x="1439" y="681"/>
                    <a:pt x="2146" y="681"/>
                  </a:cubicBezTo>
                  <a:cubicBezTo>
                    <a:pt x="2348" y="681"/>
                    <a:pt x="2490" y="627"/>
                    <a:pt x="2522" y="488"/>
                  </a:cubicBezTo>
                  <a:cubicBezTo>
                    <a:pt x="2618" y="70"/>
                    <a:pt x="1465" y="0"/>
                    <a:pt x="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302734" y="423343"/>
              <a:ext cx="251315" cy="65565"/>
            </a:xfrm>
            <a:custGeom>
              <a:avLst/>
              <a:gdLst/>
              <a:ahLst/>
              <a:cxnLst/>
              <a:rect l="l" t="t" r="r" b="b"/>
              <a:pathLst>
                <a:path w="2618" h="683" extrusionOk="0">
                  <a:moveTo>
                    <a:pt x="472" y="1"/>
                  </a:moveTo>
                  <a:cubicBezTo>
                    <a:pt x="270" y="1"/>
                    <a:pt x="128" y="55"/>
                    <a:pt x="96" y="194"/>
                  </a:cubicBezTo>
                  <a:cubicBezTo>
                    <a:pt x="0" y="612"/>
                    <a:pt x="1153" y="682"/>
                    <a:pt x="1932" y="682"/>
                  </a:cubicBezTo>
                  <a:cubicBezTo>
                    <a:pt x="2321" y="682"/>
                    <a:pt x="2618" y="665"/>
                    <a:pt x="2618" y="665"/>
                  </a:cubicBezTo>
                  <a:cubicBezTo>
                    <a:pt x="2618" y="665"/>
                    <a:pt x="1179" y="1"/>
                    <a:pt x="4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576512" y="498411"/>
              <a:ext cx="188246" cy="209845"/>
            </a:xfrm>
            <a:custGeom>
              <a:avLst/>
              <a:gdLst/>
              <a:ahLst/>
              <a:cxnLst/>
              <a:rect l="l" t="t" r="r" b="b"/>
              <a:pathLst>
                <a:path w="1961" h="2186" extrusionOk="0">
                  <a:moveTo>
                    <a:pt x="1" y="0"/>
                  </a:moveTo>
                  <a:cubicBezTo>
                    <a:pt x="1" y="0"/>
                    <a:pt x="737" y="2185"/>
                    <a:pt x="1292" y="2185"/>
                  </a:cubicBezTo>
                  <a:cubicBezTo>
                    <a:pt x="1328" y="2185"/>
                    <a:pt x="1364" y="2176"/>
                    <a:pt x="1398" y="2156"/>
                  </a:cubicBezTo>
                  <a:cubicBezTo>
                    <a:pt x="1960" y="182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375882" y="272342"/>
              <a:ext cx="188246" cy="209845"/>
            </a:xfrm>
            <a:custGeom>
              <a:avLst/>
              <a:gdLst/>
              <a:ahLst/>
              <a:cxnLst/>
              <a:rect l="l" t="t" r="r" b="b"/>
              <a:pathLst>
                <a:path w="1961" h="2186" extrusionOk="0">
                  <a:moveTo>
                    <a:pt x="671" y="0"/>
                  </a:moveTo>
                  <a:cubicBezTo>
                    <a:pt x="634" y="0"/>
                    <a:pt x="598" y="10"/>
                    <a:pt x="562" y="30"/>
                  </a:cubicBezTo>
                  <a:cubicBezTo>
                    <a:pt x="1" y="356"/>
                    <a:pt x="1960" y="2185"/>
                    <a:pt x="1960" y="2185"/>
                  </a:cubicBezTo>
                  <a:cubicBezTo>
                    <a:pt x="1960" y="2185"/>
                    <a:pt x="1235" y="0"/>
                    <a:pt x="6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515075" y="455789"/>
              <a:ext cx="97915" cy="82844"/>
            </a:xfrm>
            <a:custGeom>
              <a:avLst/>
              <a:gdLst/>
              <a:ahLst/>
              <a:cxnLst/>
              <a:rect l="l" t="t" r="r" b="b"/>
              <a:pathLst>
                <a:path w="1020" h="863" extrusionOk="0">
                  <a:moveTo>
                    <a:pt x="588" y="0"/>
                  </a:moveTo>
                  <a:cubicBezTo>
                    <a:pt x="196" y="0"/>
                    <a:pt x="1" y="470"/>
                    <a:pt x="275" y="732"/>
                  </a:cubicBezTo>
                  <a:cubicBezTo>
                    <a:pt x="365" y="822"/>
                    <a:pt x="477" y="863"/>
                    <a:pt x="586" y="863"/>
                  </a:cubicBezTo>
                  <a:cubicBezTo>
                    <a:pt x="808" y="863"/>
                    <a:pt x="1019" y="694"/>
                    <a:pt x="1019" y="431"/>
                  </a:cubicBezTo>
                  <a:cubicBezTo>
                    <a:pt x="1019" y="196"/>
                    <a:pt x="824" y="0"/>
                    <a:pt x="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"/>
          <p:cNvSpPr txBox="1">
            <a:spLocks noGrp="1"/>
          </p:cNvSpPr>
          <p:nvPr>
            <p:ph type="title" hasCustomPrompt="1"/>
          </p:nvPr>
        </p:nvSpPr>
        <p:spPr>
          <a:xfrm>
            <a:off x="3483575" y="1628550"/>
            <a:ext cx="4536900" cy="14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9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8" name="Google Shape;198;p11"/>
          <p:cNvSpPr txBox="1">
            <a:spLocks noGrp="1"/>
          </p:cNvSpPr>
          <p:nvPr>
            <p:ph type="body" idx="1"/>
          </p:nvPr>
        </p:nvSpPr>
        <p:spPr>
          <a:xfrm>
            <a:off x="3483575" y="3028950"/>
            <a:ext cx="4536900" cy="4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9" name="Google Shape;199;p11"/>
          <p:cNvSpPr/>
          <p:nvPr/>
        </p:nvSpPr>
        <p:spPr>
          <a:xfrm rot="5400000" flipH="1">
            <a:off x="7711192" y="-892410"/>
            <a:ext cx="714068" cy="2385199"/>
          </a:xfrm>
          <a:custGeom>
            <a:avLst/>
            <a:gdLst/>
            <a:ahLst/>
            <a:cxnLst/>
            <a:rect l="l" t="t" r="r" b="b"/>
            <a:pathLst>
              <a:path w="5897" h="15160" extrusionOk="0">
                <a:moveTo>
                  <a:pt x="5897" y="0"/>
                </a:moveTo>
                <a:cubicBezTo>
                  <a:pt x="5461" y="458"/>
                  <a:pt x="5003" y="905"/>
                  <a:pt x="4556" y="1351"/>
                </a:cubicBezTo>
                <a:cubicBezTo>
                  <a:pt x="3063" y="2834"/>
                  <a:pt x="1570" y="4425"/>
                  <a:pt x="786" y="6386"/>
                </a:cubicBezTo>
                <a:cubicBezTo>
                  <a:pt x="1" y="8337"/>
                  <a:pt x="55" y="10767"/>
                  <a:pt x="1429" y="12380"/>
                </a:cubicBezTo>
                <a:cubicBezTo>
                  <a:pt x="2420" y="13535"/>
                  <a:pt x="3913" y="14091"/>
                  <a:pt x="5265" y="14800"/>
                </a:cubicBezTo>
                <a:cubicBezTo>
                  <a:pt x="5472" y="14909"/>
                  <a:pt x="5690" y="15029"/>
                  <a:pt x="5897" y="15159"/>
                </a:cubicBezTo>
                <a:lnTo>
                  <a:pt x="589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1"/>
          <p:cNvSpPr/>
          <p:nvPr/>
        </p:nvSpPr>
        <p:spPr>
          <a:xfrm rot="-5400000">
            <a:off x="5635701" y="-779981"/>
            <a:ext cx="339520" cy="1785772"/>
          </a:xfrm>
          <a:custGeom>
            <a:avLst/>
            <a:gdLst/>
            <a:ahLst/>
            <a:cxnLst/>
            <a:rect l="l" t="t" r="r" b="b"/>
            <a:pathLst>
              <a:path w="5897" h="15160" extrusionOk="0">
                <a:moveTo>
                  <a:pt x="5897" y="0"/>
                </a:moveTo>
                <a:cubicBezTo>
                  <a:pt x="5461" y="458"/>
                  <a:pt x="5003" y="905"/>
                  <a:pt x="4556" y="1351"/>
                </a:cubicBezTo>
                <a:cubicBezTo>
                  <a:pt x="3063" y="2834"/>
                  <a:pt x="1570" y="4425"/>
                  <a:pt x="786" y="6386"/>
                </a:cubicBezTo>
                <a:cubicBezTo>
                  <a:pt x="1" y="8337"/>
                  <a:pt x="55" y="10767"/>
                  <a:pt x="1429" y="12380"/>
                </a:cubicBezTo>
                <a:cubicBezTo>
                  <a:pt x="2420" y="13535"/>
                  <a:pt x="3913" y="14091"/>
                  <a:pt x="5265" y="14800"/>
                </a:cubicBezTo>
                <a:cubicBezTo>
                  <a:pt x="5472" y="14909"/>
                  <a:pt x="5690" y="15029"/>
                  <a:pt x="5897" y="15159"/>
                </a:cubicBezTo>
                <a:lnTo>
                  <a:pt x="589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1"/>
          <p:cNvSpPr/>
          <p:nvPr/>
        </p:nvSpPr>
        <p:spPr>
          <a:xfrm rot="-4914955" flipH="1">
            <a:off x="-1679063" y="3695183"/>
            <a:ext cx="4149748" cy="2795954"/>
          </a:xfrm>
          <a:custGeom>
            <a:avLst/>
            <a:gdLst/>
            <a:ahLst/>
            <a:cxnLst/>
            <a:rect l="l" t="t" r="r" b="b"/>
            <a:pathLst>
              <a:path w="63276" h="54078" extrusionOk="0">
                <a:moveTo>
                  <a:pt x="54840" y="1"/>
                </a:moveTo>
                <a:lnTo>
                  <a:pt x="1" y="10202"/>
                </a:lnTo>
                <a:cubicBezTo>
                  <a:pt x="459" y="13918"/>
                  <a:pt x="1657" y="17569"/>
                  <a:pt x="4622" y="20075"/>
                </a:cubicBezTo>
                <a:cubicBezTo>
                  <a:pt x="7749" y="22734"/>
                  <a:pt x="12370" y="23672"/>
                  <a:pt x="15760" y="26091"/>
                </a:cubicBezTo>
                <a:cubicBezTo>
                  <a:pt x="21841" y="30450"/>
                  <a:pt x="22538" y="38275"/>
                  <a:pt x="24827" y="44945"/>
                </a:cubicBezTo>
                <a:cubicBezTo>
                  <a:pt x="25971" y="48301"/>
                  <a:pt x="27857" y="51734"/>
                  <a:pt x="31431" y="53260"/>
                </a:cubicBezTo>
                <a:cubicBezTo>
                  <a:pt x="32783" y="53833"/>
                  <a:pt x="34245" y="54078"/>
                  <a:pt x="35748" y="54078"/>
                </a:cubicBezTo>
                <a:cubicBezTo>
                  <a:pt x="38705" y="54078"/>
                  <a:pt x="41818" y="53130"/>
                  <a:pt x="44542" y="51865"/>
                </a:cubicBezTo>
                <a:cubicBezTo>
                  <a:pt x="51353" y="48846"/>
                  <a:pt x="55778" y="45937"/>
                  <a:pt x="63276" y="45326"/>
                </a:cubicBezTo>
                <a:lnTo>
                  <a:pt x="548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02;p11"/>
          <p:cNvGrpSpPr/>
          <p:nvPr/>
        </p:nvGrpSpPr>
        <p:grpSpPr>
          <a:xfrm flipH="1">
            <a:off x="-245897" y="-432210"/>
            <a:ext cx="2128540" cy="1965525"/>
            <a:chOff x="7164153" y="-355122"/>
            <a:chExt cx="2128540" cy="1965525"/>
          </a:xfrm>
        </p:grpSpPr>
        <p:sp>
          <p:nvSpPr>
            <p:cNvPr id="203" name="Google Shape;203;p11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1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1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1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1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1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1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1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1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1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1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1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1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1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1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" name="Google Shape;218;p11"/>
          <p:cNvSpPr/>
          <p:nvPr/>
        </p:nvSpPr>
        <p:spPr>
          <a:xfrm rot="-554260">
            <a:off x="3010609" y="107179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"/>
          <p:cNvSpPr/>
          <p:nvPr/>
        </p:nvSpPr>
        <p:spPr>
          <a:xfrm rot="-554252">
            <a:off x="5076570" y="635839"/>
            <a:ext cx="294279" cy="293009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"/>
          <p:cNvSpPr/>
          <p:nvPr/>
        </p:nvSpPr>
        <p:spPr>
          <a:xfrm rot="-554260">
            <a:off x="7596774" y="4172660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"/>
          <p:cNvSpPr/>
          <p:nvPr/>
        </p:nvSpPr>
        <p:spPr>
          <a:xfrm rot="-554260">
            <a:off x="5066109" y="429866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11"/>
          <p:cNvGrpSpPr/>
          <p:nvPr/>
        </p:nvGrpSpPr>
        <p:grpSpPr>
          <a:xfrm>
            <a:off x="7692834" y="-219061"/>
            <a:ext cx="910721" cy="2131332"/>
            <a:chOff x="7483196" y="-179886"/>
            <a:chExt cx="910721" cy="2131332"/>
          </a:xfrm>
        </p:grpSpPr>
        <p:sp>
          <p:nvSpPr>
            <p:cNvPr id="223" name="Google Shape;223;p11"/>
            <p:cNvSpPr/>
            <p:nvPr/>
          </p:nvSpPr>
          <p:spPr>
            <a:xfrm>
              <a:off x="7934588" y="-179886"/>
              <a:ext cx="7925" cy="1411250"/>
            </a:xfrm>
            <a:custGeom>
              <a:avLst/>
              <a:gdLst/>
              <a:ahLst/>
              <a:cxnLst/>
              <a:rect l="l" t="t" r="r" b="b"/>
              <a:pathLst>
                <a:path w="66" h="8375" extrusionOk="0">
                  <a:moveTo>
                    <a:pt x="0" y="0"/>
                  </a:moveTo>
                  <a:lnTo>
                    <a:pt x="0" y="8348"/>
                  </a:lnTo>
                  <a:cubicBezTo>
                    <a:pt x="0" y="8361"/>
                    <a:pt x="13" y="8374"/>
                    <a:pt x="40" y="8374"/>
                  </a:cubicBezTo>
                  <a:cubicBezTo>
                    <a:pt x="53" y="8374"/>
                    <a:pt x="66" y="8361"/>
                    <a:pt x="66" y="8348"/>
                  </a:cubicBezTo>
                  <a:lnTo>
                    <a:pt x="66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" name="Google Shape;224;p11"/>
            <p:cNvGrpSpPr/>
            <p:nvPr/>
          </p:nvGrpSpPr>
          <p:grpSpPr>
            <a:xfrm>
              <a:off x="7483196" y="1056874"/>
              <a:ext cx="910721" cy="894571"/>
              <a:chOff x="9967321" y="-247226"/>
              <a:chExt cx="910721" cy="894571"/>
            </a:xfrm>
          </p:grpSpPr>
          <p:sp>
            <p:nvSpPr>
              <p:cNvPr id="225" name="Google Shape;225;p11"/>
              <p:cNvSpPr/>
              <p:nvPr/>
            </p:nvSpPr>
            <p:spPr>
              <a:xfrm>
                <a:off x="10180216" y="-247226"/>
                <a:ext cx="274869" cy="291704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812" extrusionOk="0">
                    <a:moveTo>
                      <a:pt x="486" y="1"/>
                    </a:moveTo>
                    <a:cubicBezTo>
                      <a:pt x="474" y="1"/>
                      <a:pt x="464" y="4"/>
                      <a:pt x="458" y="10"/>
                    </a:cubicBezTo>
                    <a:cubicBezTo>
                      <a:pt x="432" y="23"/>
                      <a:pt x="406" y="36"/>
                      <a:pt x="406" y="76"/>
                    </a:cubicBezTo>
                    <a:lnTo>
                      <a:pt x="14" y="3720"/>
                    </a:lnTo>
                    <a:cubicBezTo>
                      <a:pt x="1" y="3760"/>
                      <a:pt x="40" y="3799"/>
                      <a:pt x="79" y="3812"/>
                    </a:cubicBezTo>
                    <a:cubicBezTo>
                      <a:pt x="118" y="3812"/>
                      <a:pt x="144" y="3773"/>
                      <a:pt x="144" y="3746"/>
                    </a:cubicBezTo>
                    <a:lnTo>
                      <a:pt x="549" y="206"/>
                    </a:lnTo>
                    <a:lnTo>
                      <a:pt x="3449" y="2100"/>
                    </a:lnTo>
                    <a:cubicBezTo>
                      <a:pt x="3464" y="2113"/>
                      <a:pt x="3480" y="2118"/>
                      <a:pt x="3494" y="2118"/>
                    </a:cubicBezTo>
                    <a:cubicBezTo>
                      <a:pt x="3552" y="2118"/>
                      <a:pt x="3591" y="2025"/>
                      <a:pt x="3528" y="1983"/>
                    </a:cubicBezTo>
                    <a:lnTo>
                      <a:pt x="523" y="10"/>
                    </a:lnTo>
                    <a:cubicBezTo>
                      <a:pt x="510" y="4"/>
                      <a:pt x="497" y="1"/>
                      <a:pt x="4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>
                <a:off x="10384157" y="357325"/>
                <a:ext cx="277011" cy="290020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790" extrusionOk="0">
                    <a:moveTo>
                      <a:pt x="3541" y="1"/>
                    </a:moveTo>
                    <a:cubicBezTo>
                      <a:pt x="3502" y="1"/>
                      <a:pt x="3462" y="27"/>
                      <a:pt x="3462" y="66"/>
                    </a:cubicBezTo>
                    <a:lnTo>
                      <a:pt x="2966" y="3580"/>
                    </a:lnTo>
                    <a:lnTo>
                      <a:pt x="118" y="1607"/>
                    </a:lnTo>
                    <a:cubicBezTo>
                      <a:pt x="106" y="1596"/>
                      <a:pt x="89" y="1589"/>
                      <a:pt x="72" y="1589"/>
                    </a:cubicBezTo>
                    <a:cubicBezTo>
                      <a:pt x="50" y="1589"/>
                      <a:pt x="28" y="1599"/>
                      <a:pt x="14" y="1621"/>
                    </a:cubicBezTo>
                    <a:cubicBezTo>
                      <a:pt x="1" y="1647"/>
                      <a:pt x="1" y="1699"/>
                      <a:pt x="40" y="1725"/>
                    </a:cubicBezTo>
                    <a:lnTo>
                      <a:pt x="2992" y="3776"/>
                    </a:lnTo>
                    <a:cubicBezTo>
                      <a:pt x="2992" y="3789"/>
                      <a:pt x="3018" y="3789"/>
                      <a:pt x="3031" y="3789"/>
                    </a:cubicBezTo>
                    <a:lnTo>
                      <a:pt x="3057" y="3789"/>
                    </a:lnTo>
                    <a:cubicBezTo>
                      <a:pt x="3084" y="3776"/>
                      <a:pt x="3097" y="3750"/>
                      <a:pt x="3097" y="3724"/>
                    </a:cubicBezTo>
                    <a:lnTo>
                      <a:pt x="3606" y="92"/>
                    </a:lnTo>
                    <a:cubicBezTo>
                      <a:pt x="3619" y="53"/>
                      <a:pt x="3580" y="14"/>
                      <a:pt x="35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>
                <a:off x="10396171" y="-237507"/>
                <a:ext cx="273951" cy="286041"/>
              </a:xfrm>
              <a:custGeom>
                <a:avLst/>
                <a:gdLst/>
                <a:ahLst/>
                <a:cxnLst/>
                <a:rect l="l" t="t" r="r" b="b"/>
                <a:pathLst>
                  <a:path w="3580" h="3738" extrusionOk="0">
                    <a:moveTo>
                      <a:pt x="3162" y="1"/>
                    </a:moveTo>
                    <a:lnTo>
                      <a:pt x="40" y="1934"/>
                    </a:lnTo>
                    <a:cubicBezTo>
                      <a:pt x="13" y="1960"/>
                      <a:pt x="0" y="2000"/>
                      <a:pt x="13" y="2039"/>
                    </a:cubicBezTo>
                    <a:cubicBezTo>
                      <a:pt x="30" y="2064"/>
                      <a:pt x="58" y="2079"/>
                      <a:pt x="83" y="2079"/>
                    </a:cubicBezTo>
                    <a:cubicBezTo>
                      <a:pt x="96" y="2079"/>
                      <a:pt x="109" y="2074"/>
                      <a:pt x="118" y="2065"/>
                    </a:cubicBezTo>
                    <a:lnTo>
                      <a:pt x="3136" y="197"/>
                    </a:lnTo>
                    <a:lnTo>
                      <a:pt x="3423" y="3659"/>
                    </a:lnTo>
                    <a:cubicBezTo>
                      <a:pt x="3436" y="3698"/>
                      <a:pt x="3462" y="3737"/>
                      <a:pt x="3501" y="3737"/>
                    </a:cubicBezTo>
                    <a:lnTo>
                      <a:pt x="3514" y="3724"/>
                    </a:lnTo>
                    <a:cubicBezTo>
                      <a:pt x="3554" y="3724"/>
                      <a:pt x="3580" y="3685"/>
                      <a:pt x="3580" y="3646"/>
                    </a:cubicBezTo>
                    <a:lnTo>
                      <a:pt x="3279" y="66"/>
                    </a:lnTo>
                    <a:cubicBezTo>
                      <a:pt x="3279" y="40"/>
                      <a:pt x="3266" y="14"/>
                      <a:pt x="32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1"/>
              <p:cNvSpPr/>
              <p:nvPr/>
            </p:nvSpPr>
            <p:spPr>
              <a:xfrm>
                <a:off x="10171262" y="346305"/>
                <a:ext cx="273109" cy="287036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3751" extrusionOk="0">
                    <a:moveTo>
                      <a:pt x="78" y="1"/>
                    </a:moveTo>
                    <a:cubicBezTo>
                      <a:pt x="39" y="1"/>
                      <a:pt x="0" y="40"/>
                      <a:pt x="0" y="79"/>
                    </a:cubicBezTo>
                    <a:lnTo>
                      <a:pt x="209" y="3672"/>
                    </a:lnTo>
                    <a:cubicBezTo>
                      <a:pt x="209" y="3698"/>
                      <a:pt x="222" y="3724"/>
                      <a:pt x="248" y="3737"/>
                    </a:cubicBezTo>
                    <a:cubicBezTo>
                      <a:pt x="261" y="3737"/>
                      <a:pt x="274" y="3750"/>
                      <a:pt x="287" y="3750"/>
                    </a:cubicBezTo>
                    <a:cubicBezTo>
                      <a:pt x="301" y="3737"/>
                      <a:pt x="314" y="3737"/>
                      <a:pt x="327" y="3724"/>
                    </a:cubicBezTo>
                    <a:lnTo>
                      <a:pt x="3501" y="1882"/>
                    </a:lnTo>
                    <a:cubicBezTo>
                      <a:pt x="3569" y="1837"/>
                      <a:pt x="3520" y="1744"/>
                      <a:pt x="3455" y="1744"/>
                    </a:cubicBezTo>
                    <a:cubicBezTo>
                      <a:pt x="3444" y="1744"/>
                      <a:pt x="3434" y="1746"/>
                      <a:pt x="3423" y="1751"/>
                    </a:cubicBezTo>
                    <a:lnTo>
                      <a:pt x="353" y="3541"/>
                    </a:lnTo>
                    <a:lnTo>
                      <a:pt x="157" y="79"/>
                    </a:lnTo>
                    <a:cubicBezTo>
                      <a:pt x="157" y="27"/>
                      <a:pt x="118" y="1"/>
                      <a:pt x="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11"/>
              <p:cNvSpPr/>
              <p:nvPr/>
            </p:nvSpPr>
            <p:spPr>
              <a:xfrm>
                <a:off x="10581134" y="-36552"/>
                <a:ext cx="290939" cy="276399"/>
              </a:xfrm>
              <a:custGeom>
                <a:avLst/>
                <a:gdLst/>
                <a:ahLst/>
                <a:cxnLst/>
                <a:rect l="l" t="t" r="r" b="b"/>
                <a:pathLst>
                  <a:path w="3802" h="3612" extrusionOk="0">
                    <a:moveTo>
                      <a:pt x="92" y="1"/>
                    </a:moveTo>
                    <a:cubicBezTo>
                      <a:pt x="52" y="1"/>
                      <a:pt x="13" y="27"/>
                      <a:pt x="0" y="66"/>
                    </a:cubicBezTo>
                    <a:cubicBezTo>
                      <a:pt x="0" y="105"/>
                      <a:pt x="26" y="144"/>
                      <a:pt x="65" y="144"/>
                    </a:cubicBezTo>
                    <a:lnTo>
                      <a:pt x="3593" y="641"/>
                    </a:lnTo>
                    <a:lnTo>
                      <a:pt x="1607" y="3489"/>
                    </a:lnTo>
                    <a:cubicBezTo>
                      <a:pt x="1581" y="3528"/>
                      <a:pt x="1594" y="3580"/>
                      <a:pt x="1633" y="3593"/>
                    </a:cubicBezTo>
                    <a:cubicBezTo>
                      <a:pt x="1633" y="3606"/>
                      <a:pt x="1659" y="3606"/>
                      <a:pt x="1672" y="3606"/>
                    </a:cubicBezTo>
                    <a:cubicBezTo>
                      <a:pt x="1679" y="3610"/>
                      <a:pt x="1686" y="3611"/>
                      <a:pt x="1693" y="3611"/>
                    </a:cubicBezTo>
                    <a:cubicBezTo>
                      <a:pt x="1711" y="3611"/>
                      <a:pt x="1728" y="3599"/>
                      <a:pt x="1738" y="3580"/>
                    </a:cubicBezTo>
                    <a:lnTo>
                      <a:pt x="3788" y="615"/>
                    </a:lnTo>
                    <a:cubicBezTo>
                      <a:pt x="3802" y="602"/>
                      <a:pt x="3802" y="562"/>
                      <a:pt x="3788" y="549"/>
                    </a:cubicBezTo>
                    <a:cubicBezTo>
                      <a:pt x="3775" y="523"/>
                      <a:pt x="3749" y="510"/>
                      <a:pt x="3723" y="497"/>
                    </a:cubicBezTo>
                    <a:lnTo>
                      <a:pt x="92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>
                <a:off x="9967321" y="156599"/>
                <a:ext cx="291627" cy="278848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3644" extrusionOk="0">
                    <a:moveTo>
                      <a:pt x="2199" y="0"/>
                    </a:moveTo>
                    <a:cubicBezTo>
                      <a:pt x="2177" y="0"/>
                      <a:pt x="2158" y="14"/>
                      <a:pt x="2143" y="37"/>
                    </a:cubicBezTo>
                    <a:lnTo>
                      <a:pt x="13" y="2924"/>
                    </a:lnTo>
                    <a:cubicBezTo>
                      <a:pt x="0" y="2950"/>
                      <a:pt x="0" y="2976"/>
                      <a:pt x="13" y="3002"/>
                    </a:cubicBezTo>
                    <a:cubicBezTo>
                      <a:pt x="13" y="3029"/>
                      <a:pt x="39" y="3042"/>
                      <a:pt x="65" y="3042"/>
                    </a:cubicBezTo>
                    <a:lnTo>
                      <a:pt x="3684" y="3643"/>
                    </a:lnTo>
                    <a:lnTo>
                      <a:pt x="3710" y="3643"/>
                    </a:lnTo>
                    <a:cubicBezTo>
                      <a:pt x="3714" y="3643"/>
                      <a:pt x="3718" y="3643"/>
                      <a:pt x="3722" y="3643"/>
                    </a:cubicBezTo>
                    <a:cubicBezTo>
                      <a:pt x="3803" y="3643"/>
                      <a:pt x="3811" y="3511"/>
                      <a:pt x="3723" y="3499"/>
                    </a:cubicBezTo>
                    <a:lnTo>
                      <a:pt x="209" y="2924"/>
                    </a:lnTo>
                    <a:lnTo>
                      <a:pt x="2260" y="129"/>
                    </a:lnTo>
                    <a:cubicBezTo>
                      <a:pt x="2286" y="89"/>
                      <a:pt x="2273" y="37"/>
                      <a:pt x="2247" y="24"/>
                    </a:cubicBezTo>
                    <a:cubicBezTo>
                      <a:pt x="2231" y="8"/>
                      <a:pt x="2214" y="0"/>
                      <a:pt x="21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>
                <a:off x="10595062" y="149099"/>
                <a:ext cx="282980" cy="284281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715" extrusionOk="0">
                    <a:moveTo>
                      <a:pt x="1378" y="1"/>
                    </a:moveTo>
                    <a:cubicBezTo>
                      <a:pt x="1322" y="1"/>
                      <a:pt x="1273" y="65"/>
                      <a:pt x="1320" y="122"/>
                    </a:cubicBezTo>
                    <a:lnTo>
                      <a:pt x="3476" y="2931"/>
                    </a:lnTo>
                    <a:lnTo>
                      <a:pt x="66" y="3558"/>
                    </a:lnTo>
                    <a:cubicBezTo>
                      <a:pt x="27" y="3571"/>
                      <a:pt x="1" y="3610"/>
                      <a:pt x="1" y="3649"/>
                    </a:cubicBezTo>
                    <a:cubicBezTo>
                      <a:pt x="14" y="3675"/>
                      <a:pt x="40" y="3701"/>
                      <a:pt x="79" y="3714"/>
                    </a:cubicBezTo>
                    <a:lnTo>
                      <a:pt x="92" y="3714"/>
                    </a:lnTo>
                    <a:lnTo>
                      <a:pt x="3620" y="3061"/>
                    </a:lnTo>
                    <a:cubicBezTo>
                      <a:pt x="3672" y="3048"/>
                      <a:pt x="3698" y="2983"/>
                      <a:pt x="3672" y="2944"/>
                    </a:cubicBezTo>
                    <a:lnTo>
                      <a:pt x="1438" y="31"/>
                    </a:lnTo>
                    <a:cubicBezTo>
                      <a:pt x="1420" y="9"/>
                      <a:pt x="1399" y="1"/>
                      <a:pt x="1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>
                <a:off x="9967321" y="-32725"/>
                <a:ext cx="284434" cy="282138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3687" extrusionOk="0">
                    <a:moveTo>
                      <a:pt x="3635" y="0"/>
                    </a:moveTo>
                    <a:cubicBezTo>
                      <a:pt x="3630" y="0"/>
                      <a:pt x="3624" y="1"/>
                      <a:pt x="3619" y="3"/>
                    </a:cubicBezTo>
                    <a:lnTo>
                      <a:pt x="65" y="565"/>
                    </a:lnTo>
                    <a:cubicBezTo>
                      <a:pt x="39" y="565"/>
                      <a:pt x="13" y="578"/>
                      <a:pt x="0" y="604"/>
                    </a:cubicBezTo>
                    <a:cubicBezTo>
                      <a:pt x="0" y="630"/>
                      <a:pt x="0" y="656"/>
                      <a:pt x="13" y="682"/>
                    </a:cubicBezTo>
                    <a:lnTo>
                      <a:pt x="2169" y="3648"/>
                    </a:lnTo>
                    <a:cubicBezTo>
                      <a:pt x="2182" y="3674"/>
                      <a:pt x="2195" y="3687"/>
                      <a:pt x="2221" y="3687"/>
                    </a:cubicBezTo>
                    <a:cubicBezTo>
                      <a:pt x="2234" y="3687"/>
                      <a:pt x="2260" y="3674"/>
                      <a:pt x="2273" y="3674"/>
                    </a:cubicBezTo>
                    <a:cubicBezTo>
                      <a:pt x="2299" y="3648"/>
                      <a:pt x="2312" y="3595"/>
                      <a:pt x="2286" y="3569"/>
                    </a:cubicBezTo>
                    <a:lnTo>
                      <a:pt x="209" y="695"/>
                    </a:lnTo>
                    <a:lnTo>
                      <a:pt x="3632" y="147"/>
                    </a:lnTo>
                    <a:cubicBezTo>
                      <a:pt x="3717" y="147"/>
                      <a:pt x="3700" y="0"/>
                      <a:pt x="36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>
                <a:off x="10127260" y="-93486"/>
                <a:ext cx="614858" cy="613787"/>
              </a:xfrm>
              <a:custGeom>
                <a:avLst/>
                <a:gdLst/>
                <a:ahLst/>
                <a:cxnLst/>
                <a:rect l="l" t="t" r="r" b="b"/>
                <a:pathLst>
                  <a:path w="8035" h="8021" extrusionOk="0">
                    <a:moveTo>
                      <a:pt x="4024" y="0"/>
                    </a:moveTo>
                    <a:cubicBezTo>
                      <a:pt x="1803" y="0"/>
                      <a:pt x="0" y="1790"/>
                      <a:pt x="0" y="4011"/>
                    </a:cubicBezTo>
                    <a:cubicBezTo>
                      <a:pt x="0" y="6231"/>
                      <a:pt x="1803" y="8021"/>
                      <a:pt x="4024" y="8021"/>
                    </a:cubicBezTo>
                    <a:cubicBezTo>
                      <a:pt x="6232" y="8021"/>
                      <a:pt x="8034" y="6231"/>
                      <a:pt x="8034" y="4011"/>
                    </a:cubicBezTo>
                    <a:cubicBezTo>
                      <a:pt x="8034" y="1790"/>
                      <a:pt x="6232" y="0"/>
                      <a:pt x="40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11"/>
              <p:cNvSpPr/>
              <p:nvPr/>
            </p:nvSpPr>
            <p:spPr>
              <a:xfrm>
                <a:off x="10053260" y="-72901"/>
                <a:ext cx="666817" cy="571240"/>
              </a:xfrm>
              <a:custGeom>
                <a:avLst/>
                <a:gdLst/>
                <a:ahLst/>
                <a:cxnLst/>
                <a:rect l="l" t="t" r="r" b="b"/>
                <a:pathLst>
                  <a:path w="8714" h="7465" extrusionOk="0">
                    <a:moveTo>
                      <a:pt x="4991" y="45"/>
                    </a:moveTo>
                    <a:cubicBezTo>
                      <a:pt x="7016" y="45"/>
                      <a:pt x="8675" y="1704"/>
                      <a:pt x="8675" y="3742"/>
                    </a:cubicBezTo>
                    <a:cubicBezTo>
                      <a:pt x="8675" y="5969"/>
                      <a:pt x="6857" y="7443"/>
                      <a:pt x="4956" y="7443"/>
                    </a:cubicBezTo>
                    <a:cubicBezTo>
                      <a:pt x="4048" y="7443"/>
                      <a:pt x="3121" y="7106"/>
                      <a:pt x="2365" y="6354"/>
                    </a:cubicBezTo>
                    <a:cubicBezTo>
                      <a:pt x="40" y="4029"/>
                      <a:pt x="1699" y="45"/>
                      <a:pt x="4991" y="45"/>
                    </a:cubicBezTo>
                    <a:close/>
                    <a:moveTo>
                      <a:pt x="4959" y="1"/>
                    </a:moveTo>
                    <a:cubicBezTo>
                      <a:pt x="4042" y="1"/>
                      <a:pt x="3109" y="342"/>
                      <a:pt x="2352" y="1103"/>
                    </a:cubicBezTo>
                    <a:cubicBezTo>
                      <a:pt x="1" y="3454"/>
                      <a:pt x="1660" y="7465"/>
                      <a:pt x="4991" y="7465"/>
                    </a:cubicBezTo>
                    <a:cubicBezTo>
                      <a:pt x="7042" y="7465"/>
                      <a:pt x="8714" y="5792"/>
                      <a:pt x="8714" y="3742"/>
                    </a:cubicBezTo>
                    <a:cubicBezTo>
                      <a:pt x="8714" y="1489"/>
                      <a:pt x="6874" y="1"/>
                      <a:pt x="4959" y="1"/>
                    </a:cubicBezTo>
                    <a:close/>
                  </a:path>
                </a:pathLst>
              </a:custGeom>
              <a:solidFill>
                <a:srgbClr val="5A2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11"/>
              <p:cNvSpPr/>
              <p:nvPr/>
            </p:nvSpPr>
            <p:spPr>
              <a:xfrm>
                <a:off x="10162232" y="-33031"/>
                <a:ext cx="517904" cy="491351"/>
              </a:xfrm>
              <a:custGeom>
                <a:avLst/>
                <a:gdLst/>
                <a:ahLst/>
                <a:cxnLst/>
                <a:rect l="l" t="t" r="r" b="b"/>
                <a:pathLst>
                  <a:path w="6768" h="6421" extrusionOk="0">
                    <a:moveTo>
                      <a:pt x="3557" y="1"/>
                    </a:moveTo>
                    <a:cubicBezTo>
                      <a:pt x="2986" y="1"/>
                      <a:pt x="2410" y="153"/>
                      <a:pt x="1895" y="464"/>
                    </a:cubicBezTo>
                    <a:cubicBezTo>
                      <a:pt x="562" y="1274"/>
                      <a:pt x="1" y="2907"/>
                      <a:pt x="562" y="4357"/>
                    </a:cubicBezTo>
                    <a:cubicBezTo>
                      <a:pt x="1042" y="5613"/>
                      <a:pt x="2250" y="6420"/>
                      <a:pt x="3568" y="6420"/>
                    </a:cubicBezTo>
                    <a:cubicBezTo>
                      <a:pt x="3757" y="6420"/>
                      <a:pt x="3949" y="6403"/>
                      <a:pt x="4142" y="6369"/>
                    </a:cubicBezTo>
                    <a:cubicBezTo>
                      <a:pt x="5657" y="6094"/>
                      <a:pt x="6767" y="4762"/>
                      <a:pt x="6767" y="3221"/>
                    </a:cubicBezTo>
                    <a:cubicBezTo>
                      <a:pt x="6767" y="2424"/>
                      <a:pt x="6480" y="1666"/>
                      <a:pt x="5957" y="1078"/>
                    </a:cubicBezTo>
                    <a:cubicBezTo>
                      <a:pt x="5329" y="370"/>
                      <a:pt x="4448" y="1"/>
                      <a:pt x="35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>
                <a:off x="10183200" y="-14283"/>
                <a:ext cx="496937" cy="473062"/>
              </a:xfrm>
              <a:custGeom>
                <a:avLst/>
                <a:gdLst/>
                <a:ahLst/>
                <a:cxnLst/>
                <a:rect l="l" t="t" r="r" b="b"/>
                <a:pathLst>
                  <a:path w="6494" h="6182" extrusionOk="0">
                    <a:moveTo>
                      <a:pt x="3531" y="1"/>
                    </a:moveTo>
                    <a:cubicBezTo>
                      <a:pt x="2710" y="1"/>
                      <a:pt x="1891" y="315"/>
                      <a:pt x="1268" y="938"/>
                    </a:cubicBezTo>
                    <a:cubicBezTo>
                      <a:pt x="53" y="2153"/>
                      <a:pt x="1" y="4086"/>
                      <a:pt x="1137" y="5353"/>
                    </a:cubicBezTo>
                    <a:cubicBezTo>
                      <a:pt x="1774" y="5925"/>
                      <a:pt x="2527" y="6182"/>
                      <a:pt x="3264" y="6182"/>
                    </a:cubicBezTo>
                    <a:cubicBezTo>
                      <a:pt x="4919" y="6182"/>
                      <a:pt x="6493" y="4891"/>
                      <a:pt x="6493" y="2976"/>
                    </a:cubicBezTo>
                    <a:cubicBezTo>
                      <a:pt x="6493" y="2179"/>
                      <a:pt x="6206" y="1408"/>
                      <a:pt x="5670" y="820"/>
                    </a:cubicBezTo>
                    <a:cubicBezTo>
                      <a:pt x="5060" y="272"/>
                      <a:pt x="4295" y="1"/>
                      <a:pt x="35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4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/>
          <p:nvPr/>
        </p:nvSpPr>
        <p:spPr>
          <a:xfrm rot="-8482405" flipH="1">
            <a:off x="-423325" y="-1376416"/>
            <a:ext cx="3395034" cy="3120028"/>
          </a:xfrm>
          <a:custGeom>
            <a:avLst/>
            <a:gdLst/>
            <a:ahLst/>
            <a:cxnLst/>
            <a:rect l="l" t="t" r="r" b="b"/>
            <a:pathLst>
              <a:path w="55418" h="62667" extrusionOk="0">
                <a:moveTo>
                  <a:pt x="11830" y="1"/>
                </a:moveTo>
                <a:cubicBezTo>
                  <a:pt x="9219" y="1"/>
                  <a:pt x="6625" y="922"/>
                  <a:pt x="4055" y="1539"/>
                </a:cubicBezTo>
                <a:cubicBezTo>
                  <a:pt x="3510" y="1681"/>
                  <a:pt x="2943" y="1790"/>
                  <a:pt x="2376" y="1877"/>
                </a:cubicBezTo>
                <a:lnTo>
                  <a:pt x="1" y="60422"/>
                </a:lnTo>
                <a:lnTo>
                  <a:pt x="55418" y="62667"/>
                </a:lnTo>
                <a:cubicBezTo>
                  <a:pt x="54459" y="61817"/>
                  <a:pt x="53652" y="60814"/>
                  <a:pt x="53009" y="59702"/>
                </a:cubicBezTo>
                <a:cubicBezTo>
                  <a:pt x="51996" y="57893"/>
                  <a:pt x="51582" y="55823"/>
                  <a:pt x="51080" y="53806"/>
                </a:cubicBezTo>
                <a:cubicBezTo>
                  <a:pt x="50089" y="49785"/>
                  <a:pt x="48628" y="45785"/>
                  <a:pt x="46002" y="42581"/>
                </a:cubicBezTo>
                <a:cubicBezTo>
                  <a:pt x="43491" y="39528"/>
                  <a:pt x="39734" y="37292"/>
                  <a:pt x="35790" y="37292"/>
                </a:cubicBezTo>
                <a:cubicBezTo>
                  <a:pt x="35609" y="37292"/>
                  <a:pt x="35427" y="37297"/>
                  <a:pt x="35245" y="37307"/>
                </a:cubicBezTo>
                <a:cubicBezTo>
                  <a:pt x="33887" y="37380"/>
                  <a:pt x="32536" y="37717"/>
                  <a:pt x="31186" y="37717"/>
                </a:cubicBezTo>
                <a:cubicBezTo>
                  <a:pt x="30933" y="37717"/>
                  <a:pt x="30681" y="37705"/>
                  <a:pt x="30428" y="37677"/>
                </a:cubicBezTo>
                <a:cubicBezTo>
                  <a:pt x="27148" y="37329"/>
                  <a:pt x="24630" y="34375"/>
                  <a:pt x="23704" y="31204"/>
                </a:cubicBezTo>
                <a:cubicBezTo>
                  <a:pt x="22778" y="28043"/>
                  <a:pt x="23105" y="24665"/>
                  <a:pt x="23344" y="21374"/>
                </a:cubicBezTo>
                <a:cubicBezTo>
                  <a:pt x="23650" y="17047"/>
                  <a:pt x="23791" y="12590"/>
                  <a:pt x="22353" y="8492"/>
                </a:cubicBezTo>
                <a:cubicBezTo>
                  <a:pt x="20914" y="4405"/>
                  <a:pt x="17557" y="722"/>
                  <a:pt x="13264" y="101"/>
                </a:cubicBezTo>
                <a:cubicBezTo>
                  <a:pt x="12785" y="31"/>
                  <a:pt x="12307" y="1"/>
                  <a:pt x="118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5"/>
          <p:cNvSpPr/>
          <p:nvPr/>
        </p:nvSpPr>
        <p:spPr>
          <a:xfrm rot="-554260">
            <a:off x="366359" y="172374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5"/>
          <p:cNvSpPr/>
          <p:nvPr/>
        </p:nvSpPr>
        <p:spPr>
          <a:xfrm rot="-554252">
            <a:off x="2358258" y="4640014"/>
            <a:ext cx="294279" cy="293009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5"/>
          <p:cNvSpPr/>
          <p:nvPr/>
        </p:nvSpPr>
        <p:spPr>
          <a:xfrm rot="-554260">
            <a:off x="1174849" y="806160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5"/>
          <p:cNvSpPr/>
          <p:nvPr/>
        </p:nvSpPr>
        <p:spPr>
          <a:xfrm rot="-554260">
            <a:off x="8145396" y="120921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5" name="Google Shape;295;p15"/>
          <p:cNvGrpSpPr/>
          <p:nvPr/>
        </p:nvGrpSpPr>
        <p:grpSpPr>
          <a:xfrm>
            <a:off x="7294853" y="-652622"/>
            <a:ext cx="2128540" cy="1965525"/>
            <a:chOff x="7164153" y="-355122"/>
            <a:chExt cx="2128540" cy="1965525"/>
          </a:xfrm>
        </p:grpSpPr>
        <p:sp>
          <p:nvSpPr>
            <p:cNvPr id="296" name="Google Shape;296;p15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5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5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5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5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5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5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5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5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5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5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5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Google Shape;311;p15"/>
          <p:cNvSpPr/>
          <p:nvPr/>
        </p:nvSpPr>
        <p:spPr>
          <a:xfrm rot="10800000" flipH="1">
            <a:off x="5274483" y="4141592"/>
            <a:ext cx="5893905" cy="1046507"/>
          </a:xfrm>
          <a:custGeom>
            <a:avLst/>
            <a:gdLst/>
            <a:ahLst/>
            <a:cxnLst/>
            <a:rect l="l" t="t" r="r" b="b"/>
            <a:pathLst>
              <a:path w="24904" h="6770" extrusionOk="0">
                <a:moveTo>
                  <a:pt x="1" y="0"/>
                </a:moveTo>
                <a:cubicBezTo>
                  <a:pt x="949" y="1057"/>
                  <a:pt x="2104" y="1940"/>
                  <a:pt x="3564" y="2093"/>
                </a:cubicBezTo>
                <a:cubicBezTo>
                  <a:pt x="3717" y="2108"/>
                  <a:pt x="3871" y="2115"/>
                  <a:pt x="4026" y="2115"/>
                </a:cubicBezTo>
                <a:cubicBezTo>
                  <a:pt x="5399" y="2115"/>
                  <a:pt x="6827" y="1579"/>
                  <a:pt x="8208" y="1579"/>
                </a:cubicBezTo>
                <a:cubicBezTo>
                  <a:pt x="8244" y="1579"/>
                  <a:pt x="8280" y="1580"/>
                  <a:pt x="8316" y="1581"/>
                </a:cubicBezTo>
                <a:cubicBezTo>
                  <a:pt x="11150" y="1635"/>
                  <a:pt x="13046" y="3924"/>
                  <a:pt x="15182" y="5515"/>
                </a:cubicBezTo>
                <a:cubicBezTo>
                  <a:pt x="16088" y="6192"/>
                  <a:pt x="17163" y="6769"/>
                  <a:pt x="18342" y="6769"/>
                </a:cubicBezTo>
                <a:cubicBezTo>
                  <a:pt x="18567" y="6769"/>
                  <a:pt x="18797" y="6748"/>
                  <a:pt x="19029" y="6703"/>
                </a:cubicBezTo>
                <a:cubicBezTo>
                  <a:pt x="20642" y="6376"/>
                  <a:pt x="21939" y="4926"/>
                  <a:pt x="22811" y="3455"/>
                </a:cubicBezTo>
                <a:cubicBezTo>
                  <a:pt x="23606" y="2180"/>
                  <a:pt x="24195" y="1036"/>
                  <a:pt x="249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5"/>
          <p:cNvSpPr txBox="1">
            <a:spLocks noGrp="1"/>
          </p:cNvSpPr>
          <p:nvPr>
            <p:ph type="title"/>
          </p:nvPr>
        </p:nvSpPr>
        <p:spPr>
          <a:xfrm>
            <a:off x="777150" y="550550"/>
            <a:ext cx="75897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8"/>
          <p:cNvSpPr txBox="1">
            <a:spLocks noGrp="1"/>
          </p:cNvSpPr>
          <p:nvPr>
            <p:ph type="subTitle" idx="1"/>
          </p:nvPr>
        </p:nvSpPr>
        <p:spPr>
          <a:xfrm>
            <a:off x="751694" y="3402900"/>
            <a:ext cx="2295900" cy="7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2" name="Google Shape;342;p18"/>
          <p:cNvSpPr txBox="1">
            <a:spLocks noGrp="1"/>
          </p:cNvSpPr>
          <p:nvPr>
            <p:ph type="subTitle" idx="2"/>
          </p:nvPr>
        </p:nvSpPr>
        <p:spPr>
          <a:xfrm>
            <a:off x="751694" y="3081275"/>
            <a:ext cx="2295900" cy="3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343" name="Google Shape;343;p18"/>
          <p:cNvSpPr txBox="1">
            <a:spLocks noGrp="1"/>
          </p:cNvSpPr>
          <p:nvPr>
            <p:ph type="subTitle" idx="3"/>
          </p:nvPr>
        </p:nvSpPr>
        <p:spPr>
          <a:xfrm>
            <a:off x="3424169" y="2701500"/>
            <a:ext cx="2295600" cy="7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4" name="Google Shape;344;p18"/>
          <p:cNvSpPr txBox="1">
            <a:spLocks noGrp="1"/>
          </p:cNvSpPr>
          <p:nvPr>
            <p:ph type="subTitle" idx="4"/>
          </p:nvPr>
        </p:nvSpPr>
        <p:spPr>
          <a:xfrm>
            <a:off x="3424169" y="2379875"/>
            <a:ext cx="2295600" cy="3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345" name="Google Shape;345;p18"/>
          <p:cNvSpPr txBox="1">
            <a:spLocks noGrp="1"/>
          </p:cNvSpPr>
          <p:nvPr>
            <p:ph type="subTitle" idx="5"/>
          </p:nvPr>
        </p:nvSpPr>
        <p:spPr>
          <a:xfrm>
            <a:off x="6096994" y="3402900"/>
            <a:ext cx="2295300" cy="7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6" name="Google Shape;346;p18"/>
          <p:cNvSpPr txBox="1">
            <a:spLocks noGrp="1"/>
          </p:cNvSpPr>
          <p:nvPr>
            <p:ph type="subTitle" idx="6"/>
          </p:nvPr>
        </p:nvSpPr>
        <p:spPr>
          <a:xfrm>
            <a:off x="6096994" y="3081275"/>
            <a:ext cx="2295300" cy="3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347" name="Google Shape;347;p18"/>
          <p:cNvSpPr/>
          <p:nvPr/>
        </p:nvSpPr>
        <p:spPr>
          <a:xfrm rot="-9000007">
            <a:off x="-844697" y="-1245701"/>
            <a:ext cx="2501858" cy="3041900"/>
          </a:xfrm>
          <a:custGeom>
            <a:avLst/>
            <a:gdLst/>
            <a:ahLst/>
            <a:cxnLst/>
            <a:rect l="l" t="t" r="r" b="b"/>
            <a:pathLst>
              <a:path w="17482" h="22287" extrusionOk="0">
                <a:moveTo>
                  <a:pt x="9754" y="0"/>
                </a:moveTo>
                <a:cubicBezTo>
                  <a:pt x="9689" y="360"/>
                  <a:pt x="9569" y="719"/>
                  <a:pt x="9384" y="1035"/>
                </a:cubicBezTo>
                <a:cubicBezTo>
                  <a:pt x="9079" y="1558"/>
                  <a:pt x="8632" y="1973"/>
                  <a:pt x="8207" y="2398"/>
                </a:cubicBezTo>
                <a:cubicBezTo>
                  <a:pt x="7357" y="3248"/>
                  <a:pt x="6572" y="4207"/>
                  <a:pt x="6169" y="5340"/>
                </a:cubicBezTo>
                <a:cubicBezTo>
                  <a:pt x="5766" y="6474"/>
                  <a:pt x="5787" y="7814"/>
                  <a:pt x="6463" y="8806"/>
                </a:cubicBezTo>
                <a:cubicBezTo>
                  <a:pt x="6725" y="9198"/>
                  <a:pt x="7073" y="9525"/>
                  <a:pt x="7280" y="9950"/>
                </a:cubicBezTo>
                <a:cubicBezTo>
                  <a:pt x="7684" y="10822"/>
                  <a:pt x="7324" y="11890"/>
                  <a:pt x="6670" y="12587"/>
                </a:cubicBezTo>
                <a:cubicBezTo>
                  <a:pt x="6027" y="13296"/>
                  <a:pt x="5133" y="13721"/>
                  <a:pt x="4283" y="14157"/>
                </a:cubicBezTo>
                <a:cubicBezTo>
                  <a:pt x="3161" y="14723"/>
                  <a:pt x="2028" y="15355"/>
                  <a:pt x="1221" y="16325"/>
                </a:cubicBezTo>
                <a:cubicBezTo>
                  <a:pt x="415" y="17295"/>
                  <a:pt x="0" y="18679"/>
                  <a:pt x="491" y="19835"/>
                </a:cubicBezTo>
                <a:cubicBezTo>
                  <a:pt x="840" y="20674"/>
                  <a:pt x="1592" y="21273"/>
                  <a:pt x="2224" y="21916"/>
                </a:cubicBezTo>
                <a:cubicBezTo>
                  <a:pt x="2344" y="22036"/>
                  <a:pt x="2453" y="22156"/>
                  <a:pt x="2562" y="22287"/>
                </a:cubicBezTo>
                <a:lnTo>
                  <a:pt x="17481" y="14124"/>
                </a:lnTo>
                <a:lnTo>
                  <a:pt x="975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8"/>
          <p:cNvSpPr/>
          <p:nvPr/>
        </p:nvSpPr>
        <p:spPr>
          <a:xfrm rot="3599995">
            <a:off x="3855516" y="3716953"/>
            <a:ext cx="2634560" cy="3681545"/>
          </a:xfrm>
          <a:custGeom>
            <a:avLst/>
            <a:gdLst/>
            <a:ahLst/>
            <a:cxnLst/>
            <a:rect l="l" t="t" r="r" b="b"/>
            <a:pathLst>
              <a:path w="24478" h="28162" extrusionOk="0">
                <a:moveTo>
                  <a:pt x="19933" y="0"/>
                </a:moveTo>
                <a:cubicBezTo>
                  <a:pt x="18277" y="207"/>
                  <a:pt x="16653" y="741"/>
                  <a:pt x="15531" y="2060"/>
                </a:cubicBezTo>
                <a:cubicBezTo>
                  <a:pt x="14354" y="3455"/>
                  <a:pt x="13928" y="5504"/>
                  <a:pt x="12850" y="7008"/>
                </a:cubicBezTo>
                <a:cubicBezTo>
                  <a:pt x="10921" y="9722"/>
                  <a:pt x="7433" y="10038"/>
                  <a:pt x="4469" y="11051"/>
                </a:cubicBezTo>
                <a:cubicBezTo>
                  <a:pt x="2965" y="11563"/>
                  <a:pt x="1439" y="12402"/>
                  <a:pt x="764" y="13994"/>
                </a:cubicBezTo>
                <a:cubicBezTo>
                  <a:pt x="1" y="15770"/>
                  <a:pt x="535" y="18004"/>
                  <a:pt x="1385" y="19824"/>
                </a:cubicBezTo>
                <a:cubicBezTo>
                  <a:pt x="2725" y="22854"/>
                  <a:pt x="4022" y="24826"/>
                  <a:pt x="4295" y="28161"/>
                </a:cubicBezTo>
                <a:lnTo>
                  <a:pt x="24478" y="24412"/>
                </a:lnTo>
                <a:lnTo>
                  <a:pt x="1993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" name="Google Shape;349;p18"/>
          <p:cNvGrpSpPr/>
          <p:nvPr/>
        </p:nvGrpSpPr>
        <p:grpSpPr>
          <a:xfrm>
            <a:off x="7916733" y="-958485"/>
            <a:ext cx="824062" cy="2034875"/>
            <a:chOff x="7916733" y="-699273"/>
            <a:chExt cx="824062" cy="2034875"/>
          </a:xfrm>
        </p:grpSpPr>
        <p:grpSp>
          <p:nvGrpSpPr>
            <p:cNvPr id="350" name="Google Shape;350;p18"/>
            <p:cNvGrpSpPr/>
            <p:nvPr/>
          </p:nvGrpSpPr>
          <p:grpSpPr>
            <a:xfrm>
              <a:off x="7916733" y="532072"/>
              <a:ext cx="824062" cy="803530"/>
              <a:chOff x="-421350" y="1637761"/>
              <a:chExt cx="1247445" cy="1216363"/>
            </a:xfrm>
          </p:grpSpPr>
          <p:sp>
            <p:nvSpPr>
              <p:cNvPr id="351" name="Google Shape;351;p18"/>
              <p:cNvSpPr/>
              <p:nvPr/>
            </p:nvSpPr>
            <p:spPr>
              <a:xfrm>
                <a:off x="-415890" y="1859389"/>
                <a:ext cx="1236524" cy="994736"/>
              </a:xfrm>
              <a:custGeom>
                <a:avLst/>
                <a:gdLst/>
                <a:ahLst/>
                <a:cxnLst/>
                <a:rect l="l" t="t" r="r" b="b"/>
                <a:pathLst>
                  <a:path w="8832" h="7105" extrusionOk="0">
                    <a:moveTo>
                      <a:pt x="4534" y="0"/>
                    </a:moveTo>
                    <a:cubicBezTo>
                      <a:pt x="654" y="0"/>
                      <a:pt x="40" y="5199"/>
                      <a:pt x="14" y="5487"/>
                    </a:cubicBezTo>
                    <a:lnTo>
                      <a:pt x="1" y="5500"/>
                    </a:lnTo>
                    <a:cubicBezTo>
                      <a:pt x="1" y="5500"/>
                      <a:pt x="382" y="7098"/>
                      <a:pt x="1025" y="7098"/>
                    </a:cubicBezTo>
                    <a:cubicBezTo>
                      <a:pt x="1045" y="7098"/>
                      <a:pt x="1065" y="7097"/>
                      <a:pt x="1085" y="7094"/>
                    </a:cubicBezTo>
                    <a:cubicBezTo>
                      <a:pt x="1764" y="6989"/>
                      <a:pt x="1921" y="5500"/>
                      <a:pt x="1921" y="5500"/>
                    </a:cubicBezTo>
                    <a:lnTo>
                      <a:pt x="1921" y="5500"/>
                    </a:lnTo>
                    <a:cubicBezTo>
                      <a:pt x="1921" y="5500"/>
                      <a:pt x="1895" y="7094"/>
                      <a:pt x="2686" y="7094"/>
                    </a:cubicBezTo>
                    <a:cubicBezTo>
                      <a:pt x="2692" y="7094"/>
                      <a:pt x="2698" y="7094"/>
                      <a:pt x="2705" y="7094"/>
                    </a:cubicBezTo>
                    <a:cubicBezTo>
                      <a:pt x="3397" y="7054"/>
                      <a:pt x="3593" y="5840"/>
                      <a:pt x="3632" y="5487"/>
                    </a:cubicBezTo>
                    <a:lnTo>
                      <a:pt x="3645" y="5487"/>
                    </a:lnTo>
                    <a:cubicBezTo>
                      <a:pt x="3658" y="5826"/>
                      <a:pt x="3724" y="6950"/>
                      <a:pt x="4390" y="6950"/>
                    </a:cubicBezTo>
                    <a:cubicBezTo>
                      <a:pt x="5017" y="6950"/>
                      <a:pt x="5226" y="5905"/>
                      <a:pt x="5278" y="5513"/>
                    </a:cubicBezTo>
                    <a:lnTo>
                      <a:pt x="5304" y="5513"/>
                    </a:lnTo>
                    <a:cubicBezTo>
                      <a:pt x="5354" y="5922"/>
                      <a:pt x="5521" y="7105"/>
                      <a:pt x="6139" y="7105"/>
                    </a:cubicBezTo>
                    <a:cubicBezTo>
                      <a:pt x="6173" y="7105"/>
                      <a:pt x="6208" y="7101"/>
                      <a:pt x="6245" y="7094"/>
                    </a:cubicBezTo>
                    <a:cubicBezTo>
                      <a:pt x="6859" y="6963"/>
                      <a:pt x="7055" y="5931"/>
                      <a:pt x="7107" y="5435"/>
                    </a:cubicBezTo>
                    <a:lnTo>
                      <a:pt x="7146" y="5435"/>
                    </a:lnTo>
                    <a:cubicBezTo>
                      <a:pt x="7285" y="5939"/>
                      <a:pt x="7679" y="6954"/>
                      <a:pt x="8141" y="6954"/>
                    </a:cubicBezTo>
                    <a:cubicBezTo>
                      <a:pt x="8158" y="6954"/>
                      <a:pt x="8175" y="6953"/>
                      <a:pt x="8191" y="6950"/>
                    </a:cubicBezTo>
                    <a:cubicBezTo>
                      <a:pt x="8832" y="6845"/>
                      <a:pt x="8832" y="5382"/>
                      <a:pt x="8832" y="5382"/>
                    </a:cubicBezTo>
                    <a:cubicBezTo>
                      <a:pt x="8832" y="5382"/>
                      <a:pt x="8531" y="0"/>
                      <a:pt x="45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18"/>
              <p:cNvSpPr/>
              <p:nvPr/>
            </p:nvSpPr>
            <p:spPr>
              <a:xfrm>
                <a:off x="-421350" y="2609256"/>
                <a:ext cx="1247445" cy="25761"/>
              </a:xfrm>
              <a:custGeom>
                <a:avLst/>
                <a:gdLst/>
                <a:ahLst/>
                <a:cxnLst/>
                <a:rect l="l" t="t" r="r" b="b"/>
                <a:pathLst>
                  <a:path w="8910" h="184" extrusionOk="0">
                    <a:moveTo>
                      <a:pt x="8871" y="0"/>
                    </a:moveTo>
                    <a:lnTo>
                      <a:pt x="40" y="105"/>
                    </a:lnTo>
                    <a:cubicBezTo>
                      <a:pt x="14" y="105"/>
                      <a:pt x="1" y="118"/>
                      <a:pt x="1" y="144"/>
                    </a:cubicBezTo>
                    <a:cubicBezTo>
                      <a:pt x="1" y="170"/>
                      <a:pt x="14" y="183"/>
                      <a:pt x="40" y="183"/>
                    </a:cubicBezTo>
                    <a:lnTo>
                      <a:pt x="8871" y="79"/>
                    </a:lnTo>
                    <a:cubicBezTo>
                      <a:pt x="8897" y="79"/>
                      <a:pt x="8910" y="52"/>
                      <a:pt x="8910" y="39"/>
                    </a:cubicBezTo>
                    <a:cubicBezTo>
                      <a:pt x="8910" y="13"/>
                      <a:pt x="8897" y="0"/>
                      <a:pt x="88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18"/>
              <p:cNvSpPr/>
              <p:nvPr/>
            </p:nvSpPr>
            <p:spPr>
              <a:xfrm>
                <a:off x="-152540" y="1852529"/>
                <a:ext cx="356873" cy="782488"/>
              </a:xfrm>
              <a:custGeom>
                <a:avLst/>
                <a:gdLst/>
                <a:ahLst/>
                <a:cxnLst/>
                <a:rect l="l" t="t" r="r" b="b"/>
                <a:pathLst>
                  <a:path w="2549" h="5589" extrusionOk="0">
                    <a:moveTo>
                      <a:pt x="2509" y="0"/>
                    </a:moveTo>
                    <a:cubicBezTo>
                      <a:pt x="2499" y="0"/>
                      <a:pt x="2489" y="3"/>
                      <a:pt x="2483" y="10"/>
                    </a:cubicBezTo>
                    <a:cubicBezTo>
                      <a:pt x="889" y="1551"/>
                      <a:pt x="1" y="3511"/>
                      <a:pt x="1" y="5523"/>
                    </a:cubicBezTo>
                    <a:lnTo>
                      <a:pt x="1" y="5549"/>
                    </a:lnTo>
                    <a:cubicBezTo>
                      <a:pt x="1" y="5575"/>
                      <a:pt x="27" y="5588"/>
                      <a:pt x="40" y="5588"/>
                    </a:cubicBezTo>
                    <a:cubicBezTo>
                      <a:pt x="66" y="5588"/>
                      <a:pt x="79" y="5575"/>
                      <a:pt x="79" y="5562"/>
                    </a:cubicBezTo>
                    <a:lnTo>
                      <a:pt x="79" y="5523"/>
                    </a:lnTo>
                    <a:cubicBezTo>
                      <a:pt x="79" y="3537"/>
                      <a:pt x="902" y="1682"/>
                      <a:pt x="2457" y="141"/>
                    </a:cubicBezTo>
                    <a:lnTo>
                      <a:pt x="2457" y="141"/>
                    </a:lnTo>
                    <a:lnTo>
                      <a:pt x="1699" y="5484"/>
                    </a:lnTo>
                    <a:cubicBezTo>
                      <a:pt x="1699" y="5497"/>
                      <a:pt x="1712" y="5523"/>
                      <a:pt x="1725" y="5523"/>
                    </a:cubicBezTo>
                    <a:cubicBezTo>
                      <a:pt x="1751" y="5523"/>
                      <a:pt x="1764" y="5510"/>
                      <a:pt x="1777" y="5497"/>
                    </a:cubicBezTo>
                    <a:lnTo>
                      <a:pt x="2548" y="49"/>
                    </a:lnTo>
                    <a:cubicBezTo>
                      <a:pt x="2548" y="23"/>
                      <a:pt x="2548" y="10"/>
                      <a:pt x="2535" y="10"/>
                    </a:cubicBezTo>
                    <a:cubicBezTo>
                      <a:pt x="2529" y="3"/>
                      <a:pt x="2519" y="0"/>
                      <a:pt x="25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18"/>
              <p:cNvSpPr/>
              <p:nvPr/>
            </p:nvSpPr>
            <p:spPr>
              <a:xfrm>
                <a:off x="202932" y="1853929"/>
                <a:ext cx="140425" cy="759107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422" extrusionOk="0">
                    <a:moveTo>
                      <a:pt x="48" y="1"/>
                    </a:moveTo>
                    <a:cubicBezTo>
                      <a:pt x="26" y="1"/>
                      <a:pt x="1" y="27"/>
                      <a:pt x="9" y="52"/>
                    </a:cubicBezTo>
                    <a:cubicBezTo>
                      <a:pt x="649" y="1750"/>
                      <a:pt x="937" y="3566"/>
                      <a:pt x="858" y="5382"/>
                    </a:cubicBezTo>
                    <a:cubicBezTo>
                      <a:pt x="858" y="5395"/>
                      <a:pt x="871" y="5421"/>
                      <a:pt x="884" y="5421"/>
                    </a:cubicBezTo>
                    <a:cubicBezTo>
                      <a:pt x="911" y="5421"/>
                      <a:pt x="924" y="5408"/>
                      <a:pt x="924" y="5382"/>
                    </a:cubicBezTo>
                    <a:cubicBezTo>
                      <a:pt x="1002" y="3553"/>
                      <a:pt x="715" y="1737"/>
                      <a:pt x="75" y="26"/>
                    </a:cubicBezTo>
                    <a:cubicBezTo>
                      <a:pt x="70" y="8"/>
                      <a:pt x="59" y="1"/>
                      <a:pt x="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18"/>
              <p:cNvSpPr/>
              <p:nvPr/>
            </p:nvSpPr>
            <p:spPr>
              <a:xfrm>
                <a:off x="215113" y="1853789"/>
                <a:ext cx="420855" cy="766527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5475" extrusionOk="0">
                    <a:moveTo>
                      <a:pt x="53" y="1"/>
                    </a:moveTo>
                    <a:cubicBezTo>
                      <a:pt x="40" y="1"/>
                      <a:pt x="14" y="1"/>
                      <a:pt x="1" y="27"/>
                    </a:cubicBezTo>
                    <a:cubicBezTo>
                      <a:pt x="1" y="40"/>
                      <a:pt x="1" y="66"/>
                      <a:pt x="27" y="79"/>
                    </a:cubicBezTo>
                    <a:cubicBezTo>
                      <a:pt x="27" y="79"/>
                      <a:pt x="693" y="419"/>
                      <a:pt x="1803" y="1974"/>
                    </a:cubicBezTo>
                    <a:cubicBezTo>
                      <a:pt x="2927" y="3528"/>
                      <a:pt x="2626" y="5409"/>
                      <a:pt x="2626" y="5435"/>
                    </a:cubicBezTo>
                    <a:cubicBezTo>
                      <a:pt x="2613" y="5448"/>
                      <a:pt x="2626" y="5475"/>
                      <a:pt x="2652" y="5475"/>
                    </a:cubicBezTo>
                    <a:cubicBezTo>
                      <a:pt x="2679" y="5475"/>
                      <a:pt x="2692" y="5461"/>
                      <a:pt x="2705" y="5448"/>
                    </a:cubicBezTo>
                    <a:cubicBezTo>
                      <a:pt x="2705" y="5422"/>
                      <a:pt x="3005" y="3502"/>
                      <a:pt x="1869" y="1921"/>
                    </a:cubicBezTo>
                    <a:cubicBezTo>
                      <a:pt x="732" y="354"/>
                      <a:pt x="79" y="27"/>
                      <a:pt x="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18"/>
              <p:cNvSpPr/>
              <p:nvPr/>
            </p:nvSpPr>
            <p:spPr>
              <a:xfrm>
                <a:off x="112769" y="1787707"/>
                <a:ext cx="197547" cy="115784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827" extrusionOk="0">
                    <a:moveTo>
                      <a:pt x="673" y="1"/>
                    </a:moveTo>
                    <a:cubicBezTo>
                      <a:pt x="331" y="1"/>
                      <a:pt x="0" y="577"/>
                      <a:pt x="0" y="577"/>
                    </a:cubicBezTo>
                    <a:cubicBezTo>
                      <a:pt x="159" y="737"/>
                      <a:pt x="376" y="827"/>
                      <a:pt x="606" y="827"/>
                    </a:cubicBezTo>
                    <a:cubicBezTo>
                      <a:pt x="622" y="827"/>
                      <a:pt x="638" y="827"/>
                      <a:pt x="653" y="826"/>
                    </a:cubicBezTo>
                    <a:cubicBezTo>
                      <a:pt x="928" y="800"/>
                      <a:pt x="1189" y="708"/>
                      <a:pt x="1411" y="564"/>
                    </a:cubicBezTo>
                    <a:cubicBezTo>
                      <a:pt x="1411" y="564"/>
                      <a:pt x="1058" y="29"/>
                      <a:pt x="705" y="3"/>
                    </a:cubicBezTo>
                    <a:cubicBezTo>
                      <a:pt x="695" y="1"/>
                      <a:pt x="684" y="1"/>
                      <a:pt x="6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18"/>
              <p:cNvSpPr/>
              <p:nvPr/>
            </p:nvSpPr>
            <p:spPr>
              <a:xfrm>
                <a:off x="90788" y="1637761"/>
                <a:ext cx="203147" cy="172346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31" extrusionOk="0">
                    <a:moveTo>
                      <a:pt x="836" y="146"/>
                    </a:moveTo>
                    <a:cubicBezTo>
                      <a:pt x="1085" y="146"/>
                      <a:pt x="1294" y="355"/>
                      <a:pt x="1294" y="616"/>
                    </a:cubicBezTo>
                    <a:cubicBezTo>
                      <a:pt x="1294" y="898"/>
                      <a:pt x="1068" y="1085"/>
                      <a:pt x="829" y="1085"/>
                    </a:cubicBezTo>
                    <a:cubicBezTo>
                      <a:pt x="714" y="1085"/>
                      <a:pt x="595" y="1041"/>
                      <a:pt x="497" y="943"/>
                    </a:cubicBezTo>
                    <a:cubicBezTo>
                      <a:pt x="209" y="656"/>
                      <a:pt x="418" y="146"/>
                      <a:pt x="836" y="146"/>
                    </a:cubicBezTo>
                    <a:close/>
                    <a:moveTo>
                      <a:pt x="829" y="1"/>
                    </a:moveTo>
                    <a:cubicBezTo>
                      <a:pt x="676" y="1"/>
                      <a:pt x="520" y="58"/>
                      <a:pt x="392" y="185"/>
                    </a:cubicBezTo>
                    <a:cubicBezTo>
                      <a:pt x="0" y="564"/>
                      <a:pt x="288" y="1230"/>
                      <a:pt x="836" y="1230"/>
                    </a:cubicBezTo>
                    <a:cubicBezTo>
                      <a:pt x="1176" y="1230"/>
                      <a:pt x="1450" y="956"/>
                      <a:pt x="1450" y="616"/>
                    </a:cubicBezTo>
                    <a:cubicBezTo>
                      <a:pt x="1450" y="246"/>
                      <a:pt x="1147" y="1"/>
                      <a:pt x="8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8" name="Google Shape;358;p18"/>
            <p:cNvSpPr/>
            <p:nvPr/>
          </p:nvSpPr>
          <p:spPr>
            <a:xfrm>
              <a:off x="8323903" y="-699273"/>
              <a:ext cx="9704" cy="1231355"/>
            </a:xfrm>
            <a:custGeom>
              <a:avLst/>
              <a:gdLst/>
              <a:ahLst/>
              <a:cxnLst/>
              <a:rect l="l" t="t" r="r" b="b"/>
              <a:pathLst>
                <a:path w="66" h="8375" extrusionOk="0">
                  <a:moveTo>
                    <a:pt x="0" y="0"/>
                  </a:moveTo>
                  <a:lnTo>
                    <a:pt x="0" y="8348"/>
                  </a:lnTo>
                  <a:cubicBezTo>
                    <a:pt x="0" y="8361"/>
                    <a:pt x="13" y="8374"/>
                    <a:pt x="40" y="8374"/>
                  </a:cubicBezTo>
                  <a:cubicBezTo>
                    <a:pt x="53" y="8374"/>
                    <a:pt x="66" y="8361"/>
                    <a:pt x="66" y="8348"/>
                  </a:cubicBezTo>
                  <a:lnTo>
                    <a:pt x="66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18"/>
          <p:cNvSpPr/>
          <p:nvPr/>
        </p:nvSpPr>
        <p:spPr>
          <a:xfrm rot="-554260">
            <a:off x="5431684" y="407491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8"/>
          <p:cNvSpPr/>
          <p:nvPr/>
        </p:nvSpPr>
        <p:spPr>
          <a:xfrm rot="-554260">
            <a:off x="1186120" y="561763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8"/>
          <p:cNvSpPr/>
          <p:nvPr/>
        </p:nvSpPr>
        <p:spPr>
          <a:xfrm rot="-554260">
            <a:off x="8627899" y="182704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8"/>
          <p:cNvSpPr/>
          <p:nvPr/>
        </p:nvSpPr>
        <p:spPr>
          <a:xfrm rot="-554260">
            <a:off x="240270" y="3901063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8"/>
          <p:cNvSpPr txBox="1">
            <a:spLocks noGrp="1"/>
          </p:cNvSpPr>
          <p:nvPr>
            <p:ph type="title"/>
          </p:nvPr>
        </p:nvSpPr>
        <p:spPr>
          <a:xfrm>
            <a:off x="777150" y="550550"/>
            <a:ext cx="75897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7"/>
          <p:cNvSpPr/>
          <p:nvPr/>
        </p:nvSpPr>
        <p:spPr>
          <a:xfrm rot="-9000013">
            <a:off x="-1001575" y="-1233247"/>
            <a:ext cx="2934199" cy="3567583"/>
          </a:xfrm>
          <a:custGeom>
            <a:avLst/>
            <a:gdLst/>
            <a:ahLst/>
            <a:cxnLst/>
            <a:rect l="l" t="t" r="r" b="b"/>
            <a:pathLst>
              <a:path w="17482" h="22287" extrusionOk="0">
                <a:moveTo>
                  <a:pt x="9754" y="0"/>
                </a:moveTo>
                <a:cubicBezTo>
                  <a:pt x="9689" y="360"/>
                  <a:pt x="9569" y="719"/>
                  <a:pt x="9384" y="1035"/>
                </a:cubicBezTo>
                <a:cubicBezTo>
                  <a:pt x="9079" y="1558"/>
                  <a:pt x="8632" y="1973"/>
                  <a:pt x="8207" y="2398"/>
                </a:cubicBezTo>
                <a:cubicBezTo>
                  <a:pt x="7357" y="3248"/>
                  <a:pt x="6572" y="4207"/>
                  <a:pt x="6169" y="5340"/>
                </a:cubicBezTo>
                <a:cubicBezTo>
                  <a:pt x="5766" y="6474"/>
                  <a:pt x="5787" y="7814"/>
                  <a:pt x="6463" y="8806"/>
                </a:cubicBezTo>
                <a:cubicBezTo>
                  <a:pt x="6725" y="9198"/>
                  <a:pt x="7073" y="9525"/>
                  <a:pt x="7280" y="9950"/>
                </a:cubicBezTo>
                <a:cubicBezTo>
                  <a:pt x="7684" y="10822"/>
                  <a:pt x="7324" y="11890"/>
                  <a:pt x="6670" y="12587"/>
                </a:cubicBezTo>
                <a:cubicBezTo>
                  <a:pt x="6027" y="13296"/>
                  <a:pt x="5133" y="13721"/>
                  <a:pt x="4283" y="14157"/>
                </a:cubicBezTo>
                <a:cubicBezTo>
                  <a:pt x="3161" y="14723"/>
                  <a:pt x="2028" y="15355"/>
                  <a:pt x="1221" y="16325"/>
                </a:cubicBezTo>
                <a:cubicBezTo>
                  <a:pt x="415" y="17295"/>
                  <a:pt x="0" y="18679"/>
                  <a:pt x="491" y="19835"/>
                </a:cubicBezTo>
                <a:cubicBezTo>
                  <a:pt x="840" y="20674"/>
                  <a:pt x="1592" y="21273"/>
                  <a:pt x="2224" y="21916"/>
                </a:cubicBezTo>
                <a:cubicBezTo>
                  <a:pt x="2344" y="22036"/>
                  <a:pt x="2453" y="22156"/>
                  <a:pt x="2562" y="22287"/>
                </a:cubicBezTo>
                <a:lnTo>
                  <a:pt x="17481" y="14124"/>
                </a:lnTo>
                <a:lnTo>
                  <a:pt x="975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7"/>
          <p:cNvSpPr/>
          <p:nvPr/>
        </p:nvSpPr>
        <p:spPr>
          <a:xfrm rot="1793661">
            <a:off x="7628032" y="3036927"/>
            <a:ext cx="2083371" cy="2911323"/>
          </a:xfrm>
          <a:custGeom>
            <a:avLst/>
            <a:gdLst/>
            <a:ahLst/>
            <a:cxnLst/>
            <a:rect l="l" t="t" r="r" b="b"/>
            <a:pathLst>
              <a:path w="24478" h="28162" extrusionOk="0">
                <a:moveTo>
                  <a:pt x="19933" y="0"/>
                </a:moveTo>
                <a:cubicBezTo>
                  <a:pt x="18277" y="207"/>
                  <a:pt x="16653" y="741"/>
                  <a:pt x="15531" y="2060"/>
                </a:cubicBezTo>
                <a:cubicBezTo>
                  <a:pt x="14354" y="3455"/>
                  <a:pt x="13928" y="5504"/>
                  <a:pt x="12850" y="7008"/>
                </a:cubicBezTo>
                <a:cubicBezTo>
                  <a:pt x="10921" y="9722"/>
                  <a:pt x="7433" y="10038"/>
                  <a:pt x="4469" y="11051"/>
                </a:cubicBezTo>
                <a:cubicBezTo>
                  <a:pt x="2965" y="11563"/>
                  <a:pt x="1439" y="12402"/>
                  <a:pt x="764" y="13994"/>
                </a:cubicBezTo>
                <a:cubicBezTo>
                  <a:pt x="1" y="15770"/>
                  <a:pt x="535" y="18004"/>
                  <a:pt x="1385" y="19824"/>
                </a:cubicBezTo>
                <a:cubicBezTo>
                  <a:pt x="2725" y="22854"/>
                  <a:pt x="4022" y="24826"/>
                  <a:pt x="4295" y="28161"/>
                </a:cubicBezTo>
                <a:lnTo>
                  <a:pt x="24478" y="24412"/>
                </a:lnTo>
                <a:lnTo>
                  <a:pt x="1993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27"/>
          <p:cNvSpPr/>
          <p:nvPr/>
        </p:nvSpPr>
        <p:spPr>
          <a:xfrm rot="-554260">
            <a:off x="389484" y="228719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27"/>
          <p:cNvSpPr/>
          <p:nvPr/>
        </p:nvSpPr>
        <p:spPr>
          <a:xfrm rot="-554260">
            <a:off x="8349712" y="2858222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7"/>
          <p:cNvSpPr/>
          <p:nvPr/>
        </p:nvSpPr>
        <p:spPr>
          <a:xfrm rot="-554260">
            <a:off x="2018959" y="284014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7"/>
          <p:cNvSpPr/>
          <p:nvPr/>
        </p:nvSpPr>
        <p:spPr>
          <a:xfrm rot="-554260">
            <a:off x="7185084" y="126564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7"/>
          <p:cNvSpPr/>
          <p:nvPr/>
        </p:nvSpPr>
        <p:spPr>
          <a:xfrm rot="-554252">
            <a:off x="546295" y="4196964"/>
            <a:ext cx="294279" cy="293009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6" name="Google Shape;606;p27"/>
          <p:cNvGrpSpPr/>
          <p:nvPr/>
        </p:nvGrpSpPr>
        <p:grpSpPr>
          <a:xfrm>
            <a:off x="7173915" y="-564635"/>
            <a:ext cx="2128540" cy="1965525"/>
            <a:chOff x="7164153" y="-355122"/>
            <a:chExt cx="2128540" cy="1965525"/>
          </a:xfrm>
        </p:grpSpPr>
        <p:sp>
          <p:nvSpPr>
            <p:cNvPr id="607" name="Google Shape;607;p27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7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7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7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7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7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7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7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7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7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7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7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7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7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7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27"/>
          <p:cNvGrpSpPr/>
          <p:nvPr/>
        </p:nvGrpSpPr>
        <p:grpSpPr>
          <a:xfrm>
            <a:off x="965358" y="-621860"/>
            <a:ext cx="824062" cy="2034875"/>
            <a:chOff x="7916733" y="-699273"/>
            <a:chExt cx="824062" cy="2034875"/>
          </a:xfrm>
        </p:grpSpPr>
        <p:grpSp>
          <p:nvGrpSpPr>
            <p:cNvPr id="623" name="Google Shape;623;p27"/>
            <p:cNvGrpSpPr/>
            <p:nvPr/>
          </p:nvGrpSpPr>
          <p:grpSpPr>
            <a:xfrm>
              <a:off x="7916733" y="532072"/>
              <a:ext cx="824062" cy="803530"/>
              <a:chOff x="-421350" y="1637761"/>
              <a:chExt cx="1247445" cy="1216363"/>
            </a:xfrm>
          </p:grpSpPr>
          <p:sp>
            <p:nvSpPr>
              <p:cNvPr id="624" name="Google Shape;624;p27"/>
              <p:cNvSpPr/>
              <p:nvPr/>
            </p:nvSpPr>
            <p:spPr>
              <a:xfrm>
                <a:off x="-415890" y="1859389"/>
                <a:ext cx="1236524" cy="994736"/>
              </a:xfrm>
              <a:custGeom>
                <a:avLst/>
                <a:gdLst/>
                <a:ahLst/>
                <a:cxnLst/>
                <a:rect l="l" t="t" r="r" b="b"/>
                <a:pathLst>
                  <a:path w="8832" h="7105" extrusionOk="0">
                    <a:moveTo>
                      <a:pt x="4534" y="0"/>
                    </a:moveTo>
                    <a:cubicBezTo>
                      <a:pt x="654" y="0"/>
                      <a:pt x="40" y="5199"/>
                      <a:pt x="14" y="5487"/>
                    </a:cubicBezTo>
                    <a:lnTo>
                      <a:pt x="1" y="5500"/>
                    </a:lnTo>
                    <a:cubicBezTo>
                      <a:pt x="1" y="5500"/>
                      <a:pt x="382" y="7098"/>
                      <a:pt x="1025" y="7098"/>
                    </a:cubicBezTo>
                    <a:cubicBezTo>
                      <a:pt x="1045" y="7098"/>
                      <a:pt x="1065" y="7097"/>
                      <a:pt x="1085" y="7094"/>
                    </a:cubicBezTo>
                    <a:cubicBezTo>
                      <a:pt x="1764" y="6989"/>
                      <a:pt x="1921" y="5500"/>
                      <a:pt x="1921" y="5500"/>
                    </a:cubicBezTo>
                    <a:lnTo>
                      <a:pt x="1921" y="5500"/>
                    </a:lnTo>
                    <a:cubicBezTo>
                      <a:pt x="1921" y="5500"/>
                      <a:pt x="1895" y="7094"/>
                      <a:pt x="2686" y="7094"/>
                    </a:cubicBezTo>
                    <a:cubicBezTo>
                      <a:pt x="2692" y="7094"/>
                      <a:pt x="2698" y="7094"/>
                      <a:pt x="2705" y="7094"/>
                    </a:cubicBezTo>
                    <a:cubicBezTo>
                      <a:pt x="3397" y="7054"/>
                      <a:pt x="3593" y="5840"/>
                      <a:pt x="3632" y="5487"/>
                    </a:cubicBezTo>
                    <a:lnTo>
                      <a:pt x="3645" y="5487"/>
                    </a:lnTo>
                    <a:cubicBezTo>
                      <a:pt x="3658" y="5826"/>
                      <a:pt x="3724" y="6950"/>
                      <a:pt x="4390" y="6950"/>
                    </a:cubicBezTo>
                    <a:cubicBezTo>
                      <a:pt x="5017" y="6950"/>
                      <a:pt x="5226" y="5905"/>
                      <a:pt x="5278" y="5513"/>
                    </a:cubicBezTo>
                    <a:lnTo>
                      <a:pt x="5304" y="5513"/>
                    </a:lnTo>
                    <a:cubicBezTo>
                      <a:pt x="5354" y="5922"/>
                      <a:pt x="5521" y="7105"/>
                      <a:pt x="6139" y="7105"/>
                    </a:cubicBezTo>
                    <a:cubicBezTo>
                      <a:pt x="6173" y="7105"/>
                      <a:pt x="6208" y="7101"/>
                      <a:pt x="6245" y="7094"/>
                    </a:cubicBezTo>
                    <a:cubicBezTo>
                      <a:pt x="6859" y="6963"/>
                      <a:pt x="7055" y="5931"/>
                      <a:pt x="7107" y="5435"/>
                    </a:cubicBezTo>
                    <a:lnTo>
                      <a:pt x="7146" y="5435"/>
                    </a:lnTo>
                    <a:cubicBezTo>
                      <a:pt x="7285" y="5939"/>
                      <a:pt x="7679" y="6954"/>
                      <a:pt x="8141" y="6954"/>
                    </a:cubicBezTo>
                    <a:cubicBezTo>
                      <a:pt x="8158" y="6954"/>
                      <a:pt x="8175" y="6953"/>
                      <a:pt x="8191" y="6950"/>
                    </a:cubicBezTo>
                    <a:cubicBezTo>
                      <a:pt x="8832" y="6845"/>
                      <a:pt x="8832" y="5382"/>
                      <a:pt x="8832" y="5382"/>
                    </a:cubicBezTo>
                    <a:cubicBezTo>
                      <a:pt x="8832" y="5382"/>
                      <a:pt x="8531" y="0"/>
                      <a:pt x="45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27"/>
              <p:cNvSpPr/>
              <p:nvPr/>
            </p:nvSpPr>
            <p:spPr>
              <a:xfrm>
                <a:off x="-421350" y="2609256"/>
                <a:ext cx="1247445" cy="25761"/>
              </a:xfrm>
              <a:custGeom>
                <a:avLst/>
                <a:gdLst/>
                <a:ahLst/>
                <a:cxnLst/>
                <a:rect l="l" t="t" r="r" b="b"/>
                <a:pathLst>
                  <a:path w="8910" h="184" extrusionOk="0">
                    <a:moveTo>
                      <a:pt x="8871" y="0"/>
                    </a:moveTo>
                    <a:lnTo>
                      <a:pt x="40" y="105"/>
                    </a:lnTo>
                    <a:cubicBezTo>
                      <a:pt x="14" y="105"/>
                      <a:pt x="1" y="118"/>
                      <a:pt x="1" y="144"/>
                    </a:cubicBezTo>
                    <a:cubicBezTo>
                      <a:pt x="1" y="170"/>
                      <a:pt x="14" y="183"/>
                      <a:pt x="40" y="183"/>
                    </a:cubicBezTo>
                    <a:lnTo>
                      <a:pt x="8871" y="79"/>
                    </a:lnTo>
                    <a:cubicBezTo>
                      <a:pt x="8897" y="79"/>
                      <a:pt x="8910" y="52"/>
                      <a:pt x="8910" y="39"/>
                    </a:cubicBezTo>
                    <a:cubicBezTo>
                      <a:pt x="8910" y="13"/>
                      <a:pt x="8897" y="0"/>
                      <a:pt x="88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27"/>
              <p:cNvSpPr/>
              <p:nvPr/>
            </p:nvSpPr>
            <p:spPr>
              <a:xfrm>
                <a:off x="-152540" y="1852529"/>
                <a:ext cx="356873" cy="782488"/>
              </a:xfrm>
              <a:custGeom>
                <a:avLst/>
                <a:gdLst/>
                <a:ahLst/>
                <a:cxnLst/>
                <a:rect l="l" t="t" r="r" b="b"/>
                <a:pathLst>
                  <a:path w="2549" h="5589" extrusionOk="0">
                    <a:moveTo>
                      <a:pt x="2509" y="0"/>
                    </a:moveTo>
                    <a:cubicBezTo>
                      <a:pt x="2499" y="0"/>
                      <a:pt x="2489" y="3"/>
                      <a:pt x="2483" y="10"/>
                    </a:cubicBezTo>
                    <a:cubicBezTo>
                      <a:pt x="889" y="1551"/>
                      <a:pt x="1" y="3511"/>
                      <a:pt x="1" y="5523"/>
                    </a:cubicBezTo>
                    <a:lnTo>
                      <a:pt x="1" y="5549"/>
                    </a:lnTo>
                    <a:cubicBezTo>
                      <a:pt x="1" y="5575"/>
                      <a:pt x="27" y="5588"/>
                      <a:pt x="40" y="5588"/>
                    </a:cubicBezTo>
                    <a:cubicBezTo>
                      <a:pt x="66" y="5588"/>
                      <a:pt x="79" y="5575"/>
                      <a:pt x="79" y="5562"/>
                    </a:cubicBezTo>
                    <a:lnTo>
                      <a:pt x="79" y="5523"/>
                    </a:lnTo>
                    <a:cubicBezTo>
                      <a:pt x="79" y="3537"/>
                      <a:pt x="902" y="1682"/>
                      <a:pt x="2457" y="141"/>
                    </a:cubicBezTo>
                    <a:lnTo>
                      <a:pt x="2457" y="141"/>
                    </a:lnTo>
                    <a:lnTo>
                      <a:pt x="1699" y="5484"/>
                    </a:lnTo>
                    <a:cubicBezTo>
                      <a:pt x="1699" y="5497"/>
                      <a:pt x="1712" y="5523"/>
                      <a:pt x="1725" y="5523"/>
                    </a:cubicBezTo>
                    <a:cubicBezTo>
                      <a:pt x="1751" y="5523"/>
                      <a:pt x="1764" y="5510"/>
                      <a:pt x="1777" y="5497"/>
                    </a:cubicBezTo>
                    <a:lnTo>
                      <a:pt x="2548" y="49"/>
                    </a:lnTo>
                    <a:cubicBezTo>
                      <a:pt x="2548" y="23"/>
                      <a:pt x="2548" y="10"/>
                      <a:pt x="2535" y="10"/>
                    </a:cubicBezTo>
                    <a:cubicBezTo>
                      <a:pt x="2529" y="3"/>
                      <a:pt x="2519" y="0"/>
                      <a:pt x="25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27"/>
              <p:cNvSpPr/>
              <p:nvPr/>
            </p:nvSpPr>
            <p:spPr>
              <a:xfrm>
                <a:off x="202932" y="1853929"/>
                <a:ext cx="140425" cy="759107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422" extrusionOk="0">
                    <a:moveTo>
                      <a:pt x="48" y="1"/>
                    </a:moveTo>
                    <a:cubicBezTo>
                      <a:pt x="26" y="1"/>
                      <a:pt x="1" y="27"/>
                      <a:pt x="9" y="52"/>
                    </a:cubicBezTo>
                    <a:cubicBezTo>
                      <a:pt x="649" y="1750"/>
                      <a:pt x="937" y="3566"/>
                      <a:pt x="858" y="5382"/>
                    </a:cubicBezTo>
                    <a:cubicBezTo>
                      <a:pt x="858" y="5395"/>
                      <a:pt x="871" y="5421"/>
                      <a:pt x="884" y="5421"/>
                    </a:cubicBezTo>
                    <a:cubicBezTo>
                      <a:pt x="911" y="5421"/>
                      <a:pt x="924" y="5408"/>
                      <a:pt x="924" y="5382"/>
                    </a:cubicBezTo>
                    <a:cubicBezTo>
                      <a:pt x="1002" y="3553"/>
                      <a:pt x="715" y="1737"/>
                      <a:pt x="75" y="26"/>
                    </a:cubicBezTo>
                    <a:cubicBezTo>
                      <a:pt x="70" y="8"/>
                      <a:pt x="59" y="1"/>
                      <a:pt x="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7"/>
              <p:cNvSpPr/>
              <p:nvPr/>
            </p:nvSpPr>
            <p:spPr>
              <a:xfrm>
                <a:off x="215113" y="1853789"/>
                <a:ext cx="420855" cy="766527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5475" extrusionOk="0">
                    <a:moveTo>
                      <a:pt x="53" y="1"/>
                    </a:moveTo>
                    <a:cubicBezTo>
                      <a:pt x="40" y="1"/>
                      <a:pt x="14" y="1"/>
                      <a:pt x="1" y="27"/>
                    </a:cubicBezTo>
                    <a:cubicBezTo>
                      <a:pt x="1" y="40"/>
                      <a:pt x="1" y="66"/>
                      <a:pt x="27" y="79"/>
                    </a:cubicBezTo>
                    <a:cubicBezTo>
                      <a:pt x="27" y="79"/>
                      <a:pt x="693" y="419"/>
                      <a:pt x="1803" y="1974"/>
                    </a:cubicBezTo>
                    <a:cubicBezTo>
                      <a:pt x="2927" y="3528"/>
                      <a:pt x="2626" y="5409"/>
                      <a:pt x="2626" y="5435"/>
                    </a:cubicBezTo>
                    <a:cubicBezTo>
                      <a:pt x="2613" y="5448"/>
                      <a:pt x="2626" y="5475"/>
                      <a:pt x="2652" y="5475"/>
                    </a:cubicBezTo>
                    <a:cubicBezTo>
                      <a:pt x="2679" y="5475"/>
                      <a:pt x="2692" y="5461"/>
                      <a:pt x="2705" y="5448"/>
                    </a:cubicBezTo>
                    <a:cubicBezTo>
                      <a:pt x="2705" y="5422"/>
                      <a:pt x="3005" y="3502"/>
                      <a:pt x="1869" y="1921"/>
                    </a:cubicBezTo>
                    <a:cubicBezTo>
                      <a:pt x="732" y="354"/>
                      <a:pt x="79" y="27"/>
                      <a:pt x="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27"/>
              <p:cNvSpPr/>
              <p:nvPr/>
            </p:nvSpPr>
            <p:spPr>
              <a:xfrm>
                <a:off x="112769" y="1787707"/>
                <a:ext cx="197547" cy="115784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827" extrusionOk="0">
                    <a:moveTo>
                      <a:pt x="673" y="1"/>
                    </a:moveTo>
                    <a:cubicBezTo>
                      <a:pt x="331" y="1"/>
                      <a:pt x="0" y="577"/>
                      <a:pt x="0" y="577"/>
                    </a:cubicBezTo>
                    <a:cubicBezTo>
                      <a:pt x="159" y="737"/>
                      <a:pt x="376" y="827"/>
                      <a:pt x="606" y="827"/>
                    </a:cubicBezTo>
                    <a:cubicBezTo>
                      <a:pt x="622" y="827"/>
                      <a:pt x="638" y="827"/>
                      <a:pt x="653" y="826"/>
                    </a:cubicBezTo>
                    <a:cubicBezTo>
                      <a:pt x="928" y="800"/>
                      <a:pt x="1189" y="708"/>
                      <a:pt x="1411" y="564"/>
                    </a:cubicBezTo>
                    <a:cubicBezTo>
                      <a:pt x="1411" y="564"/>
                      <a:pt x="1058" y="29"/>
                      <a:pt x="705" y="3"/>
                    </a:cubicBezTo>
                    <a:cubicBezTo>
                      <a:pt x="695" y="1"/>
                      <a:pt x="684" y="1"/>
                      <a:pt x="6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7"/>
              <p:cNvSpPr/>
              <p:nvPr/>
            </p:nvSpPr>
            <p:spPr>
              <a:xfrm>
                <a:off x="90788" y="1637761"/>
                <a:ext cx="203147" cy="172346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31" extrusionOk="0">
                    <a:moveTo>
                      <a:pt x="836" y="146"/>
                    </a:moveTo>
                    <a:cubicBezTo>
                      <a:pt x="1085" y="146"/>
                      <a:pt x="1294" y="355"/>
                      <a:pt x="1294" y="616"/>
                    </a:cubicBezTo>
                    <a:cubicBezTo>
                      <a:pt x="1294" y="898"/>
                      <a:pt x="1068" y="1085"/>
                      <a:pt x="829" y="1085"/>
                    </a:cubicBezTo>
                    <a:cubicBezTo>
                      <a:pt x="714" y="1085"/>
                      <a:pt x="595" y="1041"/>
                      <a:pt x="497" y="943"/>
                    </a:cubicBezTo>
                    <a:cubicBezTo>
                      <a:pt x="209" y="656"/>
                      <a:pt x="418" y="146"/>
                      <a:pt x="836" y="146"/>
                    </a:cubicBezTo>
                    <a:close/>
                    <a:moveTo>
                      <a:pt x="829" y="1"/>
                    </a:moveTo>
                    <a:cubicBezTo>
                      <a:pt x="676" y="1"/>
                      <a:pt x="520" y="58"/>
                      <a:pt x="392" y="185"/>
                    </a:cubicBezTo>
                    <a:cubicBezTo>
                      <a:pt x="0" y="564"/>
                      <a:pt x="288" y="1230"/>
                      <a:pt x="836" y="1230"/>
                    </a:cubicBezTo>
                    <a:cubicBezTo>
                      <a:pt x="1176" y="1230"/>
                      <a:pt x="1450" y="956"/>
                      <a:pt x="1450" y="616"/>
                    </a:cubicBezTo>
                    <a:cubicBezTo>
                      <a:pt x="1450" y="246"/>
                      <a:pt x="1147" y="1"/>
                      <a:pt x="8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1" name="Google Shape;631;p27"/>
            <p:cNvSpPr/>
            <p:nvPr/>
          </p:nvSpPr>
          <p:spPr>
            <a:xfrm>
              <a:off x="8323903" y="-699273"/>
              <a:ext cx="9704" cy="1231355"/>
            </a:xfrm>
            <a:custGeom>
              <a:avLst/>
              <a:gdLst/>
              <a:ahLst/>
              <a:cxnLst/>
              <a:rect l="l" t="t" r="r" b="b"/>
              <a:pathLst>
                <a:path w="66" h="8375" extrusionOk="0">
                  <a:moveTo>
                    <a:pt x="0" y="0"/>
                  </a:moveTo>
                  <a:lnTo>
                    <a:pt x="0" y="8348"/>
                  </a:lnTo>
                  <a:cubicBezTo>
                    <a:pt x="0" y="8361"/>
                    <a:pt x="13" y="8374"/>
                    <a:pt x="40" y="8374"/>
                  </a:cubicBezTo>
                  <a:cubicBezTo>
                    <a:pt x="53" y="8374"/>
                    <a:pt x="66" y="8361"/>
                    <a:pt x="66" y="8348"/>
                  </a:cubicBezTo>
                  <a:lnTo>
                    <a:pt x="66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28"/>
          <p:cNvSpPr/>
          <p:nvPr/>
        </p:nvSpPr>
        <p:spPr>
          <a:xfrm rot="410316">
            <a:off x="5414826" y="-647302"/>
            <a:ext cx="4404020" cy="2967407"/>
          </a:xfrm>
          <a:custGeom>
            <a:avLst/>
            <a:gdLst/>
            <a:ahLst/>
            <a:cxnLst/>
            <a:rect l="l" t="t" r="r" b="b"/>
            <a:pathLst>
              <a:path w="63276" h="54078" extrusionOk="0">
                <a:moveTo>
                  <a:pt x="54840" y="1"/>
                </a:moveTo>
                <a:lnTo>
                  <a:pt x="1" y="10202"/>
                </a:lnTo>
                <a:cubicBezTo>
                  <a:pt x="459" y="13918"/>
                  <a:pt x="1657" y="17569"/>
                  <a:pt x="4622" y="20075"/>
                </a:cubicBezTo>
                <a:cubicBezTo>
                  <a:pt x="7749" y="22734"/>
                  <a:pt x="12370" y="23672"/>
                  <a:pt x="15760" y="26091"/>
                </a:cubicBezTo>
                <a:cubicBezTo>
                  <a:pt x="21841" y="30450"/>
                  <a:pt x="22538" y="38275"/>
                  <a:pt x="24827" y="44945"/>
                </a:cubicBezTo>
                <a:cubicBezTo>
                  <a:pt x="25971" y="48301"/>
                  <a:pt x="27857" y="51734"/>
                  <a:pt x="31431" y="53260"/>
                </a:cubicBezTo>
                <a:cubicBezTo>
                  <a:pt x="32783" y="53833"/>
                  <a:pt x="34245" y="54078"/>
                  <a:pt x="35748" y="54078"/>
                </a:cubicBezTo>
                <a:cubicBezTo>
                  <a:pt x="38705" y="54078"/>
                  <a:pt x="41818" y="53130"/>
                  <a:pt x="44542" y="51865"/>
                </a:cubicBezTo>
                <a:cubicBezTo>
                  <a:pt x="51353" y="48846"/>
                  <a:pt x="55778" y="45937"/>
                  <a:pt x="63276" y="45326"/>
                </a:cubicBezTo>
                <a:lnTo>
                  <a:pt x="548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8"/>
          <p:cNvSpPr/>
          <p:nvPr/>
        </p:nvSpPr>
        <p:spPr>
          <a:xfrm rot="10800000">
            <a:off x="-768538" y="4098787"/>
            <a:ext cx="3722588" cy="1079426"/>
          </a:xfrm>
          <a:custGeom>
            <a:avLst/>
            <a:gdLst/>
            <a:ahLst/>
            <a:cxnLst/>
            <a:rect l="l" t="t" r="r" b="b"/>
            <a:pathLst>
              <a:path w="24904" h="6770" extrusionOk="0">
                <a:moveTo>
                  <a:pt x="1" y="0"/>
                </a:moveTo>
                <a:cubicBezTo>
                  <a:pt x="949" y="1057"/>
                  <a:pt x="2104" y="1940"/>
                  <a:pt x="3564" y="2093"/>
                </a:cubicBezTo>
                <a:cubicBezTo>
                  <a:pt x="3717" y="2108"/>
                  <a:pt x="3871" y="2115"/>
                  <a:pt x="4026" y="2115"/>
                </a:cubicBezTo>
                <a:cubicBezTo>
                  <a:pt x="5399" y="2115"/>
                  <a:pt x="6827" y="1579"/>
                  <a:pt x="8208" y="1579"/>
                </a:cubicBezTo>
                <a:cubicBezTo>
                  <a:pt x="8244" y="1579"/>
                  <a:pt x="8280" y="1580"/>
                  <a:pt x="8316" y="1581"/>
                </a:cubicBezTo>
                <a:cubicBezTo>
                  <a:pt x="11150" y="1635"/>
                  <a:pt x="13046" y="3924"/>
                  <a:pt x="15182" y="5515"/>
                </a:cubicBezTo>
                <a:cubicBezTo>
                  <a:pt x="16088" y="6192"/>
                  <a:pt x="17163" y="6769"/>
                  <a:pt x="18342" y="6769"/>
                </a:cubicBezTo>
                <a:cubicBezTo>
                  <a:pt x="18567" y="6769"/>
                  <a:pt x="18797" y="6748"/>
                  <a:pt x="19029" y="6703"/>
                </a:cubicBezTo>
                <a:cubicBezTo>
                  <a:pt x="20642" y="6376"/>
                  <a:pt x="21939" y="4926"/>
                  <a:pt x="22811" y="3455"/>
                </a:cubicBezTo>
                <a:cubicBezTo>
                  <a:pt x="23606" y="2180"/>
                  <a:pt x="24195" y="1036"/>
                  <a:pt x="2490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8"/>
          <p:cNvSpPr/>
          <p:nvPr/>
        </p:nvSpPr>
        <p:spPr>
          <a:xfrm rot="-554260">
            <a:off x="993397" y="45400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8"/>
          <p:cNvSpPr/>
          <p:nvPr/>
        </p:nvSpPr>
        <p:spPr>
          <a:xfrm rot="-554260">
            <a:off x="497134" y="68606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8"/>
          <p:cNvSpPr/>
          <p:nvPr/>
        </p:nvSpPr>
        <p:spPr>
          <a:xfrm rot="-554260">
            <a:off x="8405132" y="2828550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8"/>
          <p:cNvSpPr/>
          <p:nvPr/>
        </p:nvSpPr>
        <p:spPr>
          <a:xfrm rot="-554260">
            <a:off x="7626774" y="4607635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8"/>
          <p:cNvSpPr/>
          <p:nvPr/>
        </p:nvSpPr>
        <p:spPr>
          <a:xfrm rot="-554260">
            <a:off x="1874199" y="202460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0" name="Google Shape;640;p28"/>
          <p:cNvGrpSpPr/>
          <p:nvPr/>
        </p:nvGrpSpPr>
        <p:grpSpPr>
          <a:xfrm>
            <a:off x="7466303" y="-862172"/>
            <a:ext cx="2128540" cy="1965525"/>
            <a:chOff x="7164153" y="-355122"/>
            <a:chExt cx="2128540" cy="1965525"/>
          </a:xfrm>
        </p:grpSpPr>
        <p:sp>
          <p:nvSpPr>
            <p:cNvPr id="641" name="Google Shape;641;p28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8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8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8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8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8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8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8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8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8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8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8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8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8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8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28"/>
          <p:cNvGrpSpPr/>
          <p:nvPr/>
        </p:nvGrpSpPr>
        <p:grpSpPr>
          <a:xfrm>
            <a:off x="8278150" y="-123011"/>
            <a:ext cx="504838" cy="2212221"/>
            <a:chOff x="8278150" y="-123011"/>
            <a:chExt cx="504838" cy="2212221"/>
          </a:xfrm>
        </p:grpSpPr>
        <p:grpSp>
          <p:nvGrpSpPr>
            <p:cNvPr id="657" name="Google Shape;657;p28"/>
            <p:cNvGrpSpPr/>
            <p:nvPr/>
          </p:nvGrpSpPr>
          <p:grpSpPr>
            <a:xfrm>
              <a:off x="8278150" y="545919"/>
              <a:ext cx="504838" cy="1543292"/>
              <a:chOff x="8079300" y="275881"/>
              <a:chExt cx="504838" cy="1543292"/>
            </a:xfrm>
          </p:grpSpPr>
          <p:sp>
            <p:nvSpPr>
              <p:cNvPr id="658" name="Google Shape;658;p28"/>
              <p:cNvSpPr/>
              <p:nvPr/>
            </p:nvSpPr>
            <p:spPr>
              <a:xfrm>
                <a:off x="8154471" y="813151"/>
                <a:ext cx="17492" cy="654628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3" extrusionOk="0">
                    <a:moveTo>
                      <a:pt x="72" y="1"/>
                    </a:moveTo>
                    <a:cubicBezTo>
                      <a:pt x="40" y="1"/>
                      <a:pt x="7" y="20"/>
                      <a:pt x="1" y="60"/>
                    </a:cubicBezTo>
                    <a:lnTo>
                      <a:pt x="1" y="5847"/>
                    </a:lnTo>
                    <a:cubicBezTo>
                      <a:pt x="1" y="5886"/>
                      <a:pt x="40" y="5912"/>
                      <a:pt x="79" y="5912"/>
                    </a:cubicBezTo>
                    <a:cubicBezTo>
                      <a:pt x="118" y="5912"/>
                      <a:pt x="157" y="5886"/>
                      <a:pt x="144" y="5847"/>
                    </a:cubicBezTo>
                    <a:lnTo>
                      <a:pt x="144" y="60"/>
                    </a:lnTo>
                    <a:cubicBezTo>
                      <a:pt x="138" y="20"/>
                      <a:pt x="105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8"/>
              <p:cNvSpPr/>
              <p:nvPr/>
            </p:nvSpPr>
            <p:spPr>
              <a:xfrm>
                <a:off x="8213811" y="812487"/>
                <a:ext cx="17381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57" h="764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7564"/>
                    </a:lnTo>
                    <a:cubicBezTo>
                      <a:pt x="0" y="7603"/>
                      <a:pt x="26" y="7642"/>
                      <a:pt x="79" y="7642"/>
                    </a:cubicBezTo>
                    <a:cubicBezTo>
                      <a:pt x="118" y="7642"/>
                      <a:pt x="157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8"/>
              <p:cNvSpPr/>
              <p:nvPr/>
            </p:nvSpPr>
            <p:spPr>
              <a:xfrm>
                <a:off x="8268723" y="812487"/>
                <a:ext cx="17492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58" h="8466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40" y="8465"/>
                      <a:pt x="79" y="8465"/>
                    </a:cubicBezTo>
                    <a:cubicBezTo>
                      <a:pt x="118" y="8465"/>
                      <a:pt x="157" y="8426"/>
                      <a:pt x="157" y="838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8"/>
              <p:cNvSpPr/>
              <p:nvPr/>
            </p:nvSpPr>
            <p:spPr>
              <a:xfrm>
                <a:off x="8328063" y="812487"/>
                <a:ext cx="17381" cy="1006686"/>
              </a:xfrm>
              <a:custGeom>
                <a:avLst/>
                <a:gdLst/>
                <a:ahLst/>
                <a:cxnLst/>
                <a:rect l="l" t="t" r="r" b="b"/>
                <a:pathLst>
                  <a:path w="157" h="909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9027"/>
                    </a:lnTo>
                    <a:cubicBezTo>
                      <a:pt x="0" y="9066"/>
                      <a:pt x="39" y="9092"/>
                      <a:pt x="79" y="9092"/>
                    </a:cubicBezTo>
                    <a:cubicBezTo>
                      <a:pt x="118" y="9092"/>
                      <a:pt x="157" y="9066"/>
                      <a:pt x="157" y="902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8"/>
              <p:cNvSpPr/>
              <p:nvPr/>
            </p:nvSpPr>
            <p:spPr>
              <a:xfrm>
                <a:off x="8391610" y="812487"/>
                <a:ext cx="16053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45" h="8466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27" y="8465"/>
                      <a:pt x="79" y="8465"/>
                    </a:cubicBezTo>
                    <a:cubicBezTo>
                      <a:pt x="119" y="8465"/>
                      <a:pt x="145" y="8426"/>
                      <a:pt x="145" y="8387"/>
                    </a:cubicBezTo>
                    <a:lnTo>
                      <a:pt x="145" y="66"/>
                    </a:lnTo>
                    <a:cubicBezTo>
                      <a:pt x="145" y="26"/>
                      <a:pt x="119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8"/>
              <p:cNvSpPr/>
              <p:nvPr/>
            </p:nvSpPr>
            <p:spPr>
              <a:xfrm>
                <a:off x="8450950" y="812487"/>
                <a:ext cx="16053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643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7564"/>
                    </a:lnTo>
                    <a:cubicBezTo>
                      <a:pt x="1" y="7603"/>
                      <a:pt x="27" y="7642"/>
                      <a:pt x="79" y="7642"/>
                    </a:cubicBezTo>
                    <a:cubicBezTo>
                      <a:pt x="118" y="7642"/>
                      <a:pt x="144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8"/>
              <p:cNvSpPr/>
              <p:nvPr/>
            </p:nvSpPr>
            <p:spPr>
              <a:xfrm>
                <a:off x="8501544" y="812487"/>
                <a:ext cx="17492" cy="65529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9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5853"/>
                    </a:lnTo>
                    <a:cubicBezTo>
                      <a:pt x="1" y="5892"/>
                      <a:pt x="40" y="5918"/>
                      <a:pt x="79" y="5918"/>
                    </a:cubicBezTo>
                    <a:cubicBezTo>
                      <a:pt x="118" y="5918"/>
                      <a:pt x="158" y="5892"/>
                      <a:pt x="158" y="5853"/>
                    </a:cubicBezTo>
                    <a:lnTo>
                      <a:pt x="158" y="66"/>
                    </a:lnTo>
                    <a:cubicBezTo>
                      <a:pt x="158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8"/>
              <p:cNvSpPr/>
              <p:nvPr/>
            </p:nvSpPr>
            <p:spPr>
              <a:xfrm>
                <a:off x="8322970" y="318947"/>
                <a:ext cx="17492" cy="26227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369" extrusionOk="0">
                    <a:moveTo>
                      <a:pt x="79" y="0"/>
                    </a:moveTo>
                    <a:cubicBezTo>
                      <a:pt x="40" y="0"/>
                      <a:pt x="0" y="23"/>
                      <a:pt x="7" y="69"/>
                    </a:cubicBezTo>
                    <a:lnTo>
                      <a:pt x="7" y="2303"/>
                    </a:lnTo>
                    <a:cubicBezTo>
                      <a:pt x="7" y="2342"/>
                      <a:pt x="33" y="2368"/>
                      <a:pt x="72" y="2368"/>
                    </a:cubicBezTo>
                    <a:cubicBezTo>
                      <a:pt x="112" y="2368"/>
                      <a:pt x="151" y="2342"/>
                      <a:pt x="151" y="2303"/>
                    </a:cubicBezTo>
                    <a:lnTo>
                      <a:pt x="151" y="69"/>
                    </a:lnTo>
                    <a:cubicBezTo>
                      <a:pt x="157" y="23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8"/>
              <p:cNvSpPr/>
              <p:nvPr/>
            </p:nvSpPr>
            <p:spPr>
              <a:xfrm>
                <a:off x="8268723" y="275881"/>
                <a:ext cx="111485" cy="9388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848" extrusionOk="0">
                    <a:moveTo>
                      <a:pt x="598" y="0"/>
                    </a:moveTo>
                    <a:cubicBezTo>
                      <a:pt x="590" y="0"/>
                      <a:pt x="583" y="0"/>
                      <a:pt x="575" y="1"/>
                    </a:cubicBezTo>
                    <a:cubicBezTo>
                      <a:pt x="197" y="1"/>
                      <a:pt x="1" y="458"/>
                      <a:pt x="275" y="719"/>
                    </a:cubicBezTo>
                    <a:cubicBezTo>
                      <a:pt x="364" y="808"/>
                      <a:pt x="472" y="848"/>
                      <a:pt x="577" y="848"/>
                    </a:cubicBezTo>
                    <a:cubicBezTo>
                      <a:pt x="797" y="848"/>
                      <a:pt x="1006" y="675"/>
                      <a:pt x="1006" y="419"/>
                    </a:cubicBezTo>
                    <a:cubicBezTo>
                      <a:pt x="1006" y="191"/>
                      <a:pt x="823" y="0"/>
                      <a:pt x="5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8"/>
              <p:cNvSpPr/>
              <p:nvPr/>
            </p:nvSpPr>
            <p:spPr>
              <a:xfrm>
                <a:off x="8079300" y="573799"/>
                <a:ext cx="504838" cy="503398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4547" extrusionOk="0">
                    <a:moveTo>
                      <a:pt x="2273" y="1"/>
                    </a:moveTo>
                    <a:cubicBezTo>
                      <a:pt x="1019" y="1"/>
                      <a:pt x="0" y="1020"/>
                      <a:pt x="0" y="2274"/>
                    </a:cubicBezTo>
                    <a:cubicBezTo>
                      <a:pt x="0" y="3528"/>
                      <a:pt x="1019" y="4547"/>
                      <a:pt x="2273" y="4547"/>
                    </a:cubicBezTo>
                    <a:cubicBezTo>
                      <a:pt x="3540" y="4547"/>
                      <a:pt x="4559" y="3528"/>
                      <a:pt x="4559" y="2274"/>
                    </a:cubicBezTo>
                    <a:cubicBezTo>
                      <a:pt x="4559" y="1020"/>
                      <a:pt x="3540" y="1"/>
                      <a:pt x="22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8" name="Google Shape;668;p28"/>
            <p:cNvSpPr/>
            <p:nvPr/>
          </p:nvSpPr>
          <p:spPr>
            <a:xfrm>
              <a:off x="8521825" y="-123011"/>
              <a:ext cx="17950" cy="711973"/>
            </a:xfrm>
            <a:custGeom>
              <a:avLst/>
              <a:gdLst/>
              <a:ahLst/>
              <a:cxnLst/>
              <a:rect l="l" t="t" r="r" b="b"/>
              <a:pathLst>
                <a:path w="158" h="2369" extrusionOk="0">
                  <a:moveTo>
                    <a:pt x="79" y="0"/>
                  </a:moveTo>
                  <a:cubicBezTo>
                    <a:pt x="40" y="0"/>
                    <a:pt x="0" y="23"/>
                    <a:pt x="7" y="69"/>
                  </a:cubicBezTo>
                  <a:lnTo>
                    <a:pt x="7" y="2303"/>
                  </a:lnTo>
                  <a:cubicBezTo>
                    <a:pt x="7" y="2342"/>
                    <a:pt x="33" y="2368"/>
                    <a:pt x="72" y="2368"/>
                  </a:cubicBezTo>
                  <a:cubicBezTo>
                    <a:pt x="112" y="2368"/>
                    <a:pt x="151" y="2342"/>
                    <a:pt x="151" y="2303"/>
                  </a:cubicBezTo>
                  <a:lnTo>
                    <a:pt x="151" y="69"/>
                  </a:lnTo>
                  <a:cubicBezTo>
                    <a:pt x="157" y="23"/>
                    <a:pt x="118" y="0"/>
                    <a:pt x="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714300" y="1206800"/>
            <a:ext cx="7715400" cy="33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" name="Google Shape;27;p4"/>
          <p:cNvGrpSpPr/>
          <p:nvPr/>
        </p:nvGrpSpPr>
        <p:grpSpPr>
          <a:xfrm>
            <a:off x="5757795" y="-42819"/>
            <a:ext cx="4174516" cy="1081110"/>
            <a:chOff x="5139650" y="1052375"/>
            <a:chExt cx="2239427" cy="912175"/>
          </a:xfrm>
        </p:grpSpPr>
        <p:sp>
          <p:nvSpPr>
            <p:cNvPr id="28" name="Google Shape;28;p4"/>
            <p:cNvSpPr/>
            <p:nvPr/>
          </p:nvSpPr>
          <p:spPr>
            <a:xfrm>
              <a:off x="5139650" y="1052375"/>
              <a:ext cx="2239425" cy="912175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5155102" y="1053066"/>
              <a:ext cx="2223975" cy="793653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9045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 b="1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●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●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●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7" r:id="rId3"/>
    <p:sldLayoutId id="2147483658" r:id="rId4"/>
    <p:sldLayoutId id="2147483661" r:id="rId5"/>
    <p:sldLayoutId id="2147483664" r:id="rId6"/>
    <p:sldLayoutId id="2147483673" r:id="rId7"/>
    <p:sldLayoutId id="2147483674" r:id="rId8"/>
    <p:sldLayoutId id="214748367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9" name="Google Shape;679;p32"/>
          <p:cNvGrpSpPr/>
          <p:nvPr/>
        </p:nvGrpSpPr>
        <p:grpSpPr>
          <a:xfrm rot="1310181">
            <a:off x="5344147" y="994287"/>
            <a:ext cx="2846981" cy="3057944"/>
            <a:chOff x="5723226" y="994516"/>
            <a:chExt cx="2670753" cy="2868657"/>
          </a:xfrm>
        </p:grpSpPr>
        <p:sp>
          <p:nvSpPr>
            <p:cNvPr id="680" name="Google Shape;680;p32"/>
            <p:cNvSpPr/>
            <p:nvPr/>
          </p:nvSpPr>
          <p:spPr>
            <a:xfrm rot="-554324">
              <a:off x="5911703" y="1162218"/>
              <a:ext cx="2293798" cy="2533253"/>
            </a:xfrm>
            <a:custGeom>
              <a:avLst/>
              <a:gdLst/>
              <a:ahLst/>
              <a:cxnLst/>
              <a:rect l="l" t="t" r="r" b="b"/>
              <a:pathLst>
                <a:path w="29916" h="33039" extrusionOk="0">
                  <a:moveTo>
                    <a:pt x="13534" y="1"/>
                  </a:moveTo>
                  <a:cubicBezTo>
                    <a:pt x="6062" y="14"/>
                    <a:pt x="13" y="6062"/>
                    <a:pt x="0" y="13521"/>
                  </a:cubicBezTo>
                  <a:lnTo>
                    <a:pt x="0" y="32059"/>
                  </a:lnTo>
                  <a:cubicBezTo>
                    <a:pt x="0" y="32594"/>
                    <a:pt x="444" y="33038"/>
                    <a:pt x="980" y="33038"/>
                  </a:cubicBezTo>
                  <a:lnTo>
                    <a:pt x="28936" y="33038"/>
                  </a:lnTo>
                  <a:cubicBezTo>
                    <a:pt x="29484" y="33038"/>
                    <a:pt x="29915" y="32594"/>
                    <a:pt x="29915" y="32059"/>
                  </a:cubicBezTo>
                  <a:lnTo>
                    <a:pt x="29915" y="13521"/>
                  </a:lnTo>
                  <a:cubicBezTo>
                    <a:pt x="29915" y="6062"/>
                    <a:pt x="23867" y="1"/>
                    <a:pt x="163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2"/>
            <p:cNvSpPr/>
            <p:nvPr/>
          </p:nvSpPr>
          <p:spPr>
            <a:xfrm rot="-554324">
              <a:off x="5981851" y="1238165"/>
              <a:ext cx="2143593" cy="2382971"/>
            </a:xfrm>
            <a:custGeom>
              <a:avLst/>
              <a:gdLst/>
              <a:ahLst/>
              <a:cxnLst/>
              <a:rect l="l" t="t" r="r" b="b"/>
              <a:pathLst>
                <a:path w="27957" h="31079" extrusionOk="0">
                  <a:moveTo>
                    <a:pt x="12555" y="1"/>
                  </a:moveTo>
                  <a:cubicBezTo>
                    <a:pt x="5618" y="1"/>
                    <a:pt x="1" y="5618"/>
                    <a:pt x="1" y="12541"/>
                  </a:cubicBezTo>
                  <a:lnTo>
                    <a:pt x="1" y="31079"/>
                  </a:lnTo>
                  <a:lnTo>
                    <a:pt x="27956" y="31079"/>
                  </a:lnTo>
                  <a:lnTo>
                    <a:pt x="27956" y="12541"/>
                  </a:lnTo>
                  <a:cubicBezTo>
                    <a:pt x="27956" y="5618"/>
                    <a:pt x="22339" y="1"/>
                    <a:pt x="154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2"/>
            <p:cNvSpPr/>
            <p:nvPr/>
          </p:nvSpPr>
          <p:spPr>
            <a:xfrm rot="-554324">
              <a:off x="6767046" y="2112745"/>
              <a:ext cx="362671" cy="362594"/>
            </a:xfrm>
            <a:custGeom>
              <a:avLst/>
              <a:gdLst/>
              <a:ahLst/>
              <a:cxnLst/>
              <a:rect l="l" t="t" r="r" b="b"/>
              <a:pathLst>
                <a:path w="4730" h="4729" extrusionOk="0">
                  <a:moveTo>
                    <a:pt x="1" y="0"/>
                  </a:moveTo>
                  <a:lnTo>
                    <a:pt x="1" y="4729"/>
                  </a:lnTo>
                  <a:lnTo>
                    <a:pt x="4730" y="4729"/>
                  </a:lnTo>
                  <a:lnTo>
                    <a:pt x="4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2"/>
            <p:cNvSpPr/>
            <p:nvPr/>
          </p:nvSpPr>
          <p:spPr>
            <a:xfrm rot="-554324">
              <a:off x="6798100" y="2143721"/>
              <a:ext cx="300565" cy="300641"/>
            </a:xfrm>
            <a:custGeom>
              <a:avLst/>
              <a:gdLst/>
              <a:ahLst/>
              <a:cxnLst/>
              <a:rect l="l" t="t" r="r" b="b"/>
              <a:pathLst>
                <a:path w="3920" h="3921" extrusionOk="0">
                  <a:moveTo>
                    <a:pt x="3881" y="1"/>
                  </a:moveTo>
                  <a:lnTo>
                    <a:pt x="1" y="40"/>
                  </a:lnTo>
                  <a:lnTo>
                    <a:pt x="40" y="3920"/>
                  </a:lnTo>
                  <a:lnTo>
                    <a:pt x="3920" y="3881"/>
                  </a:lnTo>
                  <a:lnTo>
                    <a:pt x="38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2"/>
            <p:cNvSpPr/>
            <p:nvPr/>
          </p:nvSpPr>
          <p:spPr>
            <a:xfrm rot="-554324">
              <a:off x="7141749" y="1585042"/>
              <a:ext cx="707247" cy="781314"/>
            </a:xfrm>
            <a:custGeom>
              <a:avLst/>
              <a:gdLst/>
              <a:ahLst/>
              <a:cxnLst/>
              <a:rect l="l" t="t" r="r" b="b"/>
              <a:pathLst>
                <a:path w="9224" h="10190" extrusionOk="0">
                  <a:moveTo>
                    <a:pt x="0" y="0"/>
                  </a:moveTo>
                  <a:lnTo>
                    <a:pt x="0" y="10190"/>
                  </a:lnTo>
                  <a:lnTo>
                    <a:pt x="9223" y="10190"/>
                  </a:lnTo>
                  <a:lnTo>
                    <a:pt x="9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2"/>
            <p:cNvSpPr/>
            <p:nvPr/>
          </p:nvSpPr>
          <p:spPr>
            <a:xfrm rot="-554324">
              <a:off x="7184846" y="1632120"/>
              <a:ext cx="621141" cy="688155"/>
            </a:xfrm>
            <a:custGeom>
              <a:avLst/>
              <a:gdLst/>
              <a:ahLst/>
              <a:cxnLst/>
              <a:rect l="l" t="t" r="r" b="b"/>
              <a:pathLst>
                <a:path w="8101" h="8975" extrusionOk="0">
                  <a:moveTo>
                    <a:pt x="1" y="0"/>
                  </a:moveTo>
                  <a:lnTo>
                    <a:pt x="1" y="8975"/>
                  </a:lnTo>
                  <a:lnTo>
                    <a:pt x="8100" y="8975"/>
                  </a:lnTo>
                  <a:lnTo>
                    <a:pt x="81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2"/>
            <p:cNvSpPr/>
            <p:nvPr/>
          </p:nvSpPr>
          <p:spPr>
            <a:xfrm rot="-554324">
              <a:off x="7289050" y="1748280"/>
              <a:ext cx="412740" cy="455831"/>
            </a:xfrm>
            <a:custGeom>
              <a:avLst/>
              <a:gdLst/>
              <a:ahLst/>
              <a:cxnLst/>
              <a:rect l="l" t="t" r="r" b="b"/>
              <a:pathLst>
                <a:path w="5383" h="5945" extrusionOk="0">
                  <a:moveTo>
                    <a:pt x="1" y="1"/>
                  </a:moveTo>
                  <a:lnTo>
                    <a:pt x="1" y="5945"/>
                  </a:lnTo>
                  <a:lnTo>
                    <a:pt x="5383" y="5945"/>
                  </a:lnTo>
                  <a:lnTo>
                    <a:pt x="53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2"/>
            <p:cNvSpPr/>
            <p:nvPr/>
          </p:nvSpPr>
          <p:spPr>
            <a:xfrm rot="-554324">
              <a:off x="7087221" y="1642344"/>
              <a:ext cx="43091" cy="49915"/>
            </a:xfrm>
            <a:custGeom>
              <a:avLst/>
              <a:gdLst/>
              <a:ahLst/>
              <a:cxnLst/>
              <a:rect l="l" t="t" r="r" b="b"/>
              <a:pathLst>
                <a:path w="562" h="651" extrusionOk="0">
                  <a:moveTo>
                    <a:pt x="8" y="1"/>
                  </a:moveTo>
                  <a:cubicBezTo>
                    <a:pt x="4" y="1"/>
                    <a:pt x="0" y="4"/>
                    <a:pt x="0" y="10"/>
                  </a:cubicBezTo>
                  <a:cubicBezTo>
                    <a:pt x="0" y="10"/>
                    <a:pt x="0" y="23"/>
                    <a:pt x="0" y="23"/>
                  </a:cubicBezTo>
                  <a:lnTo>
                    <a:pt x="536" y="651"/>
                  </a:lnTo>
                  <a:lnTo>
                    <a:pt x="562" y="651"/>
                  </a:lnTo>
                  <a:cubicBezTo>
                    <a:pt x="562" y="637"/>
                    <a:pt x="562" y="637"/>
                    <a:pt x="562" y="624"/>
                  </a:cubicBezTo>
                  <a:lnTo>
                    <a:pt x="26" y="10"/>
                  </a:lnTo>
                  <a:cubicBezTo>
                    <a:pt x="20" y="4"/>
                    <a:pt x="13" y="1"/>
                    <a:pt x="8" y="1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2"/>
            <p:cNvSpPr/>
            <p:nvPr/>
          </p:nvSpPr>
          <p:spPr>
            <a:xfrm rot="-554324">
              <a:off x="7741642" y="1536039"/>
              <a:ext cx="45851" cy="48535"/>
            </a:xfrm>
            <a:custGeom>
              <a:avLst/>
              <a:gdLst/>
              <a:ahLst/>
              <a:cxnLst/>
              <a:rect l="l" t="t" r="r" b="b"/>
              <a:pathLst>
                <a:path w="598" h="633" extrusionOk="0">
                  <a:moveTo>
                    <a:pt x="574" y="0"/>
                  </a:moveTo>
                  <a:cubicBezTo>
                    <a:pt x="570" y="0"/>
                    <a:pt x="566" y="2"/>
                    <a:pt x="562" y="5"/>
                  </a:cubicBezTo>
                  <a:lnTo>
                    <a:pt x="13" y="619"/>
                  </a:lnTo>
                  <a:cubicBezTo>
                    <a:pt x="0" y="619"/>
                    <a:pt x="0" y="632"/>
                    <a:pt x="13" y="632"/>
                  </a:cubicBezTo>
                  <a:lnTo>
                    <a:pt x="26" y="632"/>
                  </a:lnTo>
                  <a:lnTo>
                    <a:pt x="588" y="32"/>
                  </a:lnTo>
                  <a:cubicBezTo>
                    <a:pt x="598" y="12"/>
                    <a:pt x="586" y="0"/>
                    <a:pt x="574" y="0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2"/>
            <p:cNvSpPr/>
            <p:nvPr/>
          </p:nvSpPr>
          <p:spPr>
            <a:xfrm rot="-554324">
              <a:off x="7859019" y="2260930"/>
              <a:ext cx="45775" cy="49455"/>
            </a:xfrm>
            <a:custGeom>
              <a:avLst/>
              <a:gdLst/>
              <a:ahLst/>
              <a:cxnLst/>
              <a:rect l="l" t="t" r="r" b="b"/>
              <a:pathLst>
                <a:path w="597" h="645" extrusionOk="0">
                  <a:moveTo>
                    <a:pt x="26" y="0"/>
                  </a:moveTo>
                  <a:cubicBezTo>
                    <a:pt x="13" y="0"/>
                    <a:pt x="0" y="17"/>
                    <a:pt x="21" y="17"/>
                  </a:cubicBezTo>
                  <a:lnTo>
                    <a:pt x="570" y="644"/>
                  </a:lnTo>
                  <a:lnTo>
                    <a:pt x="583" y="644"/>
                  </a:lnTo>
                  <a:cubicBezTo>
                    <a:pt x="583" y="631"/>
                    <a:pt x="583" y="631"/>
                    <a:pt x="583" y="631"/>
                  </a:cubicBezTo>
                  <a:cubicBezTo>
                    <a:pt x="596" y="631"/>
                    <a:pt x="596" y="618"/>
                    <a:pt x="583" y="618"/>
                  </a:cubicBezTo>
                  <a:lnTo>
                    <a:pt x="34" y="4"/>
                  </a:ln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2"/>
            <p:cNvSpPr/>
            <p:nvPr/>
          </p:nvSpPr>
          <p:spPr>
            <a:xfrm rot="-554324">
              <a:off x="7204176" y="2367740"/>
              <a:ext cx="45161" cy="49225"/>
            </a:xfrm>
            <a:custGeom>
              <a:avLst/>
              <a:gdLst/>
              <a:ahLst/>
              <a:cxnLst/>
              <a:rect l="l" t="t" r="r" b="b"/>
              <a:pathLst>
                <a:path w="589" h="642" extrusionOk="0">
                  <a:moveTo>
                    <a:pt x="562" y="1"/>
                  </a:moveTo>
                  <a:lnTo>
                    <a:pt x="0" y="615"/>
                  </a:lnTo>
                  <a:cubicBezTo>
                    <a:pt x="0" y="615"/>
                    <a:pt x="0" y="628"/>
                    <a:pt x="0" y="641"/>
                  </a:cubicBezTo>
                  <a:lnTo>
                    <a:pt x="26" y="641"/>
                  </a:lnTo>
                  <a:lnTo>
                    <a:pt x="575" y="27"/>
                  </a:lnTo>
                  <a:cubicBezTo>
                    <a:pt x="588" y="14"/>
                    <a:pt x="588" y="14"/>
                    <a:pt x="575" y="1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2"/>
            <p:cNvSpPr/>
            <p:nvPr/>
          </p:nvSpPr>
          <p:spPr>
            <a:xfrm rot="-554324">
              <a:off x="7319413" y="1783482"/>
              <a:ext cx="304628" cy="131344"/>
            </a:xfrm>
            <a:custGeom>
              <a:avLst/>
              <a:gdLst/>
              <a:ahLst/>
              <a:cxnLst/>
              <a:rect l="l" t="t" r="r" b="b"/>
              <a:pathLst>
                <a:path w="3973" h="1713" extrusionOk="0">
                  <a:moveTo>
                    <a:pt x="1856" y="1"/>
                  </a:moveTo>
                  <a:lnTo>
                    <a:pt x="1" y="1712"/>
                  </a:lnTo>
                  <a:lnTo>
                    <a:pt x="3972" y="954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2"/>
            <p:cNvSpPr/>
            <p:nvPr/>
          </p:nvSpPr>
          <p:spPr>
            <a:xfrm rot="-554324">
              <a:off x="7417727" y="1985884"/>
              <a:ext cx="254483" cy="153273"/>
            </a:xfrm>
            <a:custGeom>
              <a:avLst/>
              <a:gdLst/>
              <a:ahLst/>
              <a:cxnLst/>
              <a:rect l="l" t="t" r="r" b="b"/>
              <a:pathLst>
                <a:path w="3319" h="1999" extrusionOk="0">
                  <a:moveTo>
                    <a:pt x="3123" y="92"/>
                  </a:moveTo>
                  <a:lnTo>
                    <a:pt x="3267" y="1921"/>
                  </a:lnTo>
                  <a:lnTo>
                    <a:pt x="158" y="954"/>
                  </a:lnTo>
                  <a:lnTo>
                    <a:pt x="3123" y="92"/>
                  </a:lnTo>
                  <a:close/>
                  <a:moveTo>
                    <a:pt x="3136" y="0"/>
                  </a:moveTo>
                  <a:lnTo>
                    <a:pt x="27" y="915"/>
                  </a:lnTo>
                  <a:cubicBezTo>
                    <a:pt x="14" y="928"/>
                    <a:pt x="1" y="941"/>
                    <a:pt x="1" y="954"/>
                  </a:cubicBezTo>
                  <a:cubicBezTo>
                    <a:pt x="1" y="967"/>
                    <a:pt x="1" y="980"/>
                    <a:pt x="27" y="980"/>
                  </a:cubicBezTo>
                  <a:lnTo>
                    <a:pt x="3293" y="1999"/>
                  </a:lnTo>
                  <a:lnTo>
                    <a:pt x="3306" y="1999"/>
                  </a:lnTo>
                  <a:cubicBezTo>
                    <a:pt x="3306" y="1999"/>
                    <a:pt x="3306" y="1999"/>
                    <a:pt x="3319" y="1986"/>
                  </a:cubicBezTo>
                  <a:cubicBezTo>
                    <a:pt x="3319" y="1986"/>
                    <a:pt x="3319" y="1973"/>
                    <a:pt x="3319" y="1960"/>
                  </a:cubicBezTo>
                  <a:lnTo>
                    <a:pt x="3188" y="26"/>
                  </a:lnTo>
                  <a:cubicBezTo>
                    <a:pt x="3188" y="13"/>
                    <a:pt x="3175" y="13"/>
                    <a:pt x="3175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2"/>
            <p:cNvSpPr/>
            <p:nvPr/>
          </p:nvSpPr>
          <p:spPr>
            <a:xfrm rot="-554324">
              <a:off x="7312482" y="1959423"/>
              <a:ext cx="192377" cy="164620"/>
            </a:xfrm>
            <a:custGeom>
              <a:avLst/>
              <a:gdLst/>
              <a:ahLst/>
              <a:cxnLst/>
              <a:rect l="l" t="t" r="r" b="b"/>
              <a:pathLst>
                <a:path w="2509" h="2147" extrusionOk="0">
                  <a:moveTo>
                    <a:pt x="1437" y="0"/>
                  </a:moveTo>
                  <a:cubicBezTo>
                    <a:pt x="484" y="0"/>
                    <a:pt x="0" y="1150"/>
                    <a:pt x="680" y="1829"/>
                  </a:cubicBezTo>
                  <a:cubicBezTo>
                    <a:pt x="899" y="2049"/>
                    <a:pt x="1168" y="2147"/>
                    <a:pt x="1431" y="2147"/>
                  </a:cubicBezTo>
                  <a:cubicBezTo>
                    <a:pt x="1982" y="2147"/>
                    <a:pt x="2509" y="1717"/>
                    <a:pt x="2509" y="1071"/>
                  </a:cubicBezTo>
                  <a:cubicBezTo>
                    <a:pt x="2509" y="470"/>
                    <a:pt x="2025" y="0"/>
                    <a:pt x="1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2"/>
            <p:cNvSpPr/>
            <p:nvPr/>
          </p:nvSpPr>
          <p:spPr>
            <a:xfrm rot="-554324">
              <a:off x="7458632" y="1812779"/>
              <a:ext cx="103741" cy="147369"/>
            </a:xfrm>
            <a:custGeom>
              <a:avLst/>
              <a:gdLst/>
              <a:ahLst/>
              <a:cxnLst/>
              <a:rect l="l" t="t" r="r" b="b"/>
              <a:pathLst>
                <a:path w="1353" h="1922" extrusionOk="0">
                  <a:moveTo>
                    <a:pt x="55" y="0"/>
                  </a:moveTo>
                  <a:cubicBezTo>
                    <a:pt x="32" y="0"/>
                    <a:pt x="1" y="34"/>
                    <a:pt x="20" y="53"/>
                  </a:cubicBezTo>
                  <a:lnTo>
                    <a:pt x="1287" y="1908"/>
                  </a:lnTo>
                  <a:cubicBezTo>
                    <a:pt x="1301" y="1921"/>
                    <a:pt x="1314" y="1921"/>
                    <a:pt x="1314" y="1921"/>
                  </a:cubicBezTo>
                  <a:lnTo>
                    <a:pt x="1340" y="1921"/>
                  </a:lnTo>
                  <a:cubicBezTo>
                    <a:pt x="1353" y="1908"/>
                    <a:pt x="1353" y="1882"/>
                    <a:pt x="1340" y="1869"/>
                  </a:cubicBezTo>
                  <a:lnTo>
                    <a:pt x="73" y="14"/>
                  </a:lnTo>
                  <a:cubicBezTo>
                    <a:pt x="69" y="4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2"/>
            <p:cNvSpPr/>
            <p:nvPr/>
          </p:nvSpPr>
          <p:spPr>
            <a:xfrm rot="-554324">
              <a:off x="7439279" y="1840588"/>
              <a:ext cx="103281" cy="147062"/>
            </a:xfrm>
            <a:custGeom>
              <a:avLst/>
              <a:gdLst/>
              <a:ahLst/>
              <a:cxnLst/>
              <a:rect l="l" t="t" r="r" b="b"/>
              <a:pathLst>
                <a:path w="1347" h="1918" extrusionOk="0">
                  <a:moveTo>
                    <a:pt x="46" y="1"/>
                  </a:moveTo>
                  <a:cubicBezTo>
                    <a:pt x="40" y="1"/>
                    <a:pt x="33" y="4"/>
                    <a:pt x="27" y="11"/>
                  </a:cubicBezTo>
                  <a:cubicBezTo>
                    <a:pt x="1" y="24"/>
                    <a:pt x="1" y="37"/>
                    <a:pt x="14" y="50"/>
                  </a:cubicBezTo>
                  <a:lnTo>
                    <a:pt x="1281" y="1905"/>
                  </a:lnTo>
                  <a:cubicBezTo>
                    <a:pt x="1281" y="1918"/>
                    <a:pt x="1294" y="1918"/>
                    <a:pt x="1307" y="1918"/>
                  </a:cubicBezTo>
                  <a:lnTo>
                    <a:pt x="1333" y="1918"/>
                  </a:lnTo>
                  <a:cubicBezTo>
                    <a:pt x="1346" y="1905"/>
                    <a:pt x="1346" y="1879"/>
                    <a:pt x="1333" y="1866"/>
                  </a:cubicBezTo>
                  <a:lnTo>
                    <a:pt x="66" y="11"/>
                  </a:lnTo>
                  <a:cubicBezTo>
                    <a:pt x="60" y="4"/>
                    <a:pt x="53" y="1"/>
                    <a:pt x="46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2"/>
            <p:cNvSpPr/>
            <p:nvPr/>
          </p:nvSpPr>
          <p:spPr>
            <a:xfrm rot="-554324">
              <a:off x="7458632" y="1812779"/>
              <a:ext cx="103741" cy="147369"/>
            </a:xfrm>
            <a:custGeom>
              <a:avLst/>
              <a:gdLst/>
              <a:ahLst/>
              <a:cxnLst/>
              <a:rect l="l" t="t" r="r" b="b"/>
              <a:pathLst>
                <a:path w="1353" h="1922" extrusionOk="0">
                  <a:moveTo>
                    <a:pt x="55" y="0"/>
                  </a:moveTo>
                  <a:cubicBezTo>
                    <a:pt x="32" y="0"/>
                    <a:pt x="1" y="34"/>
                    <a:pt x="20" y="53"/>
                  </a:cubicBezTo>
                  <a:lnTo>
                    <a:pt x="1287" y="1908"/>
                  </a:lnTo>
                  <a:cubicBezTo>
                    <a:pt x="1301" y="1921"/>
                    <a:pt x="1314" y="1921"/>
                    <a:pt x="1314" y="1921"/>
                  </a:cubicBezTo>
                  <a:lnTo>
                    <a:pt x="1340" y="1921"/>
                  </a:lnTo>
                  <a:cubicBezTo>
                    <a:pt x="1353" y="1908"/>
                    <a:pt x="1353" y="1882"/>
                    <a:pt x="1340" y="1869"/>
                  </a:cubicBezTo>
                  <a:lnTo>
                    <a:pt x="73" y="14"/>
                  </a:lnTo>
                  <a:cubicBezTo>
                    <a:pt x="69" y="4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2"/>
            <p:cNvSpPr/>
            <p:nvPr/>
          </p:nvSpPr>
          <p:spPr>
            <a:xfrm rot="-554324">
              <a:off x="7478752" y="1785051"/>
              <a:ext cx="104508" cy="147369"/>
            </a:xfrm>
            <a:custGeom>
              <a:avLst/>
              <a:gdLst/>
              <a:ahLst/>
              <a:cxnLst/>
              <a:rect l="l" t="t" r="r" b="b"/>
              <a:pathLst>
                <a:path w="1363" h="1922" extrusionOk="0">
                  <a:moveTo>
                    <a:pt x="62" y="1"/>
                  </a:moveTo>
                  <a:cubicBezTo>
                    <a:pt x="37" y="1"/>
                    <a:pt x="1" y="34"/>
                    <a:pt x="30" y="54"/>
                  </a:cubicBezTo>
                  <a:lnTo>
                    <a:pt x="1297" y="1909"/>
                  </a:lnTo>
                  <a:cubicBezTo>
                    <a:pt x="1297" y="1909"/>
                    <a:pt x="1310" y="1922"/>
                    <a:pt x="1323" y="1922"/>
                  </a:cubicBezTo>
                  <a:cubicBezTo>
                    <a:pt x="1323" y="1922"/>
                    <a:pt x="1336" y="1922"/>
                    <a:pt x="1336" y="1909"/>
                  </a:cubicBezTo>
                  <a:cubicBezTo>
                    <a:pt x="1349" y="1896"/>
                    <a:pt x="1362" y="1883"/>
                    <a:pt x="1349" y="1870"/>
                  </a:cubicBezTo>
                  <a:lnTo>
                    <a:pt x="82" y="15"/>
                  </a:lnTo>
                  <a:cubicBezTo>
                    <a:pt x="79" y="5"/>
                    <a:pt x="71" y="1"/>
                    <a:pt x="62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2"/>
            <p:cNvSpPr/>
            <p:nvPr/>
          </p:nvSpPr>
          <p:spPr>
            <a:xfrm rot="-554324">
              <a:off x="6698858" y="1693550"/>
              <a:ext cx="362671" cy="362671"/>
            </a:xfrm>
            <a:custGeom>
              <a:avLst/>
              <a:gdLst/>
              <a:ahLst/>
              <a:cxnLst/>
              <a:rect l="l" t="t" r="r" b="b"/>
              <a:pathLst>
                <a:path w="4730" h="4730" extrusionOk="0">
                  <a:moveTo>
                    <a:pt x="1" y="0"/>
                  </a:moveTo>
                  <a:lnTo>
                    <a:pt x="1" y="4729"/>
                  </a:lnTo>
                  <a:lnTo>
                    <a:pt x="4730" y="4729"/>
                  </a:lnTo>
                  <a:lnTo>
                    <a:pt x="4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2"/>
            <p:cNvSpPr/>
            <p:nvPr/>
          </p:nvSpPr>
          <p:spPr>
            <a:xfrm rot="-554324">
              <a:off x="6744941" y="1739631"/>
              <a:ext cx="270508" cy="270508"/>
            </a:xfrm>
            <a:custGeom>
              <a:avLst/>
              <a:gdLst/>
              <a:ahLst/>
              <a:cxnLst/>
              <a:rect l="l" t="t" r="r" b="b"/>
              <a:pathLst>
                <a:path w="3528" h="3528" extrusionOk="0">
                  <a:moveTo>
                    <a:pt x="1" y="0"/>
                  </a:moveTo>
                  <a:lnTo>
                    <a:pt x="1" y="3527"/>
                  </a:lnTo>
                  <a:lnTo>
                    <a:pt x="3528" y="3527"/>
                  </a:lnTo>
                  <a:lnTo>
                    <a:pt x="35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2"/>
            <p:cNvSpPr/>
            <p:nvPr/>
          </p:nvSpPr>
          <p:spPr>
            <a:xfrm rot="-554324">
              <a:off x="6735936" y="1740358"/>
              <a:ext cx="270508" cy="158333"/>
            </a:xfrm>
            <a:custGeom>
              <a:avLst/>
              <a:gdLst/>
              <a:ahLst/>
              <a:cxnLst/>
              <a:rect l="l" t="t" r="r" b="b"/>
              <a:pathLst>
                <a:path w="3528" h="2065" extrusionOk="0">
                  <a:moveTo>
                    <a:pt x="1" y="0"/>
                  </a:moveTo>
                  <a:lnTo>
                    <a:pt x="1" y="2012"/>
                  </a:lnTo>
                  <a:cubicBezTo>
                    <a:pt x="70" y="2047"/>
                    <a:pt x="149" y="2064"/>
                    <a:pt x="226" y="2064"/>
                  </a:cubicBezTo>
                  <a:cubicBezTo>
                    <a:pt x="380" y="2064"/>
                    <a:pt x="528" y="1994"/>
                    <a:pt x="589" y="1855"/>
                  </a:cubicBezTo>
                  <a:cubicBezTo>
                    <a:pt x="615" y="1737"/>
                    <a:pt x="641" y="1633"/>
                    <a:pt x="641" y="1528"/>
                  </a:cubicBezTo>
                  <a:cubicBezTo>
                    <a:pt x="713" y="1303"/>
                    <a:pt x="910" y="1171"/>
                    <a:pt x="1119" y="1171"/>
                  </a:cubicBezTo>
                  <a:cubicBezTo>
                    <a:pt x="1213" y="1171"/>
                    <a:pt x="1309" y="1198"/>
                    <a:pt x="1398" y="1254"/>
                  </a:cubicBezTo>
                  <a:cubicBezTo>
                    <a:pt x="1477" y="1306"/>
                    <a:pt x="1542" y="1398"/>
                    <a:pt x="1621" y="1476"/>
                  </a:cubicBezTo>
                  <a:cubicBezTo>
                    <a:pt x="1783" y="1608"/>
                    <a:pt x="1984" y="1677"/>
                    <a:pt x="2188" y="1677"/>
                  </a:cubicBezTo>
                  <a:cubicBezTo>
                    <a:pt x="2247" y="1677"/>
                    <a:pt x="2306" y="1671"/>
                    <a:pt x="2365" y="1659"/>
                  </a:cubicBezTo>
                  <a:cubicBezTo>
                    <a:pt x="2626" y="1594"/>
                    <a:pt x="2875" y="1476"/>
                    <a:pt x="3084" y="1306"/>
                  </a:cubicBezTo>
                  <a:cubicBezTo>
                    <a:pt x="3253" y="1202"/>
                    <a:pt x="3397" y="1071"/>
                    <a:pt x="3528" y="928"/>
                  </a:cubicBezTo>
                  <a:lnTo>
                    <a:pt x="3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2"/>
            <p:cNvSpPr/>
            <p:nvPr/>
          </p:nvSpPr>
          <p:spPr>
            <a:xfrm rot="-554324">
              <a:off x="6755315" y="1867991"/>
              <a:ext cx="270508" cy="141311"/>
            </a:xfrm>
            <a:custGeom>
              <a:avLst/>
              <a:gdLst/>
              <a:ahLst/>
              <a:cxnLst/>
              <a:rect l="l" t="t" r="r" b="b"/>
              <a:pathLst>
                <a:path w="3528" h="1843" extrusionOk="0">
                  <a:moveTo>
                    <a:pt x="3319" y="0"/>
                  </a:moveTo>
                  <a:cubicBezTo>
                    <a:pt x="2992" y="13"/>
                    <a:pt x="2679" y="92"/>
                    <a:pt x="2391" y="248"/>
                  </a:cubicBezTo>
                  <a:cubicBezTo>
                    <a:pt x="2274" y="301"/>
                    <a:pt x="2169" y="392"/>
                    <a:pt x="2104" y="510"/>
                  </a:cubicBezTo>
                  <a:cubicBezTo>
                    <a:pt x="2025" y="719"/>
                    <a:pt x="2156" y="941"/>
                    <a:pt x="2156" y="1163"/>
                  </a:cubicBezTo>
                  <a:cubicBezTo>
                    <a:pt x="2143" y="1476"/>
                    <a:pt x="1908" y="1738"/>
                    <a:pt x="1594" y="1816"/>
                  </a:cubicBezTo>
                  <a:cubicBezTo>
                    <a:pt x="1536" y="1826"/>
                    <a:pt x="1477" y="1831"/>
                    <a:pt x="1419" y="1831"/>
                  </a:cubicBezTo>
                  <a:cubicBezTo>
                    <a:pt x="1166" y="1831"/>
                    <a:pt x="921" y="1740"/>
                    <a:pt x="719" y="1581"/>
                  </a:cubicBezTo>
                  <a:cubicBezTo>
                    <a:pt x="615" y="1476"/>
                    <a:pt x="484" y="1385"/>
                    <a:pt x="366" y="1294"/>
                  </a:cubicBezTo>
                  <a:cubicBezTo>
                    <a:pt x="249" y="1241"/>
                    <a:pt x="131" y="1215"/>
                    <a:pt x="1" y="1215"/>
                  </a:cubicBezTo>
                  <a:lnTo>
                    <a:pt x="1" y="1842"/>
                  </a:lnTo>
                  <a:lnTo>
                    <a:pt x="3528" y="1842"/>
                  </a:lnTo>
                  <a:lnTo>
                    <a:pt x="3528" y="13"/>
                  </a:lnTo>
                  <a:cubicBezTo>
                    <a:pt x="3449" y="0"/>
                    <a:pt x="3384" y="0"/>
                    <a:pt x="3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2"/>
            <p:cNvSpPr/>
            <p:nvPr/>
          </p:nvSpPr>
          <p:spPr>
            <a:xfrm rot="-554324">
              <a:off x="6855351" y="1786542"/>
              <a:ext cx="135331" cy="135331"/>
            </a:xfrm>
            <a:custGeom>
              <a:avLst/>
              <a:gdLst/>
              <a:ahLst/>
              <a:cxnLst/>
              <a:rect l="l" t="t" r="r" b="b"/>
              <a:pathLst>
                <a:path w="1765" h="1765" extrusionOk="0">
                  <a:moveTo>
                    <a:pt x="889" y="0"/>
                  </a:moveTo>
                  <a:cubicBezTo>
                    <a:pt x="393" y="0"/>
                    <a:pt x="1" y="392"/>
                    <a:pt x="1" y="889"/>
                  </a:cubicBezTo>
                  <a:cubicBezTo>
                    <a:pt x="1" y="1372"/>
                    <a:pt x="393" y="1764"/>
                    <a:pt x="889" y="1764"/>
                  </a:cubicBezTo>
                  <a:cubicBezTo>
                    <a:pt x="1372" y="1764"/>
                    <a:pt x="1764" y="1372"/>
                    <a:pt x="1764" y="889"/>
                  </a:cubicBezTo>
                  <a:cubicBezTo>
                    <a:pt x="1764" y="392"/>
                    <a:pt x="1372" y="0"/>
                    <a:pt x="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2"/>
            <p:cNvSpPr/>
            <p:nvPr/>
          </p:nvSpPr>
          <p:spPr>
            <a:xfrm rot="-554324">
              <a:off x="6855787" y="2208621"/>
              <a:ext cx="87256" cy="98834"/>
            </a:xfrm>
            <a:custGeom>
              <a:avLst/>
              <a:gdLst/>
              <a:ahLst/>
              <a:cxnLst/>
              <a:rect l="l" t="t" r="r" b="b"/>
              <a:pathLst>
                <a:path w="1138" h="1289" extrusionOk="0">
                  <a:moveTo>
                    <a:pt x="584" y="0"/>
                  </a:moveTo>
                  <a:cubicBezTo>
                    <a:pt x="544" y="0"/>
                    <a:pt x="502" y="15"/>
                    <a:pt x="458" y="48"/>
                  </a:cubicBezTo>
                  <a:cubicBezTo>
                    <a:pt x="1" y="388"/>
                    <a:pt x="1137" y="1289"/>
                    <a:pt x="1137" y="1289"/>
                  </a:cubicBezTo>
                  <a:cubicBezTo>
                    <a:pt x="1137" y="1289"/>
                    <a:pt x="956" y="0"/>
                    <a:pt x="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2"/>
            <p:cNvSpPr/>
            <p:nvPr/>
          </p:nvSpPr>
          <p:spPr>
            <a:xfrm rot="-554324">
              <a:off x="6951263" y="2284812"/>
              <a:ext cx="90246" cy="97147"/>
            </a:xfrm>
            <a:custGeom>
              <a:avLst/>
              <a:gdLst/>
              <a:ahLst/>
              <a:cxnLst/>
              <a:rect l="l" t="t" r="r" b="b"/>
              <a:pathLst>
                <a:path w="1177" h="1267" extrusionOk="0">
                  <a:moveTo>
                    <a:pt x="1" y="0"/>
                  </a:moveTo>
                  <a:cubicBezTo>
                    <a:pt x="1" y="0"/>
                    <a:pt x="233" y="1267"/>
                    <a:pt x="603" y="1267"/>
                  </a:cubicBezTo>
                  <a:cubicBezTo>
                    <a:pt x="644" y="1267"/>
                    <a:pt x="688" y="1251"/>
                    <a:pt x="733" y="1215"/>
                  </a:cubicBezTo>
                  <a:cubicBezTo>
                    <a:pt x="1177" y="86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2"/>
            <p:cNvSpPr/>
            <p:nvPr/>
          </p:nvSpPr>
          <p:spPr>
            <a:xfrm rot="-554324">
              <a:off x="6926249" y="2191510"/>
              <a:ext cx="86489" cy="104508"/>
            </a:xfrm>
            <a:custGeom>
              <a:avLst/>
              <a:gdLst/>
              <a:ahLst/>
              <a:cxnLst/>
              <a:rect l="l" t="t" r="r" b="b"/>
              <a:pathLst>
                <a:path w="1128" h="1363" extrusionOk="0">
                  <a:moveTo>
                    <a:pt x="503" y="0"/>
                  </a:moveTo>
                  <a:cubicBezTo>
                    <a:pt x="1" y="0"/>
                    <a:pt x="148" y="1363"/>
                    <a:pt x="148" y="1363"/>
                  </a:cubicBezTo>
                  <a:cubicBezTo>
                    <a:pt x="148" y="1363"/>
                    <a:pt x="1128" y="83"/>
                    <a:pt x="553" y="4"/>
                  </a:cubicBezTo>
                  <a:cubicBezTo>
                    <a:pt x="536" y="1"/>
                    <a:pt x="519" y="0"/>
                    <a:pt x="5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2"/>
            <p:cNvSpPr/>
            <p:nvPr/>
          </p:nvSpPr>
          <p:spPr>
            <a:xfrm rot="-554324">
              <a:off x="6885418" y="2293951"/>
              <a:ext cx="85416" cy="105428"/>
            </a:xfrm>
            <a:custGeom>
              <a:avLst/>
              <a:gdLst/>
              <a:ahLst/>
              <a:cxnLst/>
              <a:rect l="l" t="t" r="r" b="b"/>
              <a:pathLst>
                <a:path w="1114" h="1375" extrusionOk="0">
                  <a:moveTo>
                    <a:pt x="928" y="0"/>
                  </a:moveTo>
                  <a:cubicBezTo>
                    <a:pt x="928" y="0"/>
                    <a:pt x="1" y="1307"/>
                    <a:pt x="562" y="1372"/>
                  </a:cubicBezTo>
                  <a:cubicBezTo>
                    <a:pt x="577" y="1374"/>
                    <a:pt x="591" y="1375"/>
                    <a:pt x="605" y="1375"/>
                  </a:cubicBezTo>
                  <a:cubicBezTo>
                    <a:pt x="1114" y="1375"/>
                    <a:pt x="928" y="0"/>
                    <a:pt x="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2"/>
            <p:cNvSpPr/>
            <p:nvPr/>
          </p:nvSpPr>
          <p:spPr>
            <a:xfrm rot="-554324">
              <a:off x="6938283" y="2228610"/>
              <a:ext cx="121299" cy="59883"/>
            </a:xfrm>
            <a:custGeom>
              <a:avLst/>
              <a:gdLst/>
              <a:ahLst/>
              <a:cxnLst/>
              <a:rect l="l" t="t" r="r" b="b"/>
              <a:pathLst>
                <a:path w="1582" h="781" extrusionOk="0">
                  <a:moveTo>
                    <a:pt x="1042" y="0"/>
                  </a:moveTo>
                  <a:cubicBezTo>
                    <a:pt x="638" y="0"/>
                    <a:pt x="1" y="781"/>
                    <a:pt x="1" y="781"/>
                  </a:cubicBezTo>
                  <a:cubicBezTo>
                    <a:pt x="1" y="781"/>
                    <a:pt x="1582" y="572"/>
                    <a:pt x="1255" y="114"/>
                  </a:cubicBezTo>
                  <a:cubicBezTo>
                    <a:pt x="1199" y="34"/>
                    <a:pt x="1125" y="0"/>
                    <a:pt x="10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2"/>
            <p:cNvSpPr/>
            <p:nvPr/>
          </p:nvSpPr>
          <p:spPr>
            <a:xfrm rot="-554324">
              <a:off x="6836562" y="2300717"/>
              <a:ext cx="121299" cy="62336"/>
            </a:xfrm>
            <a:custGeom>
              <a:avLst/>
              <a:gdLst/>
              <a:ahLst/>
              <a:cxnLst/>
              <a:rect l="l" t="t" r="r" b="b"/>
              <a:pathLst>
                <a:path w="1582" h="813" extrusionOk="0">
                  <a:moveTo>
                    <a:pt x="1581" y="0"/>
                  </a:moveTo>
                  <a:cubicBezTo>
                    <a:pt x="1581" y="0"/>
                    <a:pt x="1" y="249"/>
                    <a:pt x="340" y="706"/>
                  </a:cubicBezTo>
                  <a:cubicBezTo>
                    <a:pt x="398" y="781"/>
                    <a:pt x="471" y="812"/>
                    <a:pt x="551" y="812"/>
                  </a:cubicBezTo>
                  <a:cubicBezTo>
                    <a:pt x="961" y="812"/>
                    <a:pt x="1581" y="0"/>
                    <a:pt x="1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2"/>
            <p:cNvSpPr/>
            <p:nvPr/>
          </p:nvSpPr>
          <p:spPr>
            <a:xfrm rot="-554324">
              <a:off x="6946091" y="2283443"/>
              <a:ext cx="109568" cy="47155"/>
            </a:xfrm>
            <a:custGeom>
              <a:avLst/>
              <a:gdLst/>
              <a:ahLst/>
              <a:cxnLst/>
              <a:rect l="l" t="t" r="r" b="b"/>
              <a:pathLst>
                <a:path w="1429" h="615" extrusionOk="0">
                  <a:moveTo>
                    <a:pt x="386" y="1"/>
                  </a:moveTo>
                  <a:cubicBezTo>
                    <a:pt x="169" y="1"/>
                    <a:pt x="1" y="17"/>
                    <a:pt x="1" y="17"/>
                  </a:cubicBezTo>
                  <a:cubicBezTo>
                    <a:pt x="1" y="17"/>
                    <a:pt x="763" y="615"/>
                    <a:pt x="1148" y="615"/>
                  </a:cubicBezTo>
                  <a:cubicBezTo>
                    <a:pt x="1259" y="615"/>
                    <a:pt x="1339" y="565"/>
                    <a:pt x="1360" y="435"/>
                  </a:cubicBezTo>
                  <a:cubicBezTo>
                    <a:pt x="1429" y="64"/>
                    <a:pt x="812" y="1"/>
                    <a:pt x="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2"/>
            <p:cNvSpPr/>
            <p:nvPr/>
          </p:nvSpPr>
          <p:spPr>
            <a:xfrm rot="-554324">
              <a:off x="6842207" y="2260386"/>
              <a:ext cx="108801" cy="45315"/>
            </a:xfrm>
            <a:custGeom>
              <a:avLst/>
              <a:gdLst/>
              <a:ahLst/>
              <a:cxnLst/>
              <a:rect l="l" t="t" r="r" b="b"/>
              <a:pathLst>
                <a:path w="1419" h="591" extrusionOk="0">
                  <a:moveTo>
                    <a:pt x="263" y="1"/>
                  </a:moveTo>
                  <a:cubicBezTo>
                    <a:pt x="147" y="1"/>
                    <a:pt x="65" y="51"/>
                    <a:pt x="47" y="180"/>
                  </a:cubicBezTo>
                  <a:cubicBezTo>
                    <a:pt x="0" y="521"/>
                    <a:pt x="494" y="591"/>
                    <a:pt x="902" y="591"/>
                  </a:cubicBezTo>
                  <a:cubicBezTo>
                    <a:pt x="1180" y="591"/>
                    <a:pt x="1419" y="559"/>
                    <a:pt x="1419" y="559"/>
                  </a:cubicBezTo>
                  <a:cubicBezTo>
                    <a:pt x="1419" y="559"/>
                    <a:pt x="652" y="1"/>
                    <a:pt x="2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2"/>
            <p:cNvSpPr/>
            <p:nvPr/>
          </p:nvSpPr>
          <p:spPr>
            <a:xfrm rot="-554324">
              <a:off x="6925098" y="2278016"/>
              <a:ext cx="45391" cy="35270"/>
            </a:xfrm>
            <a:custGeom>
              <a:avLst/>
              <a:gdLst/>
              <a:ahLst/>
              <a:cxnLst/>
              <a:rect l="l" t="t" r="r" b="b"/>
              <a:pathLst>
                <a:path w="592" h="460" extrusionOk="0">
                  <a:moveTo>
                    <a:pt x="291" y="1"/>
                  </a:moveTo>
                  <a:cubicBezTo>
                    <a:pt x="144" y="1"/>
                    <a:pt x="0" y="149"/>
                    <a:pt x="72" y="328"/>
                  </a:cubicBezTo>
                  <a:cubicBezTo>
                    <a:pt x="114" y="421"/>
                    <a:pt x="189" y="459"/>
                    <a:pt x="266" y="459"/>
                  </a:cubicBezTo>
                  <a:cubicBezTo>
                    <a:pt x="426" y="459"/>
                    <a:pt x="592" y="292"/>
                    <a:pt x="477" y="106"/>
                  </a:cubicBezTo>
                  <a:cubicBezTo>
                    <a:pt x="428" y="32"/>
                    <a:pt x="359" y="1"/>
                    <a:pt x="291" y="1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2"/>
            <p:cNvSpPr/>
            <p:nvPr/>
          </p:nvSpPr>
          <p:spPr>
            <a:xfrm rot="-554324">
              <a:off x="6024776" y="1875231"/>
              <a:ext cx="677190" cy="544773"/>
            </a:xfrm>
            <a:custGeom>
              <a:avLst/>
              <a:gdLst/>
              <a:ahLst/>
              <a:cxnLst/>
              <a:rect l="l" t="t" r="r" b="b"/>
              <a:pathLst>
                <a:path w="8832" h="7105" extrusionOk="0">
                  <a:moveTo>
                    <a:pt x="4534" y="0"/>
                  </a:moveTo>
                  <a:cubicBezTo>
                    <a:pt x="654" y="0"/>
                    <a:pt x="40" y="5199"/>
                    <a:pt x="14" y="5487"/>
                  </a:cubicBezTo>
                  <a:lnTo>
                    <a:pt x="1" y="5500"/>
                  </a:lnTo>
                  <a:cubicBezTo>
                    <a:pt x="1" y="5500"/>
                    <a:pt x="382" y="7098"/>
                    <a:pt x="1025" y="7098"/>
                  </a:cubicBezTo>
                  <a:cubicBezTo>
                    <a:pt x="1045" y="7098"/>
                    <a:pt x="1065" y="7097"/>
                    <a:pt x="1085" y="7094"/>
                  </a:cubicBezTo>
                  <a:cubicBezTo>
                    <a:pt x="1764" y="6989"/>
                    <a:pt x="1921" y="5500"/>
                    <a:pt x="1921" y="5500"/>
                  </a:cubicBezTo>
                  <a:lnTo>
                    <a:pt x="1921" y="5500"/>
                  </a:lnTo>
                  <a:cubicBezTo>
                    <a:pt x="1921" y="5500"/>
                    <a:pt x="1895" y="7094"/>
                    <a:pt x="2686" y="7094"/>
                  </a:cubicBezTo>
                  <a:cubicBezTo>
                    <a:pt x="2692" y="7094"/>
                    <a:pt x="2698" y="7094"/>
                    <a:pt x="2705" y="7094"/>
                  </a:cubicBezTo>
                  <a:cubicBezTo>
                    <a:pt x="3397" y="7054"/>
                    <a:pt x="3593" y="5840"/>
                    <a:pt x="3632" y="5487"/>
                  </a:cubicBezTo>
                  <a:lnTo>
                    <a:pt x="3645" y="5487"/>
                  </a:lnTo>
                  <a:cubicBezTo>
                    <a:pt x="3658" y="5826"/>
                    <a:pt x="3724" y="6950"/>
                    <a:pt x="4390" y="6950"/>
                  </a:cubicBezTo>
                  <a:cubicBezTo>
                    <a:pt x="5017" y="6950"/>
                    <a:pt x="5226" y="5905"/>
                    <a:pt x="5278" y="5513"/>
                  </a:cubicBezTo>
                  <a:lnTo>
                    <a:pt x="5304" y="5513"/>
                  </a:lnTo>
                  <a:cubicBezTo>
                    <a:pt x="5354" y="5922"/>
                    <a:pt x="5521" y="7105"/>
                    <a:pt x="6139" y="7105"/>
                  </a:cubicBezTo>
                  <a:cubicBezTo>
                    <a:pt x="6173" y="7105"/>
                    <a:pt x="6208" y="7101"/>
                    <a:pt x="6245" y="7094"/>
                  </a:cubicBezTo>
                  <a:cubicBezTo>
                    <a:pt x="6859" y="6963"/>
                    <a:pt x="7055" y="5931"/>
                    <a:pt x="7107" y="5435"/>
                  </a:cubicBezTo>
                  <a:lnTo>
                    <a:pt x="7146" y="5435"/>
                  </a:lnTo>
                  <a:cubicBezTo>
                    <a:pt x="7285" y="5939"/>
                    <a:pt x="7679" y="6954"/>
                    <a:pt x="8141" y="6954"/>
                  </a:cubicBezTo>
                  <a:cubicBezTo>
                    <a:pt x="8158" y="6954"/>
                    <a:pt x="8175" y="6953"/>
                    <a:pt x="8191" y="6950"/>
                  </a:cubicBezTo>
                  <a:cubicBezTo>
                    <a:pt x="8832" y="6845"/>
                    <a:pt x="8832" y="5382"/>
                    <a:pt x="8832" y="5382"/>
                  </a:cubicBezTo>
                  <a:cubicBezTo>
                    <a:pt x="8832" y="5382"/>
                    <a:pt x="8531" y="0"/>
                    <a:pt x="45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2"/>
            <p:cNvSpPr/>
            <p:nvPr/>
          </p:nvSpPr>
          <p:spPr>
            <a:xfrm rot="-554324">
              <a:off x="6045128" y="2284018"/>
              <a:ext cx="683171" cy="14108"/>
            </a:xfrm>
            <a:custGeom>
              <a:avLst/>
              <a:gdLst/>
              <a:ahLst/>
              <a:cxnLst/>
              <a:rect l="l" t="t" r="r" b="b"/>
              <a:pathLst>
                <a:path w="8910" h="184" extrusionOk="0">
                  <a:moveTo>
                    <a:pt x="8871" y="0"/>
                  </a:moveTo>
                  <a:lnTo>
                    <a:pt x="40" y="105"/>
                  </a:lnTo>
                  <a:cubicBezTo>
                    <a:pt x="14" y="105"/>
                    <a:pt x="1" y="118"/>
                    <a:pt x="1" y="144"/>
                  </a:cubicBezTo>
                  <a:cubicBezTo>
                    <a:pt x="1" y="170"/>
                    <a:pt x="14" y="183"/>
                    <a:pt x="40" y="183"/>
                  </a:cubicBezTo>
                  <a:lnTo>
                    <a:pt x="8871" y="79"/>
                  </a:lnTo>
                  <a:cubicBezTo>
                    <a:pt x="8897" y="79"/>
                    <a:pt x="8910" y="52"/>
                    <a:pt x="8910" y="39"/>
                  </a:cubicBezTo>
                  <a:cubicBezTo>
                    <a:pt x="8910" y="13"/>
                    <a:pt x="8897" y="0"/>
                    <a:pt x="8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2"/>
            <p:cNvSpPr/>
            <p:nvPr/>
          </p:nvSpPr>
          <p:spPr>
            <a:xfrm rot="-554324">
              <a:off x="6160322" y="1887790"/>
              <a:ext cx="195444" cy="428534"/>
            </a:xfrm>
            <a:custGeom>
              <a:avLst/>
              <a:gdLst/>
              <a:ahLst/>
              <a:cxnLst/>
              <a:rect l="l" t="t" r="r" b="b"/>
              <a:pathLst>
                <a:path w="2549" h="5589" extrusionOk="0">
                  <a:moveTo>
                    <a:pt x="2509" y="0"/>
                  </a:moveTo>
                  <a:cubicBezTo>
                    <a:pt x="2499" y="0"/>
                    <a:pt x="2489" y="3"/>
                    <a:pt x="2483" y="10"/>
                  </a:cubicBezTo>
                  <a:cubicBezTo>
                    <a:pt x="889" y="1551"/>
                    <a:pt x="1" y="3511"/>
                    <a:pt x="1" y="5523"/>
                  </a:cubicBezTo>
                  <a:lnTo>
                    <a:pt x="1" y="5549"/>
                  </a:lnTo>
                  <a:cubicBezTo>
                    <a:pt x="1" y="5575"/>
                    <a:pt x="27" y="5588"/>
                    <a:pt x="40" y="5588"/>
                  </a:cubicBezTo>
                  <a:cubicBezTo>
                    <a:pt x="66" y="5588"/>
                    <a:pt x="79" y="5575"/>
                    <a:pt x="79" y="5562"/>
                  </a:cubicBezTo>
                  <a:lnTo>
                    <a:pt x="79" y="5523"/>
                  </a:lnTo>
                  <a:cubicBezTo>
                    <a:pt x="79" y="3537"/>
                    <a:pt x="902" y="1682"/>
                    <a:pt x="2457" y="141"/>
                  </a:cubicBezTo>
                  <a:lnTo>
                    <a:pt x="2457" y="141"/>
                  </a:lnTo>
                  <a:lnTo>
                    <a:pt x="1699" y="5484"/>
                  </a:lnTo>
                  <a:cubicBezTo>
                    <a:pt x="1699" y="5497"/>
                    <a:pt x="1712" y="5523"/>
                    <a:pt x="1725" y="5523"/>
                  </a:cubicBezTo>
                  <a:cubicBezTo>
                    <a:pt x="1751" y="5523"/>
                    <a:pt x="1764" y="5510"/>
                    <a:pt x="1777" y="5497"/>
                  </a:cubicBezTo>
                  <a:lnTo>
                    <a:pt x="2548" y="49"/>
                  </a:lnTo>
                  <a:cubicBezTo>
                    <a:pt x="2548" y="23"/>
                    <a:pt x="2548" y="10"/>
                    <a:pt x="2535" y="10"/>
                  </a:cubicBezTo>
                  <a:cubicBezTo>
                    <a:pt x="2529" y="3"/>
                    <a:pt x="2519" y="0"/>
                    <a:pt x="25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2"/>
            <p:cNvSpPr/>
            <p:nvPr/>
          </p:nvSpPr>
          <p:spPr>
            <a:xfrm rot="-554324">
              <a:off x="6352339" y="1866887"/>
              <a:ext cx="76905" cy="415730"/>
            </a:xfrm>
            <a:custGeom>
              <a:avLst/>
              <a:gdLst/>
              <a:ahLst/>
              <a:cxnLst/>
              <a:rect l="l" t="t" r="r" b="b"/>
              <a:pathLst>
                <a:path w="1003" h="5422" extrusionOk="0">
                  <a:moveTo>
                    <a:pt x="48" y="1"/>
                  </a:moveTo>
                  <a:cubicBezTo>
                    <a:pt x="26" y="1"/>
                    <a:pt x="1" y="27"/>
                    <a:pt x="9" y="52"/>
                  </a:cubicBezTo>
                  <a:cubicBezTo>
                    <a:pt x="649" y="1750"/>
                    <a:pt x="937" y="3566"/>
                    <a:pt x="858" y="5382"/>
                  </a:cubicBezTo>
                  <a:cubicBezTo>
                    <a:pt x="858" y="5395"/>
                    <a:pt x="871" y="5421"/>
                    <a:pt x="884" y="5421"/>
                  </a:cubicBezTo>
                  <a:cubicBezTo>
                    <a:pt x="911" y="5421"/>
                    <a:pt x="924" y="5408"/>
                    <a:pt x="924" y="5382"/>
                  </a:cubicBezTo>
                  <a:cubicBezTo>
                    <a:pt x="1002" y="3553"/>
                    <a:pt x="715" y="1737"/>
                    <a:pt x="75" y="26"/>
                  </a:cubicBezTo>
                  <a:cubicBezTo>
                    <a:pt x="70" y="8"/>
                    <a:pt x="59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2"/>
            <p:cNvSpPr/>
            <p:nvPr/>
          </p:nvSpPr>
          <p:spPr>
            <a:xfrm rot="-554324">
              <a:off x="6358241" y="1853385"/>
              <a:ext cx="230484" cy="419794"/>
            </a:xfrm>
            <a:custGeom>
              <a:avLst/>
              <a:gdLst/>
              <a:ahLst/>
              <a:cxnLst/>
              <a:rect l="l" t="t" r="r" b="b"/>
              <a:pathLst>
                <a:path w="3006" h="5475" extrusionOk="0">
                  <a:moveTo>
                    <a:pt x="53" y="1"/>
                  </a:moveTo>
                  <a:cubicBezTo>
                    <a:pt x="40" y="1"/>
                    <a:pt x="14" y="1"/>
                    <a:pt x="1" y="27"/>
                  </a:cubicBezTo>
                  <a:cubicBezTo>
                    <a:pt x="1" y="40"/>
                    <a:pt x="1" y="66"/>
                    <a:pt x="27" y="79"/>
                  </a:cubicBezTo>
                  <a:cubicBezTo>
                    <a:pt x="27" y="79"/>
                    <a:pt x="693" y="419"/>
                    <a:pt x="1803" y="1974"/>
                  </a:cubicBezTo>
                  <a:cubicBezTo>
                    <a:pt x="2927" y="3528"/>
                    <a:pt x="2626" y="5409"/>
                    <a:pt x="2626" y="5435"/>
                  </a:cubicBezTo>
                  <a:cubicBezTo>
                    <a:pt x="2613" y="5448"/>
                    <a:pt x="2626" y="5475"/>
                    <a:pt x="2652" y="5475"/>
                  </a:cubicBezTo>
                  <a:cubicBezTo>
                    <a:pt x="2679" y="5475"/>
                    <a:pt x="2692" y="5461"/>
                    <a:pt x="2705" y="5448"/>
                  </a:cubicBezTo>
                  <a:cubicBezTo>
                    <a:pt x="2705" y="5422"/>
                    <a:pt x="3005" y="3502"/>
                    <a:pt x="1869" y="1921"/>
                  </a:cubicBezTo>
                  <a:cubicBezTo>
                    <a:pt x="732" y="354"/>
                    <a:pt x="79" y="27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2"/>
            <p:cNvSpPr/>
            <p:nvPr/>
          </p:nvSpPr>
          <p:spPr>
            <a:xfrm rot="-554324">
              <a:off x="6269292" y="1838792"/>
              <a:ext cx="108188" cy="63410"/>
            </a:xfrm>
            <a:custGeom>
              <a:avLst/>
              <a:gdLst/>
              <a:ahLst/>
              <a:cxnLst/>
              <a:rect l="l" t="t" r="r" b="b"/>
              <a:pathLst>
                <a:path w="1411" h="827" extrusionOk="0">
                  <a:moveTo>
                    <a:pt x="673" y="1"/>
                  </a:moveTo>
                  <a:cubicBezTo>
                    <a:pt x="331" y="1"/>
                    <a:pt x="0" y="577"/>
                    <a:pt x="0" y="577"/>
                  </a:cubicBezTo>
                  <a:cubicBezTo>
                    <a:pt x="159" y="737"/>
                    <a:pt x="376" y="827"/>
                    <a:pt x="606" y="827"/>
                  </a:cubicBezTo>
                  <a:cubicBezTo>
                    <a:pt x="622" y="827"/>
                    <a:pt x="638" y="827"/>
                    <a:pt x="653" y="826"/>
                  </a:cubicBezTo>
                  <a:cubicBezTo>
                    <a:pt x="928" y="800"/>
                    <a:pt x="1189" y="708"/>
                    <a:pt x="1411" y="564"/>
                  </a:cubicBezTo>
                  <a:cubicBezTo>
                    <a:pt x="1411" y="564"/>
                    <a:pt x="1058" y="29"/>
                    <a:pt x="705" y="3"/>
                  </a:cubicBezTo>
                  <a:cubicBezTo>
                    <a:pt x="695" y="1"/>
                    <a:pt x="684" y="1"/>
                    <a:pt x="6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2"/>
            <p:cNvSpPr/>
            <p:nvPr/>
          </p:nvSpPr>
          <p:spPr>
            <a:xfrm rot="-554324">
              <a:off x="6246691" y="1759224"/>
              <a:ext cx="111255" cy="94386"/>
            </a:xfrm>
            <a:custGeom>
              <a:avLst/>
              <a:gdLst/>
              <a:ahLst/>
              <a:cxnLst/>
              <a:rect l="l" t="t" r="r" b="b"/>
              <a:pathLst>
                <a:path w="1451" h="1231" extrusionOk="0">
                  <a:moveTo>
                    <a:pt x="836" y="146"/>
                  </a:moveTo>
                  <a:cubicBezTo>
                    <a:pt x="1085" y="146"/>
                    <a:pt x="1294" y="355"/>
                    <a:pt x="1294" y="616"/>
                  </a:cubicBezTo>
                  <a:cubicBezTo>
                    <a:pt x="1294" y="898"/>
                    <a:pt x="1068" y="1085"/>
                    <a:pt x="829" y="1085"/>
                  </a:cubicBezTo>
                  <a:cubicBezTo>
                    <a:pt x="714" y="1085"/>
                    <a:pt x="595" y="1041"/>
                    <a:pt x="497" y="943"/>
                  </a:cubicBezTo>
                  <a:cubicBezTo>
                    <a:pt x="209" y="656"/>
                    <a:pt x="418" y="146"/>
                    <a:pt x="836" y="146"/>
                  </a:cubicBezTo>
                  <a:close/>
                  <a:moveTo>
                    <a:pt x="829" y="1"/>
                  </a:moveTo>
                  <a:cubicBezTo>
                    <a:pt x="676" y="1"/>
                    <a:pt x="520" y="58"/>
                    <a:pt x="392" y="185"/>
                  </a:cubicBezTo>
                  <a:cubicBezTo>
                    <a:pt x="0" y="564"/>
                    <a:pt x="288" y="1230"/>
                    <a:pt x="836" y="1230"/>
                  </a:cubicBezTo>
                  <a:cubicBezTo>
                    <a:pt x="1176" y="1230"/>
                    <a:pt x="1450" y="956"/>
                    <a:pt x="1450" y="616"/>
                  </a:cubicBezTo>
                  <a:cubicBezTo>
                    <a:pt x="1450" y="246"/>
                    <a:pt x="1147" y="1"/>
                    <a:pt x="8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2"/>
            <p:cNvSpPr/>
            <p:nvPr/>
          </p:nvSpPr>
          <p:spPr>
            <a:xfrm rot="-554324">
              <a:off x="6276554" y="1512017"/>
              <a:ext cx="11118" cy="253486"/>
            </a:xfrm>
            <a:custGeom>
              <a:avLst/>
              <a:gdLst/>
              <a:ahLst/>
              <a:cxnLst/>
              <a:rect l="l" t="t" r="r" b="b"/>
              <a:pathLst>
                <a:path w="145" h="3306" extrusionOk="0">
                  <a:moveTo>
                    <a:pt x="1" y="1"/>
                  </a:moveTo>
                  <a:lnTo>
                    <a:pt x="1" y="3306"/>
                  </a:lnTo>
                  <a:lnTo>
                    <a:pt x="145" y="3306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2"/>
            <p:cNvSpPr/>
            <p:nvPr/>
          </p:nvSpPr>
          <p:spPr>
            <a:xfrm rot="-554324">
              <a:off x="6336875" y="3600286"/>
              <a:ext cx="118232" cy="102897"/>
            </a:xfrm>
            <a:custGeom>
              <a:avLst/>
              <a:gdLst/>
              <a:ahLst/>
              <a:cxnLst/>
              <a:rect l="l" t="t" r="r" b="b"/>
              <a:pathLst>
                <a:path w="1542" h="1342" extrusionOk="0">
                  <a:moveTo>
                    <a:pt x="1542" y="1"/>
                  </a:moveTo>
                  <a:lnTo>
                    <a:pt x="0" y="40"/>
                  </a:lnTo>
                  <a:lnTo>
                    <a:pt x="222" y="588"/>
                  </a:lnTo>
                  <a:lnTo>
                    <a:pt x="457" y="1176"/>
                  </a:lnTo>
                  <a:cubicBezTo>
                    <a:pt x="498" y="1286"/>
                    <a:pt x="597" y="1341"/>
                    <a:pt x="696" y="1341"/>
                  </a:cubicBezTo>
                  <a:cubicBezTo>
                    <a:pt x="787" y="1341"/>
                    <a:pt x="878" y="1296"/>
                    <a:pt x="928" y="1202"/>
                  </a:cubicBezTo>
                  <a:lnTo>
                    <a:pt x="1489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2"/>
            <p:cNvSpPr/>
            <p:nvPr/>
          </p:nvSpPr>
          <p:spPr>
            <a:xfrm rot="-554324">
              <a:off x="6332240" y="3600661"/>
              <a:ext cx="118232" cy="45161"/>
            </a:xfrm>
            <a:custGeom>
              <a:avLst/>
              <a:gdLst/>
              <a:ahLst/>
              <a:cxnLst/>
              <a:rect l="l" t="t" r="r" b="b"/>
              <a:pathLst>
                <a:path w="1542" h="589" extrusionOk="0">
                  <a:moveTo>
                    <a:pt x="1542" y="1"/>
                  </a:moveTo>
                  <a:lnTo>
                    <a:pt x="0" y="40"/>
                  </a:lnTo>
                  <a:lnTo>
                    <a:pt x="222" y="588"/>
                  </a:lnTo>
                  <a:lnTo>
                    <a:pt x="1489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15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2"/>
            <p:cNvSpPr/>
            <p:nvPr/>
          </p:nvSpPr>
          <p:spPr>
            <a:xfrm rot="-554324">
              <a:off x="7978012" y="3333309"/>
              <a:ext cx="118232" cy="102897"/>
            </a:xfrm>
            <a:custGeom>
              <a:avLst/>
              <a:gdLst/>
              <a:ahLst/>
              <a:cxnLst/>
              <a:rect l="l" t="t" r="r" b="b"/>
              <a:pathLst>
                <a:path w="1542" h="1342" extrusionOk="0">
                  <a:moveTo>
                    <a:pt x="1542" y="1"/>
                  </a:moveTo>
                  <a:lnTo>
                    <a:pt x="0" y="27"/>
                  </a:lnTo>
                  <a:lnTo>
                    <a:pt x="223" y="588"/>
                  </a:lnTo>
                  <a:lnTo>
                    <a:pt x="458" y="1176"/>
                  </a:lnTo>
                  <a:cubicBezTo>
                    <a:pt x="499" y="1286"/>
                    <a:pt x="597" y="1341"/>
                    <a:pt x="695" y="1341"/>
                  </a:cubicBezTo>
                  <a:cubicBezTo>
                    <a:pt x="784" y="1341"/>
                    <a:pt x="871" y="1296"/>
                    <a:pt x="915" y="1202"/>
                  </a:cubicBezTo>
                  <a:lnTo>
                    <a:pt x="1490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2"/>
            <p:cNvSpPr/>
            <p:nvPr/>
          </p:nvSpPr>
          <p:spPr>
            <a:xfrm rot="-554324">
              <a:off x="7973378" y="3333683"/>
              <a:ext cx="118232" cy="45161"/>
            </a:xfrm>
            <a:custGeom>
              <a:avLst/>
              <a:gdLst/>
              <a:ahLst/>
              <a:cxnLst/>
              <a:rect l="l" t="t" r="r" b="b"/>
              <a:pathLst>
                <a:path w="1542" h="589" extrusionOk="0">
                  <a:moveTo>
                    <a:pt x="1542" y="1"/>
                  </a:moveTo>
                  <a:lnTo>
                    <a:pt x="0" y="40"/>
                  </a:lnTo>
                  <a:lnTo>
                    <a:pt x="223" y="588"/>
                  </a:lnTo>
                  <a:lnTo>
                    <a:pt x="1490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15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2"/>
            <p:cNvSpPr/>
            <p:nvPr/>
          </p:nvSpPr>
          <p:spPr>
            <a:xfrm rot="-554324">
              <a:off x="6182131" y="3103958"/>
              <a:ext cx="1983266" cy="190383"/>
            </a:xfrm>
            <a:custGeom>
              <a:avLst/>
              <a:gdLst/>
              <a:ahLst/>
              <a:cxnLst/>
              <a:rect l="l" t="t" r="r" b="b"/>
              <a:pathLst>
                <a:path w="25866" h="2483" extrusionOk="0">
                  <a:moveTo>
                    <a:pt x="288" y="0"/>
                  </a:moveTo>
                  <a:cubicBezTo>
                    <a:pt x="131" y="0"/>
                    <a:pt x="0" y="131"/>
                    <a:pt x="0" y="288"/>
                  </a:cubicBezTo>
                  <a:lnTo>
                    <a:pt x="0" y="2195"/>
                  </a:lnTo>
                  <a:cubicBezTo>
                    <a:pt x="0" y="2286"/>
                    <a:pt x="53" y="2378"/>
                    <a:pt x="131" y="2430"/>
                  </a:cubicBezTo>
                  <a:cubicBezTo>
                    <a:pt x="183" y="2469"/>
                    <a:pt x="235" y="2482"/>
                    <a:pt x="301" y="2482"/>
                  </a:cubicBezTo>
                  <a:lnTo>
                    <a:pt x="25579" y="2482"/>
                  </a:lnTo>
                  <a:cubicBezTo>
                    <a:pt x="25631" y="2482"/>
                    <a:pt x="25683" y="2469"/>
                    <a:pt x="25735" y="2430"/>
                  </a:cubicBezTo>
                  <a:cubicBezTo>
                    <a:pt x="25774" y="2417"/>
                    <a:pt x="25801" y="2378"/>
                    <a:pt x="25827" y="2339"/>
                  </a:cubicBezTo>
                  <a:cubicBezTo>
                    <a:pt x="25840" y="2326"/>
                    <a:pt x="25840" y="2313"/>
                    <a:pt x="25840" y="2300"/>
                  </a:cubicBezTo>
                  <a:cubicBezTo>
                    <a:pt x="25866" y="2273"/>
                    <a:pt x="25866" y="2234"/>
                    <a:pt x="25866" y="2195"/>
                  </a:cubicBezTo>
                  <a:lnTo>
                    <a:pt x="25866" y="288"/>
                  </a:lnTo>
                  <a:cubicBezTo>
                    <a:pt x="25866" y="131"/>
                    <a:pt x="25735" y="0"/>
                    <a:pt x="255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2"/>
            <p:cNvSpPr/>
            <p:nvPr/>
          </p:nvSpPr>
          <p:spPr>
            <a:xfrm rot="-554324">
              <a:off x="6192357" y="3229501"/>
              <a:ext cx="1981272" cy="65173"/>
            </a:xfrm>
            <a:custGeom>
              <a:avLst/>
              <a:gdLst/>
              <a:ahLst/>
              <a:cxnLst/>
              <a:rect l="l" t="t" r="r" b="b"/>
              <a:pathLst>
                <a:path w="25840" h="850" extrusionOk="0">
                  <a:moveTo>
                    <a:pt x="0" y="0"/>
                  </a:moveTo>
                  <a:lnTo>
                    <a:pt x="0" y="549"/>
                  </a:lnTo>
                  <a:cubicBezTo>
                    <a:pt x="0" y="654"/>
                    <a:pt x="53" y="745"/>
                    <a:pt x="131" y="797"/>
                  </a:cubicBezTo>
                  <a:cubicBezTo>
                    <a:pt x="183" y="823"/>
                    <a:pt x="235" y="849"/>
                    <a:pt x="301" y="849"/>
                  </a:cubicBezTo>
                  <a:lnTo>
                    <a:pt x="20314" y="849"/>
                  </a:lnTo>
                  <a:lnTo>
                    <a:pt x="23985" y="745"/>
                  </a:lnTo>
                  <a:lnTo>
                    <a:pt x="25827" y="706"/>
                  </a:lnTo>
                  <a:cubicBezTo>
                    <a:pt x="25840" y="693"/>
                    <a:pt x="25840" y="680"/>
                    <a:pt x="25840" y="6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2"/>
            <p:cNvSpPr/>
            <p:nvPr/>
          </p:nvSpPr>
          <p:spPr>
            <a:xfrm rot="-554324">
              <a:off x="6211562" y="3284834"/>
              <a:ext cx="1983266" cy="190460"/>
            </a:xfrm>
            <a:custGeom>
              <a:avLst/>
              <a:gdLst/>
              <a:ahLst/>
              <a:cxnLst/>
              <a:rect l="l" t="t" r="r" b="b"/>
              <a:pathLst>
                <a:path w="25866" h="2484" extrusionOk="0">
                  <a:moveTo>
                    <a:pt x="301" y="1"/>
                  </a:moveTo>
                  <a:cubicBezTo>
                    <a:pt x="131" y="1"/>
                    <a:pt x="0" y="132"/>
                    <a:pt x="0" y="288"/>
                  </a:cubicBezTo>
                  <a:lnTo>
                    <a:pt x="0" y="2196"/>
                  </a:lnTo>
                  <a:cubicBezTo>
                    <a:pt x="0" y="2352"/>
                    <a:pt x="131" y="2483"/>
                    <a:pt x="301" y="2483"/>
                  </a:cubicBezTo>
                  <a:lnTo>
                    <a:pt x="25579" y="2483"/>
                  </a:lnTo>
                  <a:cubicBezTo>
                    <a:pt x="25735" y="2483"/>
                    <a:pt x="25866" y="2352"/>
                    <a:pt x="25866" y="2196"/>
                  </a:cubicBezTo>
                  <a:lnTo>
                    <a:pt x="25866" y="288"/>
                  </a:lnTo>
                  <a:cubicBezTo>
                    <a:pt x="25866" y="132"/>
                    <a:pt x="25735" y="1"/>
                    <a:pt x="255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2"/>
            <p:cNvSpPr/>
            <p:nvPr/>
          </p:nvSpPr>
          <p:spPr>
            <a:xfrm rot="-554324">
              <a:off x="6171273" y="3104836"/>
              <a:ext cx="1983266" cy="55129"/>
            </a:xfrm>
            <a:custGeom>
              <a:avLst/>
              <a:gdLst/>
              <a:ahLst/>
              <a:cxnLst/>
              <a:rect l="l" t="t" r="r" b="b"/>
              <a:pathLst>
                <a:path w="25866" h="719" extrusionOk="0">
                  <a:moveTo>
                    <a:pt x="288" y="0"/>
                  </a:moveTo>
                  <a:cubicBezTo>
                    <a:pt x="131" y="0"/>
                    <a:pt x="0" y="131"/>
                    <a:pt x="0" y="288"/>
                  </a:cubicBezTo>
                  <a:lnTo>
                    <a:pt x="0" y="719"/>
                  </a:lnTo>
                  <a:lnTo>
                    <a:pt x="25866" y="719"/>
                  </a:lnTo>
                  <a:lnTo>
                    <a:pt x="25866" y="288"/>
                  </a:lnTo>
                  <a:cubicBezTo>
                    <a:pt x="25866" y="131"/>
                    <a:pt x="25735" y="0"/>
                    <a:pt x="25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2"/>
            <p:cNvSpPr/>
            <p:nvPr/>
          </p:nvSpPr>
          <p:spPr>
            <a:xfrm rot="-554324">
              <a:off x="7379832" y="2330745"/>
              <a:ext cx="796419" cy="700729"/>
            </a:xfrm>
            <a:custGeom>
              <a:avLst/>
              <a:gdLst/>
              <a:ahLst/>
              <a:cxnLst/>
              <a:rect l="l" t="t" r="r" b="b"/>
              <a:pathLst>
                <a:path w="10387" h="9139" extrusionOk="0">
                  <a:moveTo>
                    <a:pt x="1150" y="0"/>
                  </a:moveTo>
                  <a:cubicBezTo>
                    <a:pt x="896" y="0"/>
                    <a:pt x="766" y="324"/>
                    <a:pt x="432" y="2004"/>
                  </a:cubicBezTo>
                  <a:cubicBezTo>
                    <a:pt x="1" y="4172"/>
                    <a:pt x="328" y="8875"/>
                    <a:pt x="328" y="8875"/>
                  </a:cubicBezTo>
                  <a:cubicBezTo>
                    <a:pt x="328" y="8875"/>
                    <a:pt x="7199" y="8966"/>
                    <a:pt x="7539" y="8966"/>
                  </a:cubicBezTo>
                  <a:cubicBezTo>
                    <a:pt x="7845" y="8966"/>
                    <a:pt x="8323" y="9139"/>
                    <a:pt x="8651" y="9139"/>
                  </a:cubicBezTo>
                  <a:cubicBezTo>
                    <a:pt x="8673" y="9139"/>
                    <a:pt x="8694" y="9138"/>
                    <a:pt x="8714" y="9136"/>
                  </a:cubicBezTo>
                  <a:lnTo>
                    <a:pt x="8753" y="9123"/>
                  </a:lnTo>
                  <a:cubicBezTo>
                    <a:pt x="8767" y="9123"/>
                    <a:pt x="8780" y="9110"/>
                    <a:pt x="8780" y="9097"/>
                  </a:cubicBezTo>
                  <a:cubicBezTo>
                    <a:pt x="8936" y="8940"/>
                    <a:pt x="8427" y="8170"/>
                    <a:pt x="8126" y="7686"/>
                  </a:cubicBezTo>
                  <a:cubicBezTo>
                    <a:pt x="7800" y="7164"/>
                    <a:pt x="7787" y="6079"/>
                    <a:pt x="8375" y="4721"/>
                  </a:cubicBezTo>
                  <a:cubicBezTo>
                    <a:pt x="8976" y="3375"/>
                    <a:pt x="10386" y="2095"/>
                    <a:pt x="10060" y="1834"/>
                  </a:cubicBezTo>
                  <a:cubicBezTo>
                    <a:pt x="9985" y="1802"/>
                    <a:pt x="9909" y="1778"/>
                    <a:pt x="9827" y="1778"/>
                  </a:cubicBezTo>
                  <a:cubicBezTo>
                    <a:pt x="9809" y="1778"/>
                    <a:pt x="9791" y="1779"/>
                    <a:pt x="9772" y="1782"/>
                  </a:cubicBezTo>
                  <a:lnTo>
                    <a:pt x="9720" y="1782"/>
                  </a:lnTo>
                  <a:cubicBezTo>
                    <a:pt x="9693" y="1781"/>
                    <a:pt x="9664" y="1781"/>
                    <a:pt x="9634" y="1781"/>
                  </a:cubicBezTo>
                  <a:cubicBezTo>
                    <a:pt x="8879" y="1781"/>
                    <a:pt x="7282" y="1974"/>
                    <a:pt x="5781" y="1974"/>
                  </a:cubicBezTo>
                  <a:cubicBezTo>
                    <a:pt x="4910" y="1974"/>
                    <a:pt x="4072" y="1909"/>
                    <a:pt x="3450" y="1703"/>
                  </a:cubicBezTo>
                  <a:cubicBezTo>
                    <a:pt x="1451" y="1037"/>
                    <a:pt x="1869" y="188"/>
                    <a:pt x="1412" y="57"/>
                  </a:cubicBezTo>
                  <a:cubicBezTo>
                    <a:pt x="1309" y="28"/>
                    <a:pt x="1224" y="0"/>
                    <a:pt x="1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2"/>
            <p:cNvSpPr/>
            <p:nvPr/>
          </p:nvSpPr>
          <p:spPr>
            <a:xfrm rot="-554324">
              <a:off x="7931411" y="2426449"/>
              <a:ext cx="206408" cy="563022"/>
            </a:xfrm>
            <a:custGeom>
              <a:avLst/>
              <a:gdLst/>
              <a:ahLst/>
              <a:cxnLst/>
              <a:rect l="l" t="t" r="r" b="b"/>
              <a:pathLst>
                <a:path w="2692" h="7343" extrusionOk="0">
                  <a:moveTo>
                    <a:pt x="2626" y="1"/>
                  </a:moveTo>
                  <a:cubicBezTo>
                    <a:pt x="2417" y="275"/>
                    <a:pt x="2182" y="523"/>
                    <a:pt x="1960" y="784"/>
                  </a:cubicBezTo>
                  <a:cubicBezTo>
                    <a:pt x="1686" y="1085"/>
                    <a:pt x="1411" y="1385"/>
                    <a:pt x="1163" y="1712"/>
                  </a:cubicBezTo>
                  <a:cubicBezTo>
                    <a:pt x="536" y="2496"/>
                    <a:pt x="209" y="3240"/>
                    <a:pt x="144" y="3946"/>
                  </a:cubicBezTo>
                  <a:cubicBezTo>
                    <a:pt x="0" y="5396"/>
                    <a:pt x="915" y="6624"/>
                    <a:pt x="1659" y="7342"/>
                  </a:cubicBezTo>
                  <a:cubicBezTo>
                    <a:pt x="1673" y="7342"/>
                    <a:pt x="1686" y="7329"/>
                    <a:pt x="1686" y="7316"/>
                  </a:cubicBezTo>
                  <a:cubicBezTo>
                    <a:pt x="967" y="6598"/>
                    <a:pt x="40" y="5383"/>
                    <a:pt x="183" y="3959"/>
                  </a:cubicBezTo>
                  <a:cubicBezTo>
                    <a:pt x="249" y="3240"/>
                    <a:pt x="588" y="2522"/>
                    <a:pt x="1189" y="1738"/>
                  </a:cubicBezTo>
                  <a:cubicBezTo>
                    <a:pt x="1437" y="1425"/>
                    <a:pt x="1725" y="1111"/>
                    <a:pt x="1986" y="811"/>
                  </a:cubicBezTo>
                  <a:cubicBezTo>
                    <a:pt x="2221" y="549"/>
                    <a:pt x="2469" y="275"/>
                    <a:pt x="2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2"/>
            <p:cNvSpPr/>
            <p:nvPr/>
          </p:nvSpPr>
          <p:spPr>
            <a:xfrm rot="-554324">
              <a:off x="7020095" y="2582851"/>
              <a:ext cx="638163" cy="515100"/>
            </a:xfrm>
            <a:custGeom>
              <a:avLst/>
              <a:gdLst/>
              <a:ahLst/>
              <a:cxnLst/>
              <a:rect l="l" t="t" r="r" b="b"/>
              <a:pathLst>
                <a:path w="8323" h="6718" extrusionOk="0">
                  <a:moveTo>
                    <a:pt x="1186" y="1"/>
                  </a:moveTo>
                  <a:cubicBezTo>
                    <a:pt x="1163" y="1"/>
                    <a:pt x="1142" y="5"/>
                    <a:pt x="1124" y="14"/>
                  </a:cubicBezTo>
                  <a:cubicBezTo>
                    <a:pt x="941" y="132"/>
                    <a:pt x="1059" y="563"/>
                    <a:pt x="1085" y="720"/>
                  </a:cubicBezTo>
                  <a:cubicBezTo>
                    <a:pt x="1137" y="1073"/>
                    <a:pt x="1203" y="1412"/>
                    <a:pt x="1242" y="1765"/>
                  </a:cubicBezTo>
                  <a:cubicBezTo>
                    <a:pt x="1333" y="2444"/>
                    <a:pt x="1346" y="3123"/>
                    <a:pt x="1294" y="3816"/>
                  </a:cubicBezTo>
                  <a:cubicBezTo>
                    <a:pt x="1190" y="4992"/>
                    <a:pt x="863" y="5462"/>
                    <a:pt x="550" y="5788"/>
                  </a:cubicBezTo>
                  <a:cubicBezTo>
                    <a:pt x="341" y="6011"/>
                    <a:pt x="158" y="6246"/>
                    <a:pt x="1" y="6507"/>
                  </a:cubicBezTo>
                  <a:cubicBezTo>
                    <a:pt x="1" y="6615"/>
                    <a:pt x="718" y="6647"/>
                    <a:pt x="1672" y="6647"/>
                  </a:cubicBezTo>
                  <a:cubicBezTo>
                    <a:pt x="3092" y="6647"/>
                    <a:pt x="5035" y="6575"/>
                    <a:pt x="5910" y="6575"/>
                  </a:cubicBezTo>
                  <a:cubicBezTo>
                    <a:pt x="6088" y="6575"/>
                    <a:pt x="6221" y="6578"/>
                    <a:pt x="6297" y="6585"/>
                  </a:cubicBezTo>
                  <a:cubicBezTo>
                    <a:pt x="6859" y="6638"/>
                    <a:pt x="7257" y="6717"/>
                    <a:pt x="7478" y="6717"/>
                  </a:cubicBezTo>
                  <a:cubicBezTo>
                    <a:pt x="7530" y="6717"/>
                    <a:pt x="7572" y="6713"/>
                    <a:pt x="7604" y="6703"/>
                  </a:cubicBezTo>
                  <a:cubicBezTo>
                    <a:pt x="7787" y="6638"/>
                    <a:pt x="7303" y="5932"/>
                    <a:pt x="7212" y="4574"/>
                  </a:cubicBezTo>
                  <a:cubicBezTo>
                    <a:pt x="7120" y="3215"/>
                    <a:pt x="7656" y="1582"/>
                    <a:pt x="7761" y="1295"/>
                  </a:cubicBezTo>
                  <a:cubicBezTo>
                    <a:pt x="7865" y="1007"/>
                    <a:pt x="8322" y="432"/>
                    <a:pt x="8152" y="289"/>
                  </a:cubicBezTo>
                  <a:cubicBezTo>
                    <a:pt x="8134" y="272"/>
                    <a:pt x="8091" y="264"/>
                    <a:pt x="8029" y="264"/>
                  </a:cubicBezTo>
                  <a:cubicBezTo>
                    <a:pt x="7516" y="264"/>
                    <a:pt x="5665" y="782"/>
                    <a:pt x="4665" y="968"/>
                  </a:cubicBezTo>
                  <a:cubicBezTo>
                    <a:pt x="4491" y="992"/>
                    <a:pt x="4315" y="1004"/>
                    <a:pt x="4140" y="1004"/>
                  </a:cubicBezTo>
                  <a:cubicBezTo>
                    <a:pt x="3749" y="1004"/>
                    <a:pt x="3358" y="946"/>
                    <a:pt x="2979" y="837"/>
                  </a:cubicBezTo>
                  <a:cubicBezTo>
                    <a:pt x="2496" y="694"/>
                    <a:pt x="2039" y="485"/>
                    <a:pt x="1634" y="197"/>
                  </a:cubicBezTo>
                  <a:cubicBezTo>
                    <a:pt x="1545" y="142"/>
                    <a:pt x="1323" y="1"/>
                    <a:pt x="1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2"/>
            <p:cNvSpPr/>
            <p:nvPr/>
          </p:nvSpPr>
          <p:spPr>
            <a:xfrm rot="-554324">
              <a:off x="7251713" y="2793464"/>
              <a:ext cx="178345" cy="158256"/>
            </a:xfrm>
            <a:custGeom>
              <a:avLst/>
              <a:gdLst/>
              <a:ahLst/>
              <a:cxnLst/>
              <a:rect l="l" t="t" r="r" b="b"/>
              <a:pathLst>
                <a:path w="2326" h="2064" extrusionOk="0">
                  <a:moveTo>
                    <a:pt x="606" y="1"/>
                  </a:moveTo>
                  <a:cubicBezTo>
                    <a:pt x="564" y="1"/>
                    <a:pt x="519" y="8"/>
                    <a:pt x="471" y="26"/>
                  </a:cubicBezTo>
                  <a:cubicBezTo>
                    <a:pt x="0" y="196"/>
                    <a:pt x="1058" y="2064"/>
                    <a:pt x="1058" y="2064"/>
                  </a:cubicBezTo>
                  <a:cubicBezTo>
                    <a:pt x="1058" y="2064"/>
                    <a:pt x="2326" y="509"/>
                    <a:pt x="1908" y="130"/>
                  </a:cubicBezTo>
                  <a:cubicBezTo>
                    <a:pt x="1831" y="61"/>
                    <a:pt x="1756" y="33"/>
                    <a:pt x="1685" y="33"/>
                  </a:cubicBezTo>
                  <a:cubicBezTo>
                    <a:pt x="1364" y="33"/>
                    <a:pt x="1111" y="601"/>
                    <a:pt x="1111" y="601"/>
                  </a:cubicBezTo>
                  <a:cubicBezTo>
                    <a:pt x="1111" y="601"/>
                    <a:pt x="974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2"/>
            <p:cNvSpPr/>
            <p:nvPr/>
          </p:nvSpPr>
          <p:spPr>
            <a:xfrm rot="-554324">
              <a:off x="6234409" y="2610631"/>
              <a:ext cx="666226" cy="629269"/>
            </a:xfrm>
            <a:custGeom>
              <a:avLst/>
              <a:gdLst/>
              <a:ahLst/>
              <a:cxnLst/>
              <a:rect l="l" t="t" r="r" b="b"/>
              <a:pathLst>
                <a:path w="8689" h="8207" extrusionOk="0">
                  <a:moveTo>
                    <a:pt x="4504" y="0"/>
                  </a:moveTo>
                  <a:cubicBezTo>
                    <a:pt x="4206" y="0"/>
                    <a:pt x="3919" y="253"/>
                    <a:pt x="3619" y="303"/>
                  </a:cubicBezTo>
                  <a:cubicBezTo>
                    <a:pt x="3576" y="310"/>
                    <a:pt x="3531" y="313"/>
                    <a:pt x="3486" y="313"/>
                  </a:cubicBezTo>
                  <a:cubicBezTo>
                    <a:pt x="3285" y="313"/>
                    <a:pt x="3071" y="255"/>
                    <a:pt x="2870" y="255"/>
                  </a:cubicBezTo>
                  <a:cubicBezTo>
                    <a:pt x="2791" y="255"/>
                    <a:pt x="2713" y="264"/>
                    <a:pt x="2640" y="290"/>
                  </a:cubicBezTo>
                  <a:cubicBezTo>
                    <a:pt x="2352" y="394"/>
                    <a:pt x="2209" y="773"/>
                    <a:pt x="1960" y="943"/>
                  </a:cubicBezTo>
                  <a:cubicBezTo>
                    <a:pt x="1699" y="1113"/>
                    <a:pt x="1281" y="1113"/>
                    <a:pt x="1072" y="1335"/>
                  </a:cubicBezTo>
                  <a:cubicBezTo>
                    <a:pt x="863" y="1557"/>
                    <a:pt x="915" y="1949"/>
                    <a:pt x="759" y="2210"/>
                  </a:cubicBezTo>
                  <a:cubicBezTo>
                    <a:pt x="615" y="2471"/>
                    <a:pt x="236" y="2654"/>
                    <a:pt x="158" y="2928"/>
                  </a:cubicBezTo>
                  <a:cubicBezTo>
                    <a:pt x="66" y="3216"/>
                    <a:pt x="288" y="3568"/>
                    <a:pt x="275" y="3856"/>
                  </a:cubicBezTo>
                  <a:cubicBezTo>
                    <a:pt x="262" y="4143"/>
                    <a:pt x="1" y="4457"/>
                    <a:pt x="66" y="4757"/>
                  </a:cubicBezTo>
                  <a:cubicBezTo>
                    <a:pt x="118" y="5058"/>
                    <a:pt x="471" y="5267"/>
                    <a:pt x="602" y="5554"/>
                  </a:cubicBezTo>
                  <a:cubicBezTo>
                    <a:pt x="719" y="5828"/>
                    <a:pt x="628" y="6220"/>
                    <a:pt x="824" y="6456"/>
                  </a:cubicBezTo>
                  <a:cubicBezTo>
                    <a:pt x="1007" y="6691"/>
                    <a:pt x="1425" y="6743"/>
                    <a:pt x="1660" y="6952"/>
                  </a:cubicBezTo>
                  <a:cubicBezTo>
                    <a:pt x="1908" y="7148"/>
                    <a:pt x="2000" y="7540"/>
                    <a:pt x="2287" y="7683"/>
                  </a:cubicBezTo>
                  <a:cubicBezTo>
                    <a:pt x="2404" y="7745"/>
                    <a:pt x="2545" y="7756"/>
                    <a:pt x="2691" y="7756"/>
                  </a:cubicBezTo>
                  <a:cubicBezTo>
                    <a:pt x="2778" y="7756"/>
                    <a:pt x="2866" y="7752"/>
                    <a:pt x="2953" y="7752"/>
                  </a:cubicBezTo>
                  <a:cubicBezTo>
                    <a:pt x="3063" y="7752"/>
                    <a:pt x="3170" y="7759"/>
                    <a:pt x="3267" y="7788"/>
                  </a:cubicBezTo>
                  <a:cubicBezTo>
                    <a:pt x="3567" y="7879"/>
                    <a:pt x="3842" y="8180"/>
                    <a:pt x="4155" y="8206"/>
                  </a:cubicBezTo>
                  <a:cubicBezTo>
                    <a:pt x="4162" y="8206"/>
                    <a:pt x="4169" y="8206"/>
                    <a:pt x="4176" y="8206"/>
                  </a:cubicBezTo>
                  <a:cubicBezTo>
                    <a:pt x="4469" y="8206"/>
                    <a:pt x="4763" y="7944"/>
                    <a:pt x="5070" y="7892"/>
                  </a:cubicBezTo>
                  <a:cubicBezTo>
                    <a:pt x="5103" y="7888"/>
                    <a:pt x="5138" y="7886"/>
                    <a:pt x="5173" y="7886"/>
                  </a:cubicBezTo>
                  <a:cubicBezTo>
                    <a:pt x="5377" y="7886"/>
                    <a:pt x="5600" y="7948"/>
                    <a:pt x="5804" y="7948"/>
                  </a:cubicBezTo>
                  <a:cubicBezTo>
                    <a:pt x="5890" y="7948"/>
                    <a:pt x="5973" y="7937"/>
                    <a:pt x="6049" y="7906"/>
                  </a:cubicBezTo>
                  <a:cubicBezTo>
                    <a:pt x="6350" y="7801"/>
                    <a:pt x="6480" y="7422"/>
                    <a:pt x="6742" y="7252"/>
                  </a:cubicBezTo>
                  <a:cubicBezTo>
                    <a:pt x="7003" y="7083"/>
                    <a:pt x="7421" y="7083"/>
                    <a:pt x="7630" y="6860"/>
                  </a:cubicBezTo>
                  <a:cubicBezTo>
                    <a:pt x="7826" y="6638"/>
                    <a:pt x="7787" y="6246"/>
                    <a:pt x="7930" y="5985"/>
                  </a:cubicBezTo>
                  <a:cubicBezTo>
                    <a:pt x="8087" y="5724"/>
                    <a:pt x="8466" y="5554"/>
                    <a:pt x="8544" y="5267"/>
                  </a:cubicBezTo>
                  <a:cubicBezTo>
                    <a:pt x="8623" y="4979"/>
                    <a:pt x="8401" y="4640"/>
                    <a:pt x="8414" y="4339"/>
                  </a:cubicBezTo>
                  <a:cubicBezTo>
                    <a:pt x="8427" y="4052"/>
                    <a:pt x="8688" y="3738"/>
                    <a:pt x="8636" y="3438"/>
                  </a:cubicBezTo>
                  <a:cubicBezTo>
                    <a:pt x="8571" y="3137"/>
                    <a:pt x="8231" y="2928"/>
                    <a:pt x="8100" y="2654"/>
                  </a:cubicBezTo>
                  <a:cubicBezTo>
                    <a:pt x="7970" y="2367"/>
                    <a:pt x="8061" y="1988"/>
                    <a:pt x="7878" y="1740"/>
                  </a:cubicBezTo>
                  <a:cubicBezTo>
                    <a:pt x="7682" y="1504"/>
                    <a:pt x="7277" y="1452"/>
                    <a:pt x="7029" y="1256"/>
                  </a:cubicBezTo>
                  <a:cubicBezTo>
                    <a:pt x="6794" y="1047"/>
                    <a:pt x="6689" y="668"/>
                    <a:pt x="6415" y="512"/>
                  </a:cubicBezTo>
                  <a:cubicBezTo>
                    <a:pt x="6298" y="450"/>
                    <a:pt x="6157" y="439"/>
                    <a:pt x="6011" y="439"/>
                  </a:cubicBezTo>
                  <a:cubicBezTo>
                    <a:pt x="5925" y="439"/>
                    <a:pt x="5836" y="443"/>
                    <a:pt x="5749" y="443"/>
                  </a:cubicBezTo>
                  <a:cubicBezTo>
                    <a:pt x="5639" y="443"/>
                    <a:pt x="5532" y="437"/>
                    <a:pt x="5435" y="407"/>
                  </a:cubicBezTo>
                  <a:cubicBezTo>
                    <a:pt x="5135" y="329"/>
                    <a:pt x="4861" y="15"/>
                    <a:pt x="4547" y="2"/>
                  </a:cubicBezTo>
                  <a:cubicBezTo>
                    <a:pt x="4533" y="1"/>
                    <a:pt x="4519" y="0"/>
                    <a:pt x="45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2"/>
            <p:cNvSpPr/>
            <p:nvPr/>
          </p:nvSpPr>
          <p:spPr>
            <a:xfrm rot="-554324">
              <a:off x="6271960" y="2597469"/>
              <a:ext cx="665152" cy="630265"/>
            </a:xfrm>
            <a:custGeom>
              <a:avLst/>
              <a:gdLst/>
              <a:ahLst/>
              <a:cxnLst/>
              <a:rect l="l" t="t" r="r" b="b"/>
              <a:pathLst>
                <a:path w="8675" h="8220" extrusionOk="0">
                  <a:moveTo>
                    <a:pt x="4491" y="1"/>
                  </a:moveTo>
                  <a:cubicBezTo>
                    <a:pt x="4193" y="1"/>
                    <a:pt x="3905" y="253"/>
                    <a:pt x="3606" y="303"/>
                  </a:cubicBezTo>
                  <a:cubicBezTo>
                    <a:pt x="3562" y="310"/>
                    <a:pt x="3517" y="313"/>
                    <a:pt x="3471" y="313"/>
                  </a:cubicBezTo>
                  <a:cubicBezTo>
                    <a:pt x="3269" y="313"/>
                    <a:pt x="3050" y="255"/>
                    <a:pt x="2851" y="255"/>
                  </a:cubicBezTo>
                  <a:cubicBezTo>
                    <a:pt x="2772" y="255"/>
                    <a:pt x="2696" y="265"/>
                    <a:pt x="2626" y="290"/>
                  </a:cubicBezTo>
                  <a:cubicBezTo>
                    <a:pt x="2326" y="408"/>
                    <a:pt x="2195" y="787"/>
                    <a:pt x="1934" y="943"/>
                  </a:cubicBezTo>
                  <a:cubicBezTo>
                    <a:pt x="1764" y="1035"/>
                    <a:pt x="1581" y="1113"/>
                    <a:pt x="1398" y="1152"/>
                  </a:cubicBezTo>
                  <a:lnTo>
                    <a:pt x="1359" y="1165"/>
                  </a:lnTo>
                  <a:cubicBezTo>
                    <a:pt x="1241" y="1205"/>
                    <a:pt x="1137" y="1257"/>
                    <a:pt x="1059" y="1335"/>
                  </a:cubicBezTo>
                  <a:cubicBezTo>
                    <a:pt x="849" y="1570"/>
                    <a:pt x="902" y="1962"/>
                    <a:pt x="745" y="2224"/>
                  </a:cubicBezTo>
                  <a:cubicBezTo>
                    <a:pt x="601" y="2472"/>
                    <a:pt x="222" y="2655"/>
                    <a:pt x="131" y="2942"/>
                  </a:cubicBezTo>
                  <a:cubicBezTo>
                    <a:pt x="53" y="3216"/>
                    <a:pt x="275" y="3556"/>
                    <a:pt x="262" y="3856"/>
                  </a:cubicBezTo>
                  <a:cubicBezTo>
                    <a:pt x="262" y="3896"/>
                    <a:pt x="262" y="3922"/>
                    <a:pt x="249" y="3948"/>
                  </a:cubicBezTo>
                  <a:cubicBezTo>
                    <a:pt x="249" y="3961"/>
                    <a:pt x="249" y="3974"/>
                    <a:pt x="249" y="3974"/>
                  </a:cubicBezTo>
                  <a:cubicBezTo>
                    <a:pt x="183" y="4235"/>
                    <a:pt x="0" y="4510"/>
                    <a:pt x="53" y="4771"/>
                  </a:cubicBezTo>
                  <a:cubicBezTo>
                    <a:pt x="105" y="5058"/>
                    <a:pt x="458" y="5267"/>
                    <a:pt x="588" y="5555"/>
                  </a:cubicBezTo>
                  <a:cubicBezTo>
                    <a:pt x="706" y="5829"/>
                    <a:pt x="627" y="6221"/>
                    <a:pt x="810" y="6469"/>
                  </a:cubicBezTo>
                  <a:cubicBezTo>
                    <a:pt x="915" y="6587"/>
                    <a:pt x="1045" y="6665"/>
                    <a:pt x="1189" y="6717"/>
                  </a:cubicBezTo>
                  <a:cubicBezTo>
                    <a:pt x="1202" y="6730"/>
                    <a:pt x="1215" y="6730"/>
                    <a:pt x="1228" y="6743"/>
                  </a:cubicBezTo>
                  <a:cubicBezTo>
                    <a:pt x="1372" y="6796"/>
                    <a:pt x="1516" y="6861"/>
                    <a:pt x="1646" y="6966"/>
                  </a:cubicBezTo>
                  <a:cubicBezTo>
                    <a:pt x="1882" y="7161"/>
                    <a:pt x="1986" y="7553"/>
                    <a:pt x="2273" y="7697"/>
                  </a:cubicBezTo>
                  <a:cubicBezTo>
                    <a:pt x="2390" y="7758"/>
                    <a:pt x="2531" y="7770"/>
                    <a:pt x="2677" y="7770"/>
                  </a:cubicBezTo>
                  <a:cubicBezTo>
                    <a:pt x="2764" y="7770"/>
                    <a:pt x="2852" y="7766"/>
                    <a:pt x="2939" y="7766"/>
                  </a:cubicBezTo>
                  <a:cubicBezTo>
                    <a:pt x="3049" y="7766"/>
                    <a:pt x="3157" y="7772"/>
                    <a:pt x="3253" y="7802"/>
                  </a:cubicBezTo>
                  <a:cubicBezTo>
                    <a:pt x="3541" y="7893"/>
                    <a:pt x="3815" y="8194"/>
                    <a:pt x="4141" y="8220"/>
                  </a:cubicBezTo>
                  <a:lnTo>
                    <a:pt x="4181" y="8220"/>
                  </a:lnTo>
                  <a:cubicBezTo>
                    <a:pt x="4468" y="8207"/>
                    <a:pt x="4742" y="7958"/>
                    <a:pt x="5056" y="7906"/>
                  </a:cubicBezTo>
                  <a:cubicBezTo>
                    <a:pt x="5097" y="7899"/>
                    <a:pt x="5139" y="7896"/>
                    <a:pt x="5182" y="7896"/>
                  </a:cubicBezTo>
                  <a:cubicBezTo>
                    <a:pt x="5384" y="7896"/>
                    <a:pt x="5603" y="7959"/>
                    <a:pt x="5803" y="7959"/>
                  </a:cubicBezTo>
                  <a:cubicBezTo>
                    <a:pt x="5885" y="7959"/>
                    <a:pt x="5963" y="7949"/>
                    <a:pt x="6036" y="7919"/>
                  </a:cubicBezTo>
                  <a:cubicBezTo>
                    <a:pt x="6336" y="7815"/>
                    <a:pt x="6467" y="7436"/>
                    <a:pt x="6728" y="7266"/>
                  </a:cubicBezTo>
                  <a:cubicBezTo>
                    <a:pt x="6898" y="7175"/>
                    <a:pt x="7094" y="7109"/>
                    <a:pt x="7290" y="7057"/>
                  </a:cubicBezTo>
                  <a:lnTo>
                    <a:pt x="7316" y="7044"/>
                  </a:lnTo>
                  <a:cubicBezTo>
                    <a:pt x="7420" y="7018"/>
                    <a:pt x="7525" y="6952"/>
                    <a:pt x="7603" y="6887"/>
                  </a:cubicBezTo>
                  <a:cubicBezTo>
                    <a:pt x="7812" y="6652"/>
                    <a:pt x="7773" y="6260"/>
                    <a:pt x="7917" y="5999"/>
                  </a:cubicBezTo>
                  <a:cubicBezTo>
                    <a:pt x="8061" y="5751"/>
                    <a:pt x="8439" y="5568"/>
                    <a:pt x="8531" y="5280"/>
                  </a:cubicBezTo>
                  <a:cubicBezTo>
                    <a:pt x="8609" y="5006"/>
                    <a:pt x="8387" y="4666"/>
                    <a:pt x="8400" y="4366"/>
                  </a:cubicBezTo>
                  <a:lnTo>
                    <a:pt x="8400" y="4340"/>
                  </a:lnTo>
                  <a:cubicBezTo>
                    <a:pt x="8400" y="4327"/>
                    <a:pt x="8400" y="4314"/>
                    <a:pt x="8400" y="4301"/>
                  </a:cubicBezTo>
                  <a:cubicBezTo>
                    <a:pt x="8439" y="4026"/>
                    <a:pt x="8675" y="3739"/>
                    <a:pt x="8622" y="3438"/>
                  </a:cubicBezTo>
                  <a:cubicBezTo>
                    <a:pt x="8557" y="3138"/>
                    <a:pt x="8204" y="2929"/>
                    <a:pt x="8087" y="2655"/>
                  </a:cubicBezTo>
                  <a:cubicBezTo>
                    <a:pt x="7956" y="2367"/>
                    <a:pt x="8034" y="1988"/>
                    <a:pt x="7852" y="1740"/>
                  </a:cubicBezTo>
                  <a:cubicBezTo>
                    <a:pt x="7786" y="1662"/>
                    <a:pt x="7695" y="1596"/>
                    <a:pt x="7603" y="1544"/>
                  </a:cubicBezTo>
                  <a:lnTo>
                    <a:pt x="7564" y="1531"/>
                  </a:lnTo>
                  <a:cubicBezTo>
                    <a:pt x="7368" y="1466"/>
                    <a:pt x="7185" y="1361"/>
                    <a:pt x="7015" y="1244"/>
                  </a:cubicBezTo>
                  <a:cubicBezTo>
                    <a:pt x="6780" y="1048"/>
                    <a:pt x="6676" y="656"/>
                    <a:pt x="6401" y="512"/>
                  </a:cubicBezTo>
                  <a:cubicBezTo>
                    <a:pt x="6279" y="451"/>
                    <a:pt x="6137" y="440"/>
                    <a:pt x="5992" y="440"/>
                  </a:cubicBezTo>
                  <a:cubicBezTo>
                    <a:pt x="5906" y="440"/>
                    <a:pt x="5819" y="444"/>
                    <a:pt x="5733" y="444"/>
                  </a:cubicBezTo>
                  <a:cubicBezTo>
                    <a:pt x="5624" y="444"/>
                    <a:pt x="5518" y="437"/>
                    <a:pt x="5422" y="408"/>
                  </a:cubicBezTo>
                  <a:cubicBezTo>
                    <a:pt x="5147" y="329"/>
                    <a:pt x="4912" y="81"/>
                    <a:pt x="4625" y="3"/>
                  </a:cubicBezTo>
                  <a:lnTo>
                    <a:pt x="4533" y="3"/>
                  </a:lnTo>
                  <a:cubicBezTo>
                    <a:pt x="4519" y="2"/>
                    <a:pt x="4505" y="1"/>
                    <a:pt x="44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2"/>
            <p:cNvSpPr/>
            <p:nvPr/>
          </p:nvSpPr>
          <p:spPr>
            <a:xfrm rot="-554324">
              <a:off x="6589520" y="2598045"/>
              <a:ext cx="37111" cy="629115"/>
            </a:xfrm>
            <a:custGeom>
              <a:avLst/>
              <a:gdLst/>
              <a:ahLst/>
              <a:cxnLst/>
              <a:rect l="l" t="t" r="r" b="b"/>
              <a:pathLst>
                <a:path w="484" h="8205" extrusionOk="0">
                  <a:moveTo>
                    <a:pt x="458" y="1"/>
                  </a:moveTo>
                  <a:lnTo>
                    <a:pt x="223" y="4103"/>
                  </a:lnTo>
                  <a:lnTo>
                    <a:pt x="223" y="4181"/>
                  </a:lnTo>
                  <a:lnTo>
                    <a:pt x="0" y="8205"/>
                  </a:lnTo>
                  <a:lnTo>
                    <a:pt x="40" y="8205"/>
                  </a:lnTo>
                  <a:lnTo>
                    <a:pt x="262" y="4181"/>
                  </a:lnTo>
                  <a:lnTo>
                    <a:pt x="262" y="4103"/>
                  </a:lnTo>
                  <a:lnTo>
                    <a:pt x="484" y="14"/>
                  </a:lnTo>
                  <a:lnTo>
                    <a:pt x="4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2"/>
            <p:cNvSpPr/>
            <p:nvPr/>
          </p:nvSpPr>
          <p:spPr>
            <a:xfrm rot="-554324">
              <a:off x="6364640" y="2716994"/>
              <a:ext cx="490871" cy="396715"/>
            </a:xfrm>
            <a:custGeom>
              <a:avLst/>
              <a:gdLst/>
              <a:ahLst/>
              <a:cxnLst/>
              <a:rect l="l" t="t" r="r" b="b"/>
              <a:pathLst>
                <a:path w="6402" h="5174" extrusionOk="0">
                  <a:moveTo>
                    <a:pt x="6349" y="0"/>
                  </a:moveTo>
                  <a:lnTo>
                    <a:pt x="3188" y="2574"/>
                  </a:lnTo>
                  <a:lnTo>
                    <a:pt x="3175" y="2587"/>
                  </a:lnTo>
                  <a:lnTo>
                    <a:pt x="3162" y="2587"/>
                  </a:lnTo>
                  <a:lnTo>
                    <a:pt x="3135" y="2600"/>
                  </a:lnTo>
                  <a:lnTo>
                    <a:pt x="0" y="5160"/>
                  </a:lnTo>
                  <a:cubicBezTo>
                    <a:pt x="0" y="5160"/>
                    <a:pt x="13" y="5173"/>
                    <a:pt x="26" y="5173"/>
                  </a:cubicBezTo>
                  <a:lnTo>
                    <a:pt x="3175" y="2626"/>
                  </a:lnTo>
                  <a:lnTo>
                    <a:pt x="3188" y="2613"/>
                  </a:lnTo>
                  <a:lnTo>
                    <a:pt x="3201" y="2600"/>
                  </a:lnTo>
                  <a:lnTo>
                    <a:pt x="3227" y="2587"/>
                  </a:lnTo>
                  <a:lnTo>
                    <a:pt x="64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2"/>
            <p:cNvSpPr/>
            <p:nvPr/>
          </p:nvSpPr>
          <p:spPr>
            <a:xfrm rot="-554324">
              <a:off x="6290663" y="2902363"/>
              <a:ext cx="626125" cy="29060"/>
            </a:xfrm>
            <a:custGeom>
              <a:avLst/>
              <a:gdLst/>
              <a:ahLst/>
              <a:cxnLst/>
              <a:rect l="l" t="t" r="r" b="b"/>
              <a:pathLst>
                <a:path w="8166" h="379" extrusionOk="0">
                  <a:moveTo>
                    <a:pt x="14" y="0"/>
                  </a:moveTo>
                  <a:cubicBezTo>
                    <a:pt x="14" y="0"/>
                    <a:pt x="14" y="13"/>
                    <a:pt x="1" y="26"/>
                  </a:cubicBezTo>
                  <a:lnTo>
                    <a:pt x="4102" y="209"/>
                  </a:lnTo>
                  <a:lnTo>
                    <a:pt x="4194" y="209"/>
                  </a:lnTo>
                  <a:lnTo>
                    <a:pt x="8165" y="379"/>
                  </a:lnTo>
                  <a:cubicBezTo>
                    <a:pt x="8165" y="366"/>
                    <a:pt x="8165" y="353"/>
                    <a:pt x="8165" y="353"/>
                  </a:cubicBezTo>
                  <a:lnTo>
                    <a:pt x="4194" y="170"/>
                  </a:lnTo>
                  <a:lnTo>
                    <a:pt x="4102" y="17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2"/>
            <p:cNvSpPr/>
            <p:nvPr/>
          </p:nvSpPr>
          <p:spPr>
            <a:xfrm rot="-554324">
              <a:off x="6376180" y="2687789"/>
              <a:ext cx="456827" cy="450770"/>
            </a:xfrm>
            <a:custGeom>
              <a:avLst/>
              <a:gdLst/>
              <a:ahLst/>
              <a:cxnLst/>
              <a:rect l="l" t="t" r="r" b="b"/>
              <a:pathLst>
                <a:path w="5958" h="5879" extrusionOk="0">
                  <a:moveTo>
                    <a:pt x="40" y="0"/>
                  </a:moveTo>
                  <a:lnTo>
                    <a:pt x="1" y="14"/>
                  </a:lnTo>
                  <a:lnTo>
                    <a:pt x="2993" y="2979"/>
                  </a:lnTo>
                  <a:lnTo>
                    <a:pt x="3006" y="2992"/>
                  </a:lnTo>
                  <a:lnTo>
                    <a:pt x="3019" y="3005"/>
                  </a:lnTo>
                  <a:lnTo>
                    <a:pt x="3045" y="3018"/>
                  </a:lnTo>
                  <a:lnTo>
                    <a:pt x="5932" y="5879"/>
                  </a:lnTo>
                  <a:lnTo>
                    <a:pt x="5958" y="5879"/>
                  </a:lnTo>
                  <a:lnTo>
                    <a:pt x="3071" y="3005"/>
                  </a:lnTo>
                  <a:lnTo>
                    <a:pt x="3045" y="2979"/>
                  </a:lnTo>
                  <a:lnTo>
                    <a:pt x="3032" y="2966"/>
                  </a:lnTo>
                  <a:lnTo>
                    <a:pt x="3019" y="2953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2"/>
            <p:cNvSpPr/>
            <p:nvPr/>
          </p:nvSpPr>
          <p:spPr>
            <a:xfrm rot="-554324">
              <a:off x="6566216" y="2881941"/>
              <a:ext cx="79205" cy="71231"/>
            </a:xfrm>
            <a:custGeom>
              <a:avLst/>
              <a:gdLst/>
              <a:ahLst/>
              <a:cxnLst/>
              <a:rect l="l" t="t" r="r" b="b"/>
              <a:pathLst>
                <a:path w="1033" h="929" extrusionOk="0">
                  <a:moveTo>
                    <a:pt x="510" y="1"/>
                  </a:moveTo>
                  <a:cubicBezTo>
                    <a:pt x="223" y="1"/>
                    <a:pt x="1" y="210"/>
                    <a:pt x="1" y="471"/>
                  </a:cubicBezTo>
                  <a:cubicBezTo>
                    <a:pt x="1" y="719"/>
                    <a:pt x="223" y="928"/>
                    <a:pt x="510" y="928"/>
                  </a:cubicBezTo>
                  <a:cubicBezTo>
                    <a:pt x="798" y="928"/>
                    <a:pt x="1033" y="719"/>
                    <a:pt x="1033" y="471"/>
                  </a:cubicBezTo>
                  <a:cubicBezTo>
                    <a:pt x="1033" y="210"/>
                    <a:pt x="798" y="1"/>
                    <a:pt x="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2"/>
            <p:cNvSpPr/>
            <p:nvPr/>
          </p:nvSpPr>
          <p:spPr>
            <a:xfrm rot="-554324">
              <a:off x="6567301" y="1374434"/>
              <a:ext cx="162397" cy="160863"/>
            </a:xfrm>
            <a:custGeom>
              <a:avLst/>
              <a:gdLst/>
              <a:ahLst/>
              <a:cxnLst/>
              <a:rect l="l" t="t" r="r" b="b"/>
              <a:pathLst>
                <a:path w="2118" h="2098" extrusionOk="0">
                  <a:moveTo>
                    <a:pt x="1052" y="1"/>
                  </a:moveTo>
                  <a:cubicBezTo>
                    <a:pt x="1033" y="1"/>
                    <a:pt x="1013" y="10"/>
                    <a:pt x="1007" y="30"/>
                  </a:cubicBezTo>
                  <a:lnTo>
                    <a:pt x="824" y="422"/>
                  </a:lnTo>
                  <a:cubicBezTo>
                    <a:pt x="745" y="592"/>
                    <a:pt x="602" y="735"/>
                    <a:pt x="432" y="814"/>
                  </a:cubicBezTo>
                  <a:lnTo>
                    <a:pt x="40" y="997"/>
                  </a:lnTo>
                  <a:cubicBezTo>
                    <a:pt x="1" y="1023"/>
                    <a:pt x="1" y="1075"/>
                    <a:pt x="40" y="1101"/>
                  </a:cubicBezTo>
                  <a:lnTo>
                    <a:pt x="432" y="1284"/>
                  </a:lnTo>
                  <a:cubicBezTo>
                    <a:pt x="602" y="1363"/>
                    <a:pt x="745" y="1493"/>
                    <a:pt x="824" y="1676"/>
                  </a:cubicBezTo>
                  <a:lnTo>
                    <a:pt x="1007" y="2068"/>
                  </a:lnTo>
                  <a:cubicBezTo>
                    <a:pt x="1013" y="2088"/>
                    <a:pt x="1033" y="2097"/>
                    <a:pt x="1052" y="2097"/>
                  </a:cubicBezTo>
                  <a:cubicBezTo>
                    <a:pt x="1072" y="2097"/>
                    <a:pt x="1092" y="2088"/>
                    <a:pt x="1098" y="2068"/>
                  </a:cubicBezTo>
                  <a:lnTo>
                    <a:pt x="1281" y="1676"/>
                  </a:lnTo>
                  <a:cubicBezTo>
                    <a:pt x="1359" y="1493"/>
                    <a:pt x="1503" y="1363"/>
                    <a:pt x="1673" y="1284"/>
                  </a:cubicBezTo>
                  <a:lnTo>
                    <a:pt x="2065" y="1101"/>
                  </a:lnTo>
                  <a:cubicBezTo>
                    <a:pt x="2117" y="1075"/>
                    <a:pt x="2117" y="1023"/>
                    <a:pt x="2065" y="997"/>
                  </a:cubicBezTo>
                  <a:lnTo>
                    <a:pt x="1673" y="814"/>
                  </a:lnTo>
                  <a:cubicBezTo>
                    <a:pt x="1503" y="735"/>
                    <a:pt x="1359" y="592"/>
                    <a:pt x="1281" y="422"/>
                  </a:cubicBezTo>
                  <a:lnTo>
                    <a:pt x="1098" y="30"/>
                  </a:lnTo>
                  <a:cubicBezTo>
                    <a:pt x="1092" y="10"/>
                    <a:pt x="1072" y="1"/>
                    <a:pt x="10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2"/>
            <p:cNvSpPr/>
            <p:nvPr/>
          </p:nvSpPr>
          <p:spPr>
            <a:xfrm rot="-554324">
              <a:off x="7173285" y="1401526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11" y="0"/>
                  </a:moveTo>
                  <a:cubicBezTo>
                    <a:pt x="794" y="0"/>
                    <a:pt x="778" y="10"/>
                    <a:pt x="771" y="30"/>
                  </a:cubicBezTo>
                  <a:lnTo>
                    <a:pt x="641" y="330"/>
                  </a:lnTo>
                  <a:cubicBezTo>
                    <a:pt x="575" y="461"/>
                    <a:pt x="471" y="565"/>
                    <a:pt x="340" y="631"/>
                  </a:cubicBezTo>
                  <a:lnTo>
                    <a:pt x="40" y="774"/>
                  </a:lnTo>
                  <a:cubicBezTo>
                    <a:pt x="1" y="787"/>
                    <a:pt x="1" y="827"/>
                    <a:pt x="40" y="840"/>
                  </a:cubicBezTo>
                  <a:lnTo>
                    <a:pt x="340" y="983"/>
                  </a:lnTo>
                  <a:cubicBezTo>
                    <a:pt x="471" y="1049"/>
                    <a:pt x="575" y="1153"/>
                    <a:pt x="641" y="1284"/>
                  </a:cubicBezTo>
                  <a:lnTo>
                    <a:pt x="771" y="1584"/>
                  </a:lnTo>
                  <a:cubicBezTo>
                    <a:pt x="778" y="1604"/>
                    <a:pt x="794" y="1614"/>
                    <a:pt x="811" y="1614"/>
                  </a:cubicBezTo>
                  <a:cubicBezTo>
                    <a:pt x="827" y="1614"/>
                    <a:pt x="843" y="1604"/>
                    <a:pt x="850" y="1584"/>
                  </a:cubicBezTo>
                  <a:lnTo>
                    <a:pt x="994" y="1284"/>
                  </a:lnTo>
                  <a:cubicBezTo>
                    <a:pt x="1046" y="1153"/>
                    <a:pt x="1163" y="1049"/>
                    <a:pt x="1294" y="983"/>
                  </a:cubicBezTo>
                  <a:lnTo>
                    <a:pt x="1594" y="840"/>
                  </a:lnTo>
                  <a:cubicBezTo>
                    <a:pt x="1621" y="827"/>
                    <a:pt x="1621" y="787"/>
                    <a:pt x="1594" y="774"/>
                  </a:cubicBezTo>
                  <a:lnTo>
                    <a:pt x="1294" y="631"/>
                  </a:lnTo>
                  <a:cubicBezTo>
                    <a:pt x="1163" y="565"/>
                    <a:pt x="1059" y="461"/>
                    <a:pt x="994" y="330"/>
                  </a:cubicBezTo>
                  <a:lnTo>
                    <a:pt x="850" y="30"/>
                  </a:lnTo>
                  <a:cubicBezTo>
                    <a:pt x="843" y="10"/>
                    <a:pt x="827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2"/>
            <p:cNvSpPr/>
            <p:nvPr/>
          </p:nvSpPr>
          <p:spPr>
            <a:xfrm rot="-554324">
              <a:off x="7916077" y="1950471"/>
              <a:ext cx="124290" cy="122986"/>
            </a:xfrm>
            <a:custGeom>
              <a:avLst/>
              <a:gdLst/>
              <a:ahLst/>
              <a:cxnLst/>
              <a:rect l="l" t="t" r="r" b="b"/>
              <a:pathLst>
                <a:path w="1621" h="1604" extrusionOk="0">
                  <a:moveTo>
                    <a:pt x="810" y="0"/>
                  </a:moveTo>
                  <a:cubicBezTo>
                    <a:pt x="794" y="0"/>
                    <a:pt x="778" y="10"/>
                    <a:pt x="771" y="30"/>
                  </a:cubicBezTo>
                  <a:lnTo>
                    <a:pt x="628" y="330"/>
                  </a:lnTo>
                  <a:cubicBezTo>
                    <a:pt x="575" y="461"/>
                    <a:pt x="458" y="565"/>
                    <a:pt x="327" y="631"/>
                  </a:cubicBezTo>
                  <a:lnTo>
                    <a:pt x="27" y="761"/>
                  </a:lnTo>
                  <a:cubicBezTo>
                    <a:pt x="1" y="787"/>
                    <a:pt x="1" y="826"/>
                    <a:pt x="27" y="840"/>
                  </a:cubicBezTo>
                  <a:lnTo>
                    <a:pt x="327" y="983"/>
                  </a:lnTo>
                  <a:cubicBezTo>
                    <a:pt x="471" y="1049"/>
                    <a:pt x="575" y="1153"/>
                    <a:pt x="628" y="1284"/>
                  </a:cubicBezTo>
                  <a:lnTo>
                    <a:pt x="771" y="1584"/>
                  </a:lnTo>
                  <a:cubicBezTo>
                    <a:pt x="778" y="1597"/>
                    <a:pt x="794" y="1604"/>
                    <a:pt x="810" y="1604"/>
                  </a:cubicBezTo>
                  <a:cubicBezTo>
                    <a:pt x="827" y="1604"/>
                    <a:pt x="843" y="1597"/>
                    <a:pt x="850" y="1584"/>
                  </a:cubicBezTo>
                  <a:lnTo>
                    <a:pt x="993" y="1284"/>
                  </a:lnTo>
                  <a:cubicBezTo>
                    <a:pt x="1046" y="1153"/>
                    <a:pt x="1150" y="1049"/>
                    <a:pt x="1281" y="983"/>
                  </a:cubicBezTo>
                  <a:lnTo>
                    <a:pt x="1594" y="840"/>
                  </a:lnTo>
                  <a:cubicBezTo>
                    <a:pt x="1620" y="826"/>
                    <a:pt x="1620" y="787"/>
                    <a:pt x="1594" y="761"/>
                  </a:cubicBezTo>
                  <a:lnTo>
                    <a:pt x="1281" y="631"/>
                  </a:lnTo>
                  <a:cubicBezTo>
                    <a:pt x="1150" y="565"/>
                    <a:pt x="1046" y="461"/>
                    <a:pt x="993" y="330"/>
                  </a:cubicBezTo>
                  <a:lnTo>
                    <a:pt x="850" y="30"/>
                  </a:lnTo>
                  <a:cubicBezTo>
                    <a:pt x="843" y="10"/>
                    <a:pt x="827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2"/>
            <p:cNvSpPr/>
            <p:nvPr/>
          </p:nvSpPr>
          <p:spPr>
            <a:xfrm rot="-554324">
              <a:off x="6112994" y="2506602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04" y="1"/>
                  </a:moveTo>
                  <a:cubicBezTo>
                    <a:pt x="790" y="1"/>
                    <a:pt x="777" y="10"/>
                    <a:pt x="771" y="30"/>
                  </a:cubicBezTo>
                  <a:lnTo>
                    <a:pt x="627" y="330"/>
                  </a:lnTo>
                  <a:cubicBezTo>
                    <a:pt x="562" y="461"/>
                    <a:pt x="457" y="566"/>
                    <a:pt x="327" y="631"/>
                  </a:cubicBezTo>
                  <a:lnTo>
                    <a:pt x="26" y="762"/>
                  </a:lnTo>
                  <a:cubicBezTo>
                    <a:pt x="0" y="788"/>
                    <a:pt x="0" y="827"/>
                    <a:pt x="26" y="840"/>
                  </a:cubicBezTo>
                  <a:lnTo>
                    <a:pt x="327" y="984"/>
                  </a:lnTo>
                  <a:cubicBezTo>
                    <a:pt x="457" y="1049"/>
                    <a:pt x="562" y="1153"/>
                    <a:pt x="627" y="1284"/>
                  </a:cubicBezTo>
                  <a:lnTo>
                    <a:pt x="771" y="1585"/>
                  </a:lnTo>
                  <a:cubicBezTo>
                    <a:pt x="777" y="1604"/>
                    <a:pt x="790" y="1614"/>
                    <a:pt x="804" y="1614"/>
                  </a:cubicBezTo>
                  <a:cubicBezTo>
                    <a:pt x="817" y="1614"/>
                    <a:pt x="830" y="1604"/>
                    <a:pt x="836" y="1585"/>
                  </a:cubicBezTo>
                  <a:lnTo>
                    <a:pt x="980" y="1284"/>
                  </a:lnTo>
                  <a:cubicBezTo>
                    <a:pt x="1045" y="1153"/>
                    <a:pt x="1150" y="1049"/>
                    <a:pt x="1280" y="984"/>
                  </a:cubicBezTo>
                  <a:lnTo>
                    <a:pt x="1581" y="840"/>
                  </a:lnTo>
                  <a:cubicBezTo>
                    <a:pt x="1620" y="827"/>
                    <a:pt x="1620" y="775"/>
                    <a:pt x="1581" y="762"/>
                  </a:cubicBezTo>
                  <a:lnTo>
                    <a:pt x="1280" y="631"/>
                  </a:lnTo>
                  <a:cubicBezTo>
                    <a:pt x="1150" y="566"/>
                    <a:pt x="1045" y="461"/>
                    <a:pt x="980" y="330"/>
                  </a:cubicBezTo>
                  <a:lnTo>
                    <a:pt x="836" y="30"/>
                  </a:lnTo>
                  <a:cubicBezTo>
                    <a:pt x="830" y="10"/>
                    <a:pt x="817" y="1"/>
                    <a:pt x="8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2"/>
            <p:cNvSpPr/>
            <p:nvPr/>
          </p:nvSpPr>
          <p:spPr>
            <a:xfrm rot="-554324">
              <a:off x="8041526" y="2721580"/>
              <a:ext cx="124290" cy="123063"/>
            </a:xfrm>
            <a:custGeom>
              <a:avLst/>
              <a:gdLst/>
              <a:ahLst/>
              <a:cxnLst/>
              <a:rect l="l" t="t" r="r" b="b"/>
              <a:pathLst>
                <a:path w="1621" h="1605" extrusionOk="0">
                  <a:moveTo>
                    <a:pt x="810" y="1"/>
                  </a:moveTo>
                  <a:cubicBezTo>
                    <a:pt x="794" y="1"/>
                    <a:pt x="778" y="10"/>
                    <a:pt x="771" y="30"/>
                  </a:cubicBezTo>
                  <a:lnTo>
                    <a:pt x="628" y="331"/>
                  </a:lnTo>
                  <a:cubicBezTo>
                    <a:pt x="575" y="461"/>
                    <a:pt x="471" y="566"/>
                    <a:pt x="327" y="631"/>
                  </a:cubicBezTo>
                  <a:lnTo>
                    <a:pt x="27" y="775"/>
                  </a:lnTo>
                  <a:cubicBezTo>
                    <a:pt x="1" y="788"/>
                    <a:pt x="1" y="827"/>
                    <a:pt x="27" y="840"/>
                  </a:cubicBezTo>
                  <a:lnTo>
                    <a:pt x="327" y="984"/>
                  </a:lnTo>
                  <a:cubicBezTo>
                    <a:pt x="458" y="1049"/>
                    <a:pt x="575" y="1154"/>
                    <a:pt x="628" y="1284"/>
                  </a:cubicBezTo>
                  <a:lnTo>
                    <a:pt x="771" y="1585"/>
                  </a:lnTo>
                  <a:cubicBezTo>
                    <a:pt x="778" y="1598"/>
                    <a:pt x="794" y="1604"/>
                    <a:pt x="810" y="1604"/>
                  </a:cubicBezTo>
                  <a:cubicBezTo>
                    <a:pt x="827" y="1604"/>
                    <a:pt x="843" y="1598"/>
                    <a:pt x="850" y="1585"/>
                  </a:cubicBezTo>
                  <a:lnTo>
                    <a:pt x="993" y="1284"/>
                  </a:lnTo>
                  <a:cubicBezTo>
                    <a:pt x="1046" y="1154"/>
                    <a:pt x="1150" y="1049"/>
                    <a:pt x="1281" y="984"/>
                  </a:cubicBezTo>
                  <a:lnTo>
                    <a:pt x="1594" y="840"/>
                  </a:lnTo>
                  <a:cubicBezTo>
                    <a:pt x="1620" y="827"/>
                    <a:pt x="1620" y="788"/>
                    <a:pt x="1594" y="775"/>
                  </a:cubicBezTo>
                  <a:lnTo>
                    <a:pt x="1281" y="631"/>
                  </a:lnTo>
                  <a:cubicBezTo>
                    <a:pt x="1150" y="566"/>
                    <a:pt x="1046" y="461"/>
                    <a:pt x="993" y="331"/>
                  </a:cubicBezTo>
                  <a:lnTo>
                    <a:pt x="850" y="30"/>
                  </a:lnTo>
                  <a:cubicBezTo>
                    <a:pt x="843" y="10"/>
                    <a:pt x="827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2"/>
            <p:cNvSpPr/>
            <p:nvPr/>
          </p:nvSpPr>
          <p:spPr>
            <a:xfrm rot="-554324">
              <a:off x="7048708" y="3443031"/>
              <a:ext cx="124290" cy="122986"/>
            </a:xfrm>
            <a:custGeom>
              <a:avLst/>
              <a:gdLst/>
              <a:ahLst/>
              <a:cxnLst/>
              <a:rect l="l" t="t" r="r" b="b"/>
              <a:pathLst>
                <a:path w="1621" h="1604" extrusionOk="0">
                  <a:moveTo>
                    <a:pt x="810" y="0"/>
                  </a:moveTo>
                  <a:cubicBezTo>
                    <a:pt x="794" y="0"/>
                    <a:pt x="777" y="7"/>
                    <a:pt x="771" y="20"/>
                  </a:cubicBezTo>
                  <a:lnTo>
                    <a:pt x="640" y="320"/>
                  </a:lnTo>
                  <a:cubicBezTo>
                    <a:pt x="575" y="451"/>
                    <a:pt x="470" y="556"/>
                    <a:pt x="340" y="621"/>
                  </a:cubicBezTo>
                  <a:lnTo>
                    <a:pt x="39" y="765"/>
                  </a:lnTo>
                  <a:cubicBezTo>
                    <a:pt x="0" y="778"/>
                    <a:pt x="0" y="817"/>
                    <a:pt x="39" y="843"/>
                  </a:cubicBezTo>
                  <a:lnTo>
                    <a:pt x="340" y="974"/>
                  </a:lnTo>
                  <a:cubicBezTo>
                    <a:pt x="470" y="1039"/>
                    <a:pt x="575" y="1143"/>
                    <a:pt x="640" y="1274"/>
                  </a:cubicBezTo>
                  <a:lnTo>
                    <a:pt x="771" y="1575"/>
                  </a:lnTo>
                  <a:cubicBezTo>
                    <a:pt x="777" y="1594"/>
                    <a:pt x="794" y="1604"/>
                    <a:pt x="810" y="1604"/>
                  </a:cubicBezTo>
                  <a:cubicBezTo>
                    <a:pt x="826" y="1604"/>
                    <a:pt x="843" y="1594"/>
                    <a:pt x="849" y="1575"/>
                  </a:cubicBezTo>
                  <a:lnTo>
                    <a:pt x="993" y="1274"/>
                  </a:lnTo>
                  <a:cubicBezTo>
                    <a:pt x="1045" y="1143"/>
                    <a:pt x="1163" y="1039"/>
                    <a:pt x="1293" y="974"/>
                  </a:cubicBezTo>
                  <a:lnTo>
                    <a:pt x="1594" y="843"/>
                  </a:lnTo>
                  <a:cubicBezTo>
                    <a:pt x="1620" y="817"/>
                    <a:pt x="1620" y="778"/>
                    <a:pt x="1594" y="765"/>
                  </a:cubicBezTo>
                  <a:lnTo>
                    <a:pt x="1293" y="621"/>
                  </a:lnTo>
                  <a:cubicBezTo>
                    <a:pt x="1150" y="556"/>
                    <a:pt x="1045" y="451"/>
                    <a:pt x="993" y="320"/>
                  </a:cubicBezTo>
                  <a:lnTo>
                    <a:pt x="849" y="20"/>
                  </a:lnTo>
                  <a:cubicBezTo>
                    <a:pt x="843" y="7"/>
                    <a:pt x="826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2"/>
            <p:cNvSpPr/>
            <p:nvPr/>
          </p:nvSpPr>
          <p:spPr>
            <a:xfrm rot="-554324">
              <a:off x="6916298" y="2604229"/>
              <a:ext cx="124290" cy="123063"/>
            </a:xfrm>
            <a:custGeom>
              <a:avLst/>
              <a:gdLst/>
              <a:ahLst/>
              <a:cxnLst/>
              <a:rect l="l" t="t" r="r" b="b"/>
              <a:pathLst>
                <a:path w="1621" h="1605" extrusionOk="0">
                  <a:moveTo>
                    <a:pt x="810" y="1"/>
                  </a:moveTo>
                  <a:cubicBezTo>
                    <a:pt x="794" y="1"/>
                    <a:pt x="778" y="11"/>
                    <a:pt x="771" y="30"/>
                  </a:cubicBezTo>
                  <a:lnTo>
                    <a:pt x="627" y="331"/>
                  </a:lnTo>
                  <a:cubicBezTo>
                    <a:pt x="575" y="461"/>
                    <a:pt x="471" y="566"/>
                    <a:pt x="340" y="631"/>
                  </a:cubicBezTo>
                  <a:lnTo>
                    <a:pt x="40" y="762"/>
                  </a:lnTo>
                  <a:cubicBezTo>
                    <a:pt x="0" y="775"/>
                    <a:pt x="0" y="827"/>
                    <a:pt x="40" y="840"/>
                  </a:cubicBezTo>
                  <a:lnTo>
                    <a:pt x="340" y="984"/>
                  </a:lnTo>
                  <a:cubicBezTo>
                    <a:pt x="471" y="1036"/>
                    <a:pt x="575" y="1154"/>
                    <a:pt x="627" y="1284"/>
                  </a:cubicBezTo>
                  <a:lnTo>
                    <a:pt x="771" y="1585"/>
                  </a:lnTo>
                  <a:cubicBezTo>
                    <a:pt x="778" y="1598"/>
                    <a:pt x="794" y="1604"/>
                    <a:pt x="810" y="1604"/>
                  </a:cubicBezTo>
                  <a:cubicBezTo>
                    <a:pt x="827" y="1604"/>
                    <a:pt x="843" y="1598"/>
                    <a:pt x="850" y="1585"/>
                  </a:cubicBezTo>
                  <a:lnTo>
                    <a:pt x="993" y="1284"/>
                  </a:lnTo>
                  <a:cubicBezTo>
                    <a:pt x="1045" y="1154"/>
                    <a:pt x="1150" y="1049"/>
                    <a:pt x="1294" y="984"/>
                  </a:cubicBezTo>
                  <a:lnTo>
                    <a:pt x="1594" y="840"/>
                  </a:lnTo>
                  <a:cubicBezTo>
                    <a:pt x="1620" y="827"/>
                    <a:pt x="1620" y="788"/>
                    <a:pt x="1594" y="762"/>
                  </a:cubicBezTo>
                  <a:lnTo>
                    <a:pt x="1294" y="631"/>
                  </a:lnTo>
                  <a:cubicBezTo>
                    <a:pt x="1150" y="566"/>
                    <a:pt x="1045" y="461"/>
                    <a:pt x="993" y="331"/>
                  </a:cubicBezTo>
                  <a:lnTo>
                    <a:pt x="850" y="30"/>
                  </a:lnTo>
                  <a:cubicBezTo>
                    <a:pt x="843" y="11"/>
                    <a:pt x="827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2"/>
            <p:cNvSpPr/>
            <p:nvPr/>
          </p:nvSpPr>
          <p:spPr>
            <a:xfrm rot="-554324">
              <a:off x="6180302" y="3406956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10" y="1"/>
                  </a:moveTo>
                  <a:cubicBezTo>
                    <a:pt x="794" y="1"/>
                    <a:pt x="777" y="10"/>
                    <a:pt x="771" y="30"/>
                  </a:cubicBezTo>
                  <a:lnTo>
                    <a:pt x="627" y="330"/>
                  </a:lnTo>
                  <a:cubicBezTo>
                    <a:pt x="562" y="461"/>
                    <a:pt x="457" y="566"/>
                    <a:pt x="327" y="631"/>
                  </a:cubicBezTo>
                  <a:lnTo>
                    <a:pt x="26" y="775"/>
                  </a:lnTo>
                  <a:cubicBezTo>
                    <a:pt x="0" y="788"/>
                    <a:pt x="0" y="827"/>
                    <a:pt x="26" y="853"/>
                  </a:cubicBezTo>
                  <a:lnTo>
                    <a:pt x="327" y="984"/>
                  </a:lnTo>
                  <a:cubicBezTo>
                    <a:pt x="457" y="1049"/>
                    <a:pt x="575" y="1153"/>
                    <a:pt x="627" y="1284"/>
                  </a:cubicBezTo>
                  <a:lnTo>
                    <a:pt x="771" y="1585"/>
                  </a:lnTo>
                  <a:cubicBezTo>
                    <a:pt x="777" y="1604"/>
                    <a:pt x="794" y="1614"/>
                    <a:pt x="810" y="1614"/>
                  </a:cubicBezTo>
                  <a:cubicBezTo>
                    <a:pt x="826" y="1614"/>
                    <a:pt x="843" y="1604"/>
                    <a:pt x="849" y="1585"/>
                  </a:cubicBezTo>
                  <a:lnTo>
                    <a:pt x="980" y="1284"/>
                  </a:lnTo>
                  <a:cubicBezTo>
                    <a:pt x="1045" y="1153"/>
                    <a:pt x="1150" y="1049"/>
                    <a:pt x="1280" y="984"/>
                  </a:cubicBezTo>
                  <a:lnTo>
                    <a:pt x="1581" y="853"/>
                  </a:lnTo>
                  <a:cubicBezTo>
                    <a:pt x="1620" y="827"/>
                    <a:pt x="1620" y="788"/>
                    <a:pt x="1581" y="775"/>
                  </a:cubicBezTo>
                  <a:lnTo>
                    <a:pt x="1280" y="631"/>
                  </a:lnTo>
                  <a:cubicBezTo>
                    <a:pt x="1150" y="566"/>
                    <a:pt x="1045" y="461"/>
                    <a:pt x="980" y="330"/>
                  </a:cubicBezTo>
                  <a:lnTo>
                    <a:pt x="849" y="30"/>
                  </a:lnTo>
                  <a:cubicBezTo>
                    <a:pt x="843" y="10"/>
                    <a:pt x="826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7" name="Google Shape;747;p32"/>
          <p:cNvSpPr txBox="1">
            <a:spLocks noGrp="1"/>
          </p:cNvSpPr>
          <p:nvPr>
            <p:ph type="ctrTitle"/>
          </p:nvPr>
        </p:nvSpPr>
        <p:spPr>
          <a:xfrm>
            <a:off x="233916" y="519471"/>
            <a:ext cx="5020009" cy="31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Unit 10: </a:t>
            </a:r>
            <a:br>
              <a:rPr lang="en" sz="6600" dirty="0"/>
            </a:br>
            <a:r>
              <a:rPr lang="en-US" sz="6600" dirty="0"/>
              <a:t>Our Houses In The Future </a:t>
            </a:r>
            <a:r>
              <a:rPr lang="en" sz="6600" dirty="0"/>
              <a:t> </a:t>
            </a:r>
            <a:endParaRPr sz="6600" dirty="0"/>
          </a:p>
        </p:txBody>
      </p:sp>
      <p:sp>
        <p:nvSpPr>
          <p:cNvPr id="748" name="Google Shape;748;p32"/>
          <p:cNvSpPr txBox="1">
            <a:spLocks noGrp="1"/>
          </p:cNvSpPr>
          <p:nvPr>
            <p:ph type="subTitle" idx="1"/>
          </p:nvPr>
        </p:nvSpPr>
        <p:spPr>
          <a:xfrm>
            <a:off x="750025" y="3657371"/>
            <a:ext cx="4503900" cy="4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Lesson 3: A closer look 2 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FB0BCA9-4A14-9BE6-BA53-92F2BAA6E614}"/>
              </a:ext>
            </a:extLst>
          </p:cNvPr>
          <p:cNvSpPr/>
          <p:nvPr/>
        </p:nvSpPr>
        <p:spPr>
          <a:xfrm>
            <a:off x="4085259" y="2242635"/>
            <a:ext cx="218689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>
              <a:latin typeface="Raleway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6DC0AD-F7DB-9ED3-30A6-9895EB729394}"/>
              </a:ext>
            </a:extLst>
          </p:cNvPr>
          <p:cNvSpPr/>
          <p:nvPr/>
        </p:nvSpPr>
        <p:spPr>
          <a:xfrm>
            <a:off x="3722257" y="3702457"/>
            <a:ext cx="218689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>
              <a:latin typeface="Raleway" pitchFamily="2" charset="0"/>
            </a:endParaRPr>
          </a:p>
        </p:txBody>
      </p:sp>
      <p:sp>
        <p:nvSpPr>
          <p:cNvPr id="6" name="Google Shape;360;p33">
            <a:extLst>
              <a:ext uri="{FF2B5EF4-FFF2-40B4-BE49-F238E27FC236}">
                <a16:creationId xmlns:a16="http://schemas.microsoft.com/office/drawing/2014/main" id="{D6FD07BE-FB08-502E-BB0F-653A23C6FF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5812" y="142587"/>
            <a:ext cx="7473387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Choose the word or phrase that needs correcting.</a:t>
            </a:r>
          </a:p>
        </p:txBody>
      </p:sp>
      <p:sp>
        <p:nvSpPr>
          <p:cNvPr id="7" name="Subtitle 10">
            <a:extLst>
              <a:ext uri="{FF2B5EF4-FFF2-40B4-BE49-F238E27FC236}">
                <a16:creationId xmlns:a16="http://schemas.microsoft.com/office/drawing/2014/main" id="{03C93067-128B-8D11-0440-93562101B47C}"/>
              </a:ext>
            </a:extLst>
          </p:cNvPr>
          <p:cNvSpPr txBox="1">
            <a:spLocks/>
          </p:cNvSpPr>
          <p:nvPr/>
        </p:nvSpPr>
        <p:spPr>
          <a:xfrm>
            <a:off x="215901" y="1646522"/>
            <a:ext cx="8712198" cy="302965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>
                <a:latin typeface="Raleway" pitchFamily="2" charset="0"/>
              </a:rPr>
              <a:t>4. Linda </a:t>
            </a:r>
            <a:r>
              <a:rPr lang="en-US" sz="1700" u="sng">
                <a:latin typeface="Raleway" pitchFamily="2" charset="0"/>
              </a:rPr>
              <a:t>doesn’t</a:t>
            </a:r>
            <a:r>
              <a:rPr lang="en-US" sz="1700">
                <a:latin typeface="Raleway" pitchFamily="2" charset="0"/>
              </a:rPr>
              <a:t> have </a:t>
            </a:r>
            <a:r>
              <a:rPr lang="en-US" sz="1700" u="sng">
                <a:latin typeface="Raleway" pitchFamily="2" charset="0"/>
              </a:rPr>
              <a:t>a</a:t>
            </a:r>
            <a:r>
              <a:rPr lang="en-US" sz="1700">
                <a:latin typeface="Raleway" pitchFamily="2" charset="0"/>
              </a:rPr>
              <a:t> map, so she </a:t>
            </a:r>
            <a:r>
              <a:rPr lang="en-US" sz="1700" u="sng">
                <a:latin typeface="Raleway" pitchFamily="2" charset="0"/>
              </a:rPr>
              <a:t>might</a:t>
            </a:r>
            <a:r>
              <a:rPr lang="en-US" sz="1700">
                <a:latin typeface="Raleway" pitchFamily="2" charset="0"/>
              </a:rPr>
              <a:t> find our </a:t>
            </a:r>
            <a:r>
              <a:rPr lang="en-US" sz="1700" u="sng">
                <a:latin typeface="Raleway" pitchFamily="2" charset="0"/>
              </a:rPr>
              <a:t>house</a:t>
            </a:r>
            <a:r>
              <a:rPr lang="en-US" sz="1700">
                <a:latin typeface="Raleway" pitchFamily="2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>
                <a:latin typeface="Raleway" pitchFamily="2" charset="0"/>
              </a:rPr>
              <a:t> 	             A	       B		   C	             D</a:t>
            </a:r>
          </a:p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>
                <a:solidFill>
                  <a:srgbClr val="FF0000"/>
                </a:solidFill>
                <a:latin typeface="Raleway" pitchFamily="2" charset="0"/>
              </a:rPr>
              <a:t>might </a:t>
            </a:r>
            <a:r>
              <a:rPr lang="en-US" sz="1700">
                <a:solidFill>
                  <a:srgbClr val="FF0000"/>
                </a:solidFill>
                <a:latin typeface="Raleway" pitchFamily="2" charset="0"/>
                <a:sym typeface="Wingdings" panose="05000000000000000000" pitchFamily="2" charset="2"/>
              </a:rPr>
              <a:t> mightn’t</a:t>
            </a:r>
            <a:endParaRPr lang="en-US" sz="1700">
              <a:solidFill>
                <a:srgbClr val="FF0000"/>
              </a:solidFill>
              <a:latin typeface="Raleway" pitchFamily="2" charset="0"/>
            </a:endParaRPr>
          </a:p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>
                <a:latin typeface="Raleway" pitchFamily="2" charset="0"/>
              </a:rPr>
              <a:t>5. I </a:t>
            </a:r>
            <a:r>
              <a:rPr lang="en-US" sz="1700" u="sng">
                <a:latin typeface="Raleway" pitchFamily="2" charset="0"/>
              </a:rPr>
              <a:t>think</a:t>
            </a:r>
            <a:r>
              <a:rPr lang="en-US" sz="1700">
                <a:latin typeface="Raleway" pitchFamily="2" charset="0"/>
              </a:rPr>
              <a:t> my future house </a:t>
            </a:r>
            <a:r>
              <a:rPr lang="en-US" sz="1700" u="sng">
                <a:latin typeface="Raleway" pitchFamily="2" charset="0"/>
              </a:rPr>
              <a:t>will</a:t>
            </a:r>
            <a:r>
              <a:rPr lang="en-US" sz="1700">
                <a:latin typeface="Raleway" pitchFamily="2" charset="0"/>
              </a:rPr>
              <a:t> be </a:t>
            </a:r>
            <a:r>
              <a:rPr lang="en-US" sz="1700" u="sng">
                <a:latin typeface="Raleway" pitchFamily="2" charset="0"/>
              </a:rPr>
              <a:t>on </a:t>
            </a:r>
            <a:r>
              <a:rPr lang="en-US" sz="1700">
                <a:latin typeface="Raleway" pitchFamily="2" charset="0"/>
              </a:rPr>
              <a:t>the </a:t>
            </a:r>
            <a:r>
              <a:rPr lang="en-US" sz="1700" u="sng">
                <a:latin typeface="Raleway" pitchFamily="2" charset="0"/>
              </a:rPr>
              <a:t>mountains</a:t>
            </a:r>
            <a:r>
              <a:rPr lang="en-US" sz="1700">
                <a:latin typeface="Raleway" pitchFamily="2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>
                <a:latin typeface="Raleway" pitchFamily="2" charset="0"/>
              </a:rPr>
              <a:t>         A			 B         C	              D</a:t>
            </a:r>
          </a:p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>
                <a:solidFill>
                  <a:srgbClr val="FF0000"/>
                </a:solidFill>
                <a:latin typeface="Raleway" pitchFamily="2" charset="0"/>
              </a:rPr>
              <a:t>on </a:t>
            </a:r>
            <a:r>
              <a:rPr lang="en-US" sz="1700">
                <a:solidFill>
                  <a:srgbClr val="FF0000"/>
                </a:solidFill>
                <a:latin typeface="Raleway" pitchFamily="2" charset="0"/>
                <a:sym typeface="Wingdings" panose="05000000000000000000" pitchFamily="2" charset="2"/>
              </a:rPr>
              <a:t> in</a:t>
            </a:r>
            <a:endParaRPr lang="en-US" sz="1700" dirty="0">
              <a:solidFill>
                <a:srgbClr val="FF0000"/>
              </a:solidFill>
              <a:latin typeface="Raleway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D16DA8-14EF-DB32-61BC-F43B5F2A9C4E}"/>
              </a:ext>
            </a:extLst>
          </p:cNvPr>
          <p:cNvSpPr txBox="1"/>
          <p:nvPr/>
        </p:nvSpPr>
        <p:spPr>
          <a:xfrm>
            <a:off x="1250066" y="1048561"/>
            <a:ext cx="8653347" cy="3976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1. There will be about twenty rooms in their dream palace.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	Their dream palace will______________________________________	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2. I’m not sure about living in an apartment in a skyscraper.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	I mightn’t__________________________________________________	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3. Please help me arrange the furniture!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	Will you____________________________________________________?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4. They will probably stay with us in a guest house.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	They might_________________________________________________	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5. We mightn’t see them at the weekend.</a:t>
            </a:r>
          </a:p>
          <a:p>
            <a:pPr>
              <a:lnSpc>
                <a:spcPct val="150000"/>
              </a:lnSpc>
              <a:tabLst>
                <a:tab pos="180340" algn="l"/>
                <a:tab pos="5941060" algn="l"/>
              </a:tabLst>
            </a:pPr>
            <a:r>
              <a:rPr lang="en-US" sz="1700" dirty="0">
                <a:effectLst/>
                <a:latin typeface="Raleway" pitchFamily="2" charset="0"/>
                <a:ea typeface="Calibri" panose="020F0502020204030204" pitchFamily="34" charset="0"/>
              </a:rPr>
              <a:t>	Perhaps we won’t___________________________________________	</a:t>
            </a:r>
          </a:p>
        </p:txBody>
      </p:sp>
      <p:sp>
        <p:nvSpPr>
          <p:cNvPr id="4" name="Google Shape;360;p33">
            <a:extLst>
              <a:ext uri="{FF2B5EF4-FFF2-40B4-BE49-F238E27FC236}">
                <a16:creationId xmlns:a16="http://schemas.microsoft.com/office/drawing/2014/main" id="{E470A2A1-7C97-EF5C-A130-FCEA8D8B3058}"/>
              </a:ext>
            </a:extLst>
          </p:cNvPr>
          <p:cNvSpPr txBox="1">
            <a:spLocks/>
          </p:cNvSpPr>
          <p:nvPr/>
        </p:nvSpPr>
        <p:spPr>
          <a:xfrm>
            <a:off x="1250066" y="23150"/>
            <a:ext cx="7678033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Nunito" pitchFamily="2" charset="0"/>
              </a:rPr>
              <a:t>Complete the second sentence so that it means the same as the first one.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F30C77-FDC8-3167-5C8B-3A32CE8AF66D}"/>
              </a:ext>
            </a:extLst>
          </p:cNvPr>
          <p:cNvSpPr txBox="1"/>
          <p:nvPr/>
        </p:nvSpPr>
        <p:spPr>
          <a:xfrm>
            <a:off x="4271198" y="1478586"/>
            <a:ext cx="4572000" cy="375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700" dirty="0">
                <a:solidFill>
                  <a:srgbClr val="FF0000"/>
                </a:solidFill>
                <a:effectLst/>
                <a:latin typeface="Raleway" pitchFamily="2" charset="0"/>
                <a:ea typeface="Calibri" panose="020F0502020204030204" pitchFamily="34" charset="0"/>
              </a:rPr>
              <a:t>have about twenty rooms.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FFB94A-DB3E-072F-B21E-6A19B307E587}"/>
              </a:ext>
            </a:extLst>
          </p:cNvPr>
          <p:cNvSpPr txBox="1"/>
          <p:nvPr/>
        </p:nvSpPr>
        <p:spPr>
          <a:xfrm>
            <a:off x="2821538" y="2253834"/>
            <a:ext cx="4572000" cy="375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700" dirty="0">
                <a:solidFill>
                  <a:srgbClr val="FF0000"/>
                </a:solidFill>
                <a:effectLst/>
                <a:latin typeface="Raleway" pitchFamily="2" charset="0"/>
                <a:ea typeface="Calibri" panose="020F0502020204030204" pitchFamily="34" charset="0"/>
              </a:rPr>
              <a:t>live in an apartment in a skyscraper.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3F6815-1B5F-15EF-43E2-E6379D058617}"/>
              </a:ext>
            </a:extLst>
          </p:cNvPr>
          <p:cNvSpPr txBox="1"/>
          <p:nvPr/>
        </p:nvSpPr>
        <p:spPr>
          <a:xfrm>
            <a:off x="2747197" y="3036638"/>
            <a:ext cx="4572000" cy="375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700" dirty="0">
                <a:solidFill>
                  <a:srgbClr val="FF0000"/>
                </a:solidFill>
                <a:effectLst/>
                <a:latin typeface="Raleway" pitchFamily="2" charset="0"/>
                <a:ea typeface="Calibri" panose="020F0502020204030204" pitchFamily="34" charset="0"/>
              </a:rPr>
              <a:t>help me arrange the furniture (please)?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E6158D-C5C0-0DAB-A449-C8A677974342}"/>
              </a:ext>
            </a:extLst>
          </p:cNvPr>
          <p:cNvSpPr txBox="1"/>
          <p:nvPr/>
        </p:nvSpPr>
        <p:spPr>
          <a:xfrm>
            <a:off x="3126341" y="3795584"/>
            <a:ext cx="4572000" cy="375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700" dirty="0">
                <a:solidFill>
                  <a:srgbClr val="FF0000"/>
                </a:solidFill>
                <a:effectLst/>
                <a:latin typeface="Raleway" pitchFamily="2" charset="0"/>
                <a:ea typeface="Calibri" panose="020F0502020204030204" pitchFamily="34" charset="0"/>
              </a:rPr>
              <a:t>stay with us in a guest house.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5A2625-6475-BEC3-C761-6185CD64A3C6}"/>
              </a:ext>
            </a:extLst>
          </p:cNvPr>
          <p:cNvSpPr txBox="1"/>
          <p:nvPr/>
        </p:nvSpPr>
        <p:spPr>
          <a:xfrm>
            <a:off x="3676466" y="4576832"/>
            <a:ext cx="4572000" cy="375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700" dirty="0">
                <a:solidFill>
                  <a:srgbClr val="FF0000"/>
                </a:solidFill>
                <a:effectLst/>
                <a:latin typeface="Raleway" pitchFamily="2" charset="0"/>
                <a:ea typeface="Calibri" panose="020F0502020204030204" pitchFamily="34" charset="0"/>
              </a:rPr>
              <a:t>see them at the weekend.</a:t>
            </a:r>
          </a:p>
        </p:txBody>
      </p:sp>
    </p:spTree>
    <p:extLst>
      <p:ext uri="{BB962C8B-B14F-4D97-AF65-F5344CB8AC3E}">
        <p14:creationId xmlns:p14="http://schemas.microsoft.com/office/powerpoint/2010/main" val="28305131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43"/>
          <p:cNvSpPr txBox="1">
            <a:spLocks noGrp="1"/>
          </p:cNvSpPr>
          <p:nvPr>
            <p:ph type="title"/>
          </p:nvPr>
        </p:nvSpPr>
        <p:spPr>
          <a:xfrm>
            <a:off x="3419931" y="2080193"/>
            <a:ext cx="5023800" cy="14004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grpSp>
        <p:nvGrpSpPr>
          <p:cNvPr id="1244" name="Google Shape;1244;p43"/>
          <p:cNvGrpSpPr/>
          <p:nvPr/>
        </p:nvGrpSpPr>
        <p:grpSpPr>
          <a:xfrm rot="-1038755">
            <a:off x="571523" y="1270454"/>
            <a:ext cx="2395388" cy="2602592"/>
            <a:chOff x="6923439" y="2655356"/>
            <a:chExt cx="2089798" cy="2270568"/>
          </a:xfrm>
        </p:grpSpPr>
        <p:sp>
          <p:nvSpPr>
            <p:cNvPr id="1245" name="Google Shape;1245;p43"/>
            <p:cNvSpPr/>
            <p:nvPr/>
          </p:nvSpPr>
          <p:spPr>
            <a:xfrm rot="564998">
              <a:off x="7075463" y="2787930"/>
              <a:ext cx="1785750" cy="2005421"/>
            </a:xfrm>
            <a:custGeom>
              <a:avLst/>
              <a:gdLst/>
              <a:ahLst/>
              <a:cxnLst/>
              <a:rect l="l" t="t" r="r" b="b"/>
              <a:pathLst>
                <a:path w="30387" h="34125" extrusionOk="0">
                  <a:moveTo>
                    <a:pt x="15205" y="0"/>
                  </a:moveTo>
                  <a:cubicBezTo>
                    <a:pt x="11014" y="0"/>
                    <a:pt x="6836" y="1724"/>
                    <a:pt x="3829" y="5123"/>
                  </a:cubicBezTo>
                  <a:lnTo>
                    <a:pt x="3698" y="5136"/>
                  </a:lnTo>
                  <a:lnTo>
                    <a:pt x="2992" y="5241"/>
                  </a:lnTo>
                  <a:lnTo>
                    <a:pt x="2927" y="5254"/>
                  </a:lnTo>
                  <a:lnTo>
                    <a:pt x="2444" y="5332"/>
                  </a:lnTo>
                  <a:cubicBezTo>
                    <a:pt x="1921" y="5411"/>
                    <a:pt x="1556" y="5881"/>
                    <a:pt x="1621" y="6404"/>
                  </a:cubicBezTo>
                  <a:cubicBezTo>
                    <a:pt x="1673" y="6874"/>
                    <a:pt x="1778" y="7318"/>
                    <a:pt x="1947" y="7762"/>
                  </a:cubicBezTo>
                  <a:cubicBezTo>
                    <a:pt x="667" y="10035"/>
                    <a:pt x="1" y="12583"/>
                    <a:pt x="14" y="15182"/>
                  </a:cubicBezTo>
                  <a:lnTo>
                    <a:pt x="14" y="33144"/>
                  </a:lnTo>
                  <a:cubicBezTo>
                    <a:pt x="14" y="33680"/>
                    <a:pt x="445" y="34124"/>
                    <a:pt x="994" y="34124"/>
                  </a:cubicBezTo>
                  <a:lnTo>
                    <a:pt x="29407" y="34124"/>
                  </a:lnTo>
                  <a:cubicBezTo>
                    <a:pt x="29942" y="34124"/>
                    <a:pt x="30387" y="33680"/>
                    <a:pt x="30387" y="33144"/>
                  </a:cubicBezTo>
                  <a:lnTo>
                    <a:pt x="30387" y="15182"/>
                  </a:lnTo>
                  <a:cubicBezTo>
                    <a:pt x="30387" y="12517"/>
                    <a:pt x="29681" y="9892"/>
                    <a:pt x="28349" y="7579"/>
                  </a:cubicBezTo>
                  <a:lnTo>
                    <a:pt x="28349" y="5228"/>
                  </a:lnTo>
                  <a:cubicBezTo>
                    <a:pt x="28349" y="4679"/>
                    <a:pt x="27904" y="4248"/>
                    <a:pt x="27369" y="4248"/>
                  </a:cubicBezTo>
                  <a:lnTo>
                    <a:pt x="25736" y="4248"/>
                  </a:lnTo>
                  <a:cubicBezTo>
                    <a:pt x="22780" y="1404"/>
                    <a:pt x="18987" y="0"/>
                    <a:pt x="152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 rot="564998">
              <a:off x="7130794" y="2845143"/>
              <a:ext cx="1669803" cy="1890179"/>
            </a:xfrm>
            <a:custGeom>
              <a:avLst/>
              <a:gdLst/>
              <a:ahLst/>
              <a:cxnLst/>
              <a:rect l="l" t="t" r="r" b="b"/>
              <a:pathLst>
                <a:path w="28414" h="32164" extrusionOk="0">
                  <a:moveTo>
                    <a:pt x="14210" y="0"/>
                  </a:moveTo>
                  <a:cubicBezTo>
                    <a:pt x="10100" y="0"/>
                    <a:pt x="6096" y="1791"/>
                    <a:pt x="3345" y="5057"/>
                  </a:cubicBezTo>
                  <a:cubicBezTo>
                    <a:pt x="3175" y="5253"/>
                    <a:pt x="3005" y="5462"/>
                    <a:pt x="2848" y="5671"/>
                  </a:cubicBezTo>
                  <a:lnTo>
                    <a:pt x="2809" y="5723"/>
                  </a:lnTo>
                  <a:cubicBezTo>
                    <a:pt x="2600" y="5997"/>
                    <a:pt x="2417" y="6285"/>
                    <a:pt x="2234" y="6572"/>
                  </a:cubicBezTo>
                  <a:cubicBezTo>
                    <a:pt x="2221" y="6585"/>
                    <a:pt x="2208" y="6598"/>
                    <a:pt x="2195" y="6624"/>
                  </a:cubicBezTo>
                  <a:cubicBezTo>
                    <a:pt x="2143" y="6703"/>
                    <a:pt x="2091" y="6781"/>
                    <a:pt x="2051" y="6860"/>
                  </a:cubicBezTo>
                  <a:cubicBezTo>
                    <a:pt x="706" y="9067"/>
                    <a:pt x="1" y="11615"/>
                    <a:pt x="1" y="14201"/>
                  </a:cubicBezTo>
                  <a:lnTo>
                    <a:pt x="1" y="32163"/>
                  </a:lnTo>
                  <a:lnTo>
                    <a:pt x="28414" y="32163"/>
                  </a:lnTo>
                  <a:lnTo>
                    <a:pt x="28414" y="14201"/>
                  </a:lnTo>
                  <a:cubicBezTo>
                    <a:pt x="28414" y="8231"/>
                    <a:pt x="24690" y="2901"/>
                    <a:pt x="19073" y="863"/>
                  </a:cubicBezTo>
                  <a:cubicBezTo>
                    <a:pt x="17483" y="281"/>
                    <a:pt x="15838" y="0"/>
                    <a:pt x="14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 rot="564998">
              <a:off x="7968961" y="3153848"/>
              <a:ext cx="783128" cy="466844"/>
            </a:xfrm>
            <a:custGeom>
              <a:avLst/>
              <a:gdLst/>
              <a:ahLst/>
              <a:cxnLst/>
              <a:rect l="l" t="t" r="r" b="b"/>
              <a:pathLst>
                <a:path w="13326" h="7944" extrusionOk="0">
                  <a:moveTo>
                    <a:pt x="1" y="1"/>
                  </a:moveTo>
                  <a:lnTo>
                    <a:pt x="1" y="7943"/>
                  </a:lnTo>
                  <a:lnTo>
                    <a:pt x="13326" y="7943"/>
                  </a:lnTo>
                  <a:lnTo>
                    <a:pt x="13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 rot="564998">
              <a:off x="8022778" y="3205455"/>
              <a:ext cx="677935" cy="386216"/>
            </a:xfrm>
            <a:custGeom>
              <a:avLst/>
              <a:gdLst/>
              <a:ahLst/>
              <a:cxnLst/>
              <a:rect l="l" t="t" r="r" b="b"/>
              <a:pathLst>
                <a:path w="11536" h="6572" extrusionOk="0">
                  <a:moveTo>
                    <a:pt x="0" y="1"/>
                  </a:moveTo>
                  <a:lnTo>
                    <a:pt x="0" y="6572"/>
                  </a:lnTo>
                  <a:lnTo>
                    <a:pt x="11535" y="6572"/>
                  </a:lnTo>
                  <a:lnTo>
                    <a:pt x="115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3"/>
            <p:cNvSpPr/>
            <p:nvPr/>
          </p:nvSpPr>
          <p:spPr>
            <a:xfrm rot="564998">
              <a:off x="8576139" y="3244236"/>
              <a:ext cx="141334" cy="137221"/>
            </a:xfrm>
            <a:custGeom>
              <a:avLst/>
              <a:gdLst/>
              <a:ahLst/>
              <a:cxnLst/>
              <a:rect l="l" t="t" r="r" b="b"/>
              <a:pathLst>
                <a:path w="2405" h="2335" extrusionOk="0">
                  <a:moveTo>
                    <a:pt x="641" y="1"/>
                  </a:moveTo>
                  <a:cubicBezTo>
                    <a:pt x="66" y="471"/>
                    <a:pt x="1" y="1333"/>
                    <a:pt x="497" y="1895"/>
                  </a:cubicBezTo>
                  <a:cubicBezTo>
                    <a:pt x="763" y="2187"/>
                    <a:pt x="1124" y="2335"/>
                    <a:pt x="1485" y="2335"/>
                  </a:cubicBezTo>
                  <a:cubicBezTo>
                    <a:pt x="1817" y="2335"/>
                    <a:pt x="2148" y="2210"/>
                    <a:pt x="2404" y="1960"/>
                  </a:cubicBezTo>
                  <a:lnTo>
                    <a:pt x="2404" y="53"/>
                  </a:lnTo>
                  <a:cubicBezTo>
                    <a:pt x="2391" y="40"/>
                    <a:pt x="2365" y="14"/>
                    <a:pt x="2352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3"/>
            <p:cNvSpPr/>
            <p:nvPr/>
          </p:nvSpPr>
          <p:spPr>
            <a:xfrm rot="564998">
              <a:off x="8101118" y="3262202"/>
              <a:ext cx="176595" cy="155262"/>
            </a:xfrm>
            <a:custGeom>
              <a:avLst/>
              <a:gdLst/>
              <a:ahLst/>
              <a:cxnLst/>
              <a:rect l="l" t="t" r="r" b="b"/>
              <a:pathLst>
                <a:path w="3005" h="2642" extrusionOk="0">
                  <a:moveTo>
                    <a:pt x="1501" y="0"/>
                  </a:moveTo>
                  <a:cubicBezTo>
                    <a:pt x="1332" y="0"/>
                    <a:pt x="1160" y="32"/>
                    <a:pt x="993" y="100"/>
                  </a:cubicBezTo>
                  <a:cubicBezTo>
                    <a:pt x="327" y="374"/>
                    <a:pt x="0" y="1158"/>
                    <a:pt x="288" y="1824"/>
                  </a:cubicBezTo>
                  <a:cubicBezTo>
                    <a:pt x="495" y="2337"/>
                    <a:pt x="993" y="2642"/>
                    <a:pt x="1511" y="2642"/>
                  </a:cubicBezTo>
                  <a:cubicBezTo>
                    <a:pt x="1679" y="2642"/>
                    <a:pt x="1849" y="2610"/>
                    <a:pt x="2012" y="2543"/>
                  </a:cubicBezTo>
                  <a:cubicBezTo>
                    <a:pt x="2678" y="2255"/>
                    <a:pt x="3005" y="1484"/>
                    <a:pt x="2718" y="805"/>
                  </a:cubicBezTo>
                  <a:cubicBezTo>
                    <a:pt x="2511" y="302"/>
                    <a:pt x="2021" y="0"/>
                    <a:pt x="1501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3"/>
            <p:cNvSpPr/>
            <p:nvPr/>
          </p:nvSpPr>
          <p:spPr>
            <a:xfrm rot="564998">
              <a:off x="8003523" y="3432406"/>
              <a:ext cx="106779" cy="103841"/>
            </a:xfrm>
            <a:custGeom>
              <a:avLst/>
              <a:gdLst/>
              <a:ahLst/>
              <a:cxnLst/>
              <a:rect l="l" t="t" r="r" b="b"/>
              <a:pathLst>
                <a:path w="1817" h="1767" extrusionOk="0">
                  <a:moveTo>
                    <a:pt x="683" y="1"/>
                  </a:moveTo>
                  <a:cubicBezTo>
                    <a:pt x="451" y="1"/>
                    <a:pt x="212" y="75"/>
                    <a:pt x="0" y="238"/>
                  </a:cubicBezTo>
                  <a:lnTo>
                    <a:pt x="0" y="1767"/>
                  </a:lnTo>
                  <a:lnTo>
                    <a:pt x="1620" y="1767"/>
                  </a:lnTo>
                  <a:cubicBezTo>
                    <a:pt x="1751" y="1584"/>
                    <a:pt x="1816" y="1362"/>
                    <a:pt x="1816" y="1139"/>
                  </a:cubicBezTo>
                  <a:cubicBezTo>
                    <a:pt x="1816" y="467"/>
                    <a:pt x="1268" y="1"/>
                    <a:pt x="683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3"/>
            <p:cNvSpPr/>
            <p:nvPr/>
          </p:nvSpPr>
          <p:spPr>
            <a:xfrm rot="564998">
              <a:off x="8367486" y="3420395"/>
              <a:ext cx="175831" cy="155262"/>
            </a:xfrm>
            <a:custGeom>
              <a:avLst/>
              <a:gdLst/>
              <a:ahLst/>
              <a:cxnLst/>
              <a:rect l="l" t="t" r="r" b="b"/>
              <a:pathLst>
                <a:path w="2992" h="2642" extrusionOk="0">
                  <a:moveTo>
                    <a:pt x="1499" y="0"/>
                  </a:moveTo>
                  <a:cubicBezTo>
                    <a:pt x="1330" y="0"/>
                    <a:pt x="1158" y="34"/>
                    <a:pt x="993" y="105"/>
                  </a:cubicBezTo>
                  <a:cubicBezTo>
                    <a:pt x="314" y="379"/>
                    <a:pt x="0" y="1163"/>
                    <a:pt x="275" y="1829"/>
                  </a:cubicBezTo>
                  <a:cubicBezTo>
                    <a:pt x="490" y="2338"/>
                    <a:pt x="976" y="2641"/>
                    <a:pt x="1486" y="2641"/>
                  </a:cubicBezTo>
                  <a:cubicBezTo>
                    <a:pt x="1657" y="2641"/>
                    <a:pt x="1831" y="2607"/>
                    <a:pt x="1999" y="2535"/>
                  </a:cubicBezTo>
                  <a:cubicBezTo>
                    <a:pt x="2678" y="2261"/>
                    <a:pt x="2992" y="1490"/>
                    <a:pt x="2717" y="810"/>
                  </a:cubicBezTo>
                  <a:cubicBezTo>
                    <a:pt x="2501" y="309"/>
                    <a:pt x="2012" y="0"/>
                    <a:pt x="1499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3"/>
            <p:cNvSpPr/>
            <p:nvPr/>
          </p:nvSpPr>
          <p:spPr>
            <a:xfrm rot="564998">
              <a:off x="8344945" y="3232871"/>
              <a:ext cx="60706" cy="51304"/>
            </a:xfrm>
            <a:custGeom>
              <a:avLst/>
              <a:gdLst/>
              <a:ahLst/>
              <a:cxnLst/>
              <a:rect l="l" t="t" r="r" b="b"/>
              <a:pathLst>
                <a:path w="1033" h="873" extrusionOk="0">
                  <a:moveTo>
                    <a:pt x="588" y="0"/>
                  </a:moveTo>
                  <a:cubicBezTo>
                    <a:pt x="196" y="0"/>
                    <a:pt x="0" y="471"/>
                    <a:pt x="275" y="745"/>
                  </a:cubicBezTo>
                  <a:cubicBezTo>
                    <a:pt x="363" y="833"/>
                    <a:pt x="473" y="873"/>
                    <a:pt x="581" y="873"/>
                  </a:cubicBezTo>
                  <a:cubicBezTo>
                    <a:pt x="810" y="873"/>
                    <a:pt x="1032" y="697"/>
                    <a:pt x="1032" y="431"/>
                  </a:cubicBezTo>
                  <a:cubicBezTo>
                    <a:pt x="1032" y="196"/>
                    <a:pt x="823" y="0"/>
                    <a:pt x="588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3"/>
            <p:cNvSpPr/>
            <p:nvPr/>
          </p:nvSpPr>
          <p:spPr>
            <a:xfrm rot="564998">
              <a:off x="8582306" y="3509569"/>
              <a:ext cx="60706" cy="51362"/>
            </a:xfrm>
            <a:custGeom>
              <a:avLst/>
              <a:gdLst/>
              <a:ahLst/>
              <a:cxnLst/>
              <a:rect l="l" t="t" r="r" b="b"/>
              <a:pathLst>
                <a:path w="1033" h="874" extrusionOk="0">
                  <a:moveTo>
                    <a:pt x="588" y="1"/>
                  </a:moveTo>
                  <a:cubicBezTo>
                    <a:pt x="196" y="1"/>
                    <a:pt x="0" y="471"/>
                    <a:pt x="275" y="745"/>
                  </a:cubicBezTo>
                  <a:cubicBezTo>
                    <a:pt x="363" y="834"/>
                    <a:pt x="473" y="873"/>
                    <a:pt x="581" y="873"/>
                  </a:cubicBezTo>
                  <a:cubicBezTo>
                    <a:pt x="810" y="873"/>
                    <a:pt x="1032" y="698"/>
                    <a:pt x="1032" y="432"/>
                  </a:cubicBezTo>
                  <a:cubicBezTo>
                    <a:pt x="1032" y="197"/>
                    <a:pt x="836" y="1"/>
                    <a:pt x="588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3"/>
            <p:cNvSpPr/>
            <p:nvPr/>
          </p:nvSpPr>
          <p:spPr>
            <a:xfrm rot="564998">
              <a:off x="8072918" y="3193111"/>
              <a:ext cx="59942" cy="51362"/>
            </a:xfrm>
            <a:custGeom>
              <a:avLst/>
              <a:gdLst/>
              <a:ahLst/>
              <a:cxnLst/>
              <a:rect l="l" t="t" r="r" b="b"/>
              <a:pathLst>
                <a:path w="1020" h="874" extrusionOk="0">
                  <a:moveTo>
                    <a:pt x="588" y="1"/>
                  </a:moveTo>
                  <a:cubicBezTo>
                    <a:pt x="196" y="1"/>
                    <a:pt x="1" y="471"/>
                    <a:pt x="275" y="745"/>
                  </a:cubicBezTo>
                  <a:cubicBezTo>
                    <a:pt x="363" y="834"/>
                    <a:pt x="472" y="873"/>
                    <a:pt x="578" y="873"/>
                  </a:cubicBezTo>
                  <a:cubicBezTo>
                    <a:pt x="803" y="873"/>
                    <a:pt x="1019" y="698"/>
                    <a:pt x="1019" y="432"/>
                  </a:cubicBezTo>
                  <a:cubicBezTo>
                    <a:pt x="1019" y="197"/>
                    <a:pt x="824" y="1"/>
                    <a:pt x="588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3"/>
            <p:cNvSpPr/>
            <p:nvPr/>
          </p:nvSpPr>
          <p:spPr>
            <a:xfrm rot="564998">
              <a:off x="8194625" y="3491203"/>
              <a:ext cx="60706" cy="52126"/>
            </a:xfrm>
            <a:custGeom>
              <a:avLst/>
              <a:gdLst/>
              <a:ahLst/>
              <a:cxnLst/>
              <a:rect l="l" t="t" r="r" b="b"/>
              <a:pathLst>
                <a:path w="1033" h="887" extrusionOk="0">
                  <a:moveTo>
                    <a:pt x="588" y="0"/>
                  </a:moveTo>
                  <a:cubicBezTo>
                    <a:pt x="196" y="0"/>
                    <a:pt x="0" y="471"/>
                    <a:pt x="275" y="758"/>
                  </a:cubicBezTo>
                  <a:cubicBezTo>
                    <a:pt x="367" y="846"/>
                    <a:pt x="479" y="886"/>
                    <a:pt x="587" y="886"/>
                  </a:cubicBezTo>
                  <a:cubicBezTo>
                    <a:pt x="816" y="886"/>
                    <a:pt x="1032" y="710"/>
                    <a:pt x="1032" y="445"/>
                  </a:cubicBezTo>
                  <a:cubicBezTo>
                    <a:pt x="1032" y="196"/>
                    <a:pt x="837" y="0"/>
                    <a:pt x="588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3"/>
            <p:cNvSpPr/>
            <p:nvPr/>
          </p:nvSpPr>
          <p:spPr>
            <a:xfrm rot="564998">
              <a:off x="8148817" y="3269132"/>
              <a:ext cx="159728" cy="146682"/>
            </a:xfrm>
            <a:custGeom>
              <a:avLst/>
              <a:gdLst/>
              <a:ahLst/>
              <a:cxnLst/>
              <a:rect l="l" t="t" r="r" b="b"/>
              <a:pathLst>
                <a:path w="2718" h="2496" extrusionOk="0">
                  <a:moveTo>
                    <a:pt x="1516" y="0"/>
                  </a:moveTo>
                  <a:cubicBezTo>
                    <a:pt x="1398" y="0"/>
                    <a:pt x="1267" y="13"/>
                    <a:pt x="1137" y="39"/>
                  </a:cubicBezTo>
                  <a:cubicBezTo>
                    <a:pt x="1019" y="66"/>
                    <a:pt x="902" y="118"/>
                    <a:pt x="784" y="170"/>
                  </a:cubicBezTo>
                  <a:cubicBezTo>
                    <a:pt x="667" y="222"/>
                    <a:pt x="562" y="301"/>
                    <a:pt x="471" y="379"/>
                  </a:cubicBezTo>
                  <a:cubicBezTo>
                    <a:pt x="379" y="457"/>
                    <a:pt x="301" y="549"/>
                    <a:pt x="222" y="640"/>
                  </a:cubicBezTo>
                  <a:cubicBezTo>
                    <a:pt x="157" y="745"/>
                    <a:pt x="105" y="849"/>
                    <a:pt x="66" y="967"/>
                  </a:cubicBezTo>
                  <a:cubicBezTo>
                    <a:pt x="26" y="1098"/>
                    <a:pt x="0" y="1215"/>
                    <a:pt x="13" y="1346"/>
                  </a:cubicBezTo>
                  <a:cubicBezTo>
                    <a:pt x="0" y="1463"/>
                    <a:pt x="26" y="1594"/>
                    <a:pt x="66" y="1712"/>
                  </a:cubicBezTo>
                  <a:cubicBezTo>
                    <a:pt x="105" y="1816"/>
                    <a:pt x="157" y="1908"/>
                    <a:pt x="222" y="1999"/>
                  </a:cubicBezTo>
                  <a:cubicBezTo>
                    <a:pt x="288" y="2090"/>
                    <a:pt x="366" y="2156"/>
                    <a:pt x="458" y="2221"/>
                  </a:cubicBezTo>
                  <a:cubicBezTo>
                    <a:pt x="549" y="2286"/>
                    <a:pt x="640" y="2339"/>
                    <a:pt x="745" y="2378"/>
                  </a:cubicBezTo>
                  <a:cubicBezTo>
                    <a:pt x="849" y="2417"/>
                    <a:pt x="954" y="2456"/>
                    <a:pt x="1072" y="2469"/>
                  </a:cubicBezTo>
                  <a:cubicBezTo>
                    <a:pt x="1176" y="2495"/>
                    <a:pt x="1294" y="2495"/>
                    <a:pt x="1411" y="2495"/>
                  </a:cubicBezTo>
                  <a:cubicBezTo>
                    <a:pt x="1555" y="2495"/>
                    <a:pt x="1686" y="2482"/>
                    <a:pt x="1829" y="2443"/>
                  </a:cubicBezTo>
                  <a:cubicBezTo>
                    <a:pt x="1960" y="2404"/>
                    <a:pt x="2077" y="2339"/>
                    <a:pt x="2195" y="2273"/>
                  </a:cubicBezTo>
                  <a:cubicBezTo>
                    <a:pt x="2313" y="2208"/>
                    <a:pt x="2404" y="2143"/>
                    <a:pt x="2508" y="2051"/>
                  </a:cubicBezTo>
                  <a:cubicBezTo>
                    <a:pt x="2587" y="1973"/>
                    <a:pt x="2652" y="1894"/>
                    <a:pt x="2718" y="1803"/>
                  </a:cubicBezTo>
                  <a:cubicBezTo>
                    <a:pt x="2718" y="1803"/>
                    <a:pt x="2718" y="1790"/>
                    <a:pt x="2704" y="1790"/>
                  </a:cubicBezTo>
                  <a:cubicBezTo>
                    <a:pt x="2704" y="1790"/>
                    <a:pt x="2704" y="1777"/>
                    <a:pt x="2704" y="1777"/>
                  </a:cubicBezTo>
                  <a:cubicBezTo>
                    <a:pt x="2704" y="1764"/>
                    <a:pt x="2704" y="1751"/>
                    <a:pt x="2691" y="1738"/>
                  </a:cubicBezTo>
                  <a:cubicBezTo>
                    <a:pt x="2678" y="1725"/>
                    <a:pt x="2665" y="1712"/>
                    <a:pt x="2652" y="1712"/>
                  </a:cubicBezTo>
                  <a:cubicBezTo>
                    <a:pt x="2639" y="1712"/>
                    <a:pt x="2626" y="1712"/>
                    <a:pt x="2613" y="1725"/>
                  </a:cubicBezTo>
                  <a:cubicBezTo>
                    <a:pt x="2600" y="1725"/>
                    <a:pt x="2600" y="1738"/>
                    <a:pt x="2587" y="1738"/>
                  </a:cubicBezTo>
                  <a:cubicBezTo>
                    <a:pt x="2535" y="1829"/>
                    <a:pt x="2469" y="1908"/>
                    <a:pt x="2404" y="1973"/>
                  </a:cubicBezTo>
                  <a:cubicBezTo>
                    <a:pt x="2313" y="2051"/>
                    <a:pt x="2221" y="2117"/>
                    <a:pt x="2117" y="2182"/>
                  </a:cubicBezTo>
                  <a:cubicBezTo>
                    <a:pt x="2012" y="2234"/>
                    <a:pt x="1895" y="2286"/>
                    <a:pt x="1777" y="2326"/>
                  </a:cubicBezTo>
                  <a:cubicBezTo>
                    <a:pt x="1646" y="2365"/>
                    <a:pt x="1516" y="2378"/>
                    <a:pt x="1385" y="2378"/>
                  </a:cubicBezTo>
                  <a:cubicBezTo>
                    <a:pt x="1294" y="2378"/>
                    <a:pt x="1189" y="2365"/>
                    <a:pt x="1085" y="2352"/>
                  </a:cubicBezTo>
                  <a:cubicBezTo>
                    <a:pt x="993" y="2339"/>
                    <a:pt x="889" y="2312"/>
                    <a:pt x="797" y="2273"/>
                  </a:cubicBezTo>
                  <a:cubicBezTo>
                    <a:pt x="706" y="2234"/>
                    <a:pt x="614" y="2195"/>
                    <a:pt x="536" y="2143"/>
                  </a:cubicBezTo>
                  <a:cubicBezTo>
                    <a:pt x="458" y="2077"/>
                    <a:pt x="379" y="2012"/>
                    <a:pt x="327" y="1934"/>
                  </a:cubicBezTo>
                  <a:cubicBezTo>
                    <a:pt x="262" y="1855"/>
                    <a:pt x="222" y="1777"/>
                    <a:pt x="183" y="1672"/>
                  </a:cubicBezTo>
                  <a:cubicBezTo>
                    <a:pt x="144" y="1568"/>
                    <a:pt x="131" y="1463"/>
                    <a:pt x="131" y="1346"/>
                  </a:cubicBezTo>
                  <a:cubicBezTo>
                    <a:pt x="131" y="1228"/>
                    <a:pt x="157" y="1098"/>
                    <a:pt x="196" y="980"/>
                  </a:cubicBezTo>
                  <a:cubicBezTo>
                    <a:pt x="235" y="876"/>
                    <a:pt x="288" y="771"/>
                    <a:pt x="353" y="680"/>
                  </a:cubicBezTo>
                  <a:cubicBezTo>
                    <a:pt x="431" y="588"/>
                    <a:pt x="510" y="510"/>
                    <a:pt x="601" y="444"/>
                  </a:cubicBezTo>
                  <a:cubicBezTo>
                    <a:pt x="693" y="366"/>
                    <a:pt x="797" y="314"/>
                    <a:pt x="902" y="275"/>
                  </a:cubicBezTo>
                  <a:cubicBezTo>
                    <a:pt x="993" y="222"/>
                    <a:pt x="1098" y="183"/>
                    <a:pt x="1202" y="170"/>
                  </a:cubicBezTo>
                  <a:cubicBezTo>
                    <a:pt x="1307" y="144"/>
                    <a:pt x="1411" y="131"/>
                    <a:pt x="1503" y="131"/>
                  </a:cubicBezTo>
                  <a:cubicBezTo>
                    <a:pt x="1633" y="131"/>
                    <a:pt x="1751" y="144"/>
                    <a:pt x="1868" y="170"/>
                  </a:cubicBezTo>
                  <a:cubicBezTo>
                    <a:pt x="1973" y="196"/>
                    <a:pt x="2064" y="235"/>
                    <a:pt x="2156" y="288"/>
                  </a:cubicBezTo>
                  <a:cubicBezTo>
                    <a:pt x="2234" y="340"/>
                    <a:pt x="2313" y="405"/>
                    <a:pt x="2365" y="471"/>
                  </a:cubicBezTo>
                  <a:cubicBezTo>
                    <a:pt x="2404" y="549"/>
                    <a:pt x="2430" y="627"/>
                    <a:pt x="2430" y="719"/>
                  </a:cubicBezTo>
                  <a:cubicBezTo>
                    <a:pt x="2430" y="797"/>
                    <a:pt x="2417" y="876"/>
                    <a:pt x="2378" y="941"/>
                  </a:cubicBezTo>
                  <a:cubicBezTo>
                    <a:pt x="2339" y="1019"/>
                    <a:pt x="2273" y="1085"/>
                    <a:pt x="2208" y="1137"/>
                  </a:cubicBezTo>
                  <a:cubicBezTo>
                    <a:pt x="2143" y="1189"/>
                    <a:pt x="2064" y="1228"/>
                    <a:pt x="1973" y="1267"/>
                  </a:cubicBezTo>
                  <a:cubicBezTo>
                    <a:pt x="1881" y="1294"/>
                    <a:pt x="1777" y="1320"/>
                    <a:pt x="1686" y="1320"/>
                  </a:cubicBezTo>
                  <a:cubicBezTo>
                    <a:pt x="1633" y="1320"/>
                    <a:pt x="1568" y="1307"/>
                    <a:pt x="1516" y="1294"/>
                  </a:cubicBezTo>
                  <a:cubicBezTo>
                    <a:pt x="1463" y="1294"/>
                    <a:pt x="1411" y="1267"/>
                    <a:pt x="1372" y="1241"/>
                  </a:cubicBezTo>
                  <a:cubicBezTo>
                    <a:pt x="1320" y="1215"/>
                    <a:pt x="1281" y="1176"/>
                    <a:pt x="1254" y="1137"/>
                  </a:cubicBezTo>
                  <a:cubicBezTo>
                    <a:pt x="1228" y="1085"/>
                    <a:pt x="1215" y="1032"/>
                    <a:pt x="1215" y="967"/>
                  </a:cubicBezTo>
                  <a:cubicBezTo>
                    <a:pt x="1215" y="928"/>
                    <a:pt x="1215" y="889"/>
                    <a:pt x="1228" y="862"/>
                  </a:cubicBezTo>
                  <a:cubicBezTo>
                    <a:pt x="1241" y="823"/>
                    <a:pt x="1254" y="797"/>
                    <a:pt x="1281" y="771"/>
                  </a:cubicBezTo>
                  <a:cubicBezTo>
                    <a:pt x="1294" y="758"/>
                    <a:pt x="1307" y="732"/>
                    <a:pt x="1320" y="719"/>
                  </a:cubicBezTo>
                  <a:lnTo>
                    <a:pt x="1346" y="693"/>
                  </a:lnTo>
                  <a:cubicBezTo>
                    <a:pt x="1359" y="680"/>
                    <a:pt x="1359" y="667"/>
                    <a:pt x="1359" y="640"/>
                  </a:cubicBezTo>
                  <a:cubicBezTo>
                    <a:pt x="1359" y="627"/>
                    <a:pt x="1359" y="614"/>
                    <a:pt x="1346" y="601"/>
                  </a:cubicBezTo>
                  <a:cubicBezTo>
                    <a:pt x="1333" y="588"/>
                    <a:pt x="1320" y="588"/>
                    <a:pt x="1307" y="588"/>
                  </a:cubicBezTo>
                  <a:lnTo>
                    <a:pt x="1281" y="588"/>
                  </a:lnTo>
                  <a:cubicBezTo>
                    <a:pt x="1267" y="588"/>
                    <a:pt x="1267" y="588"/>
                    <a:pt x="1267" y="601"/>
                  </a:cubicBezTo>
                  <a:lnTo>
                    <a:pt x="1228" y="627"/>
                  </a:lnTo>
                  <a:cubicBezTo>
                    <a:pt x="1202" y="653"/>
                    <a:pt x="1189" y="680"/>
                    <a:pt x="1176" y="706"/>
                  </a:cubicBezTo>
                  <a:cubicBezTo>
                    <a:pt x="1150" y="745"/>
                    <a:pt x="1124" y="784"/>
                    <a:pt x="1111" y="823"/>
                  </a:cubicBezTo>
                  <a:cubicBezTo>
                    <a:pt x="1098" y="862"/>
                    <a:pt x="1085" y="915"/>
                    <a:pt x="1085" y="967"/>
                  </a:cubicBezTo>
                  <a:cubicBezTo>
                    <a:pt x="1085" y="1032"/>
                    <a:pt x="1098" y="1098"/>
                    <a:pt x="1124" y="1150"/>
                  </a:cubicBezTo>
                  <a:cubicBezTo>
                    <a:pt x="1150" y="1215"/>
                    <a:pt x="1189" y="1254"/>
                    <a:pt x="1241" y="1307"/>
                  </a:cubicBezTo>
                  <a:cubicBezTo>
                    <a:pt x="1294" y="1346"/>
                    <a:pt x="1359" y="1385"/>
                    <a:pt x="1424" y="1398"/>
                  </a:cubicBezTo>
                  <a:cubicBezTo>
                    <a:pt x="1516" y="1424"/>
                    <a:pt x="1594" y="1437"/>
                    <a:pt x="1686" y="1437"/>
                  </a:cubicBezTo>
                  <a:cubicBezTo>
                    <a:pt x="1803" y="1437"/>
                    <a:pt x="1921" y="1411"/>
                    <a:pt x="2025" y="1372"/>
                  </a:cubicBezTo>
                  <a:cubicBezTo>
                    <a:pt x="2130" y="1346"/>
                    <a:pt x="2221" y="1280"/>
                    <a:pt x="2299" y="1215"/>
                  </a:cubicBezTo>
                  <a:cubicBezTo>
                    <a:pt x="2378" y="1150"/>
                    <a:pt x="2443" y="1071"/>
                    <a:pt x="2495" y="980"/>
                  </a:cubicBezTo>
                  <a:cubicBezTo>
                    <a:pt x="2535" y="889"/>
                    <a:pt x="2561" y="797"/>
                    <a:pt x="2561" y="706"/>
                  </a:cubicBezTo>
                  <a:cubicBezTo>
                    <a:pt x="2561" y="601"/>
                    <a:pt x="2535" y="497"/>
                    <a:pt x="2482" y="418"/>
                  </a:cubicBezTo>
                  <a:cubicBezTo>
                    <a:pt x="2417" y="327"/>
                    <a:pt x="2339" y="248"/>
                    <a:pt x="2247" y="196"/>
                  </a:cubicBezTo>
                  <a:cubicBezTo>
                    <a:pt x="2156" y="131"/>
                    <a:pt x="2038" y="79"/>
                    <a:pt x="1921" y="53"/>
                  </a:cubicBezTo>
                  <a:cubicBezTo>
                    <a:pt x="1790" y="13"/>
                    <a:pt x="1659" y="0"/>
                    <a:pt x="1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3"/>
            <p:cNvSpPr/>
            <p:nvPr/>
          </p:nvSpPr>
          <p:spPr>
            <a:xfrm rot="564998">
              <a:off x="8306852" y="3383994"/>
              <a:ext cx="72988" cy="49952"/>
            </a:xfrm>
            <a:custGeom>
              <a:avLst/>
              <a:gdLst/>
              <a:ahLst/>
              <a:cxnLst/>
              <a:rect l="l" t="t" r="r" b="b"/>
              <a:pathLst>
                <a:path w="1242" h="850" extrusionOk="0">
                  <a:moveTo>
                    <a:pt x="562" y="118"/>
                  </a:moveTo>
                  <a:cubicBezTo>
                    <a:pt x="575" y="118"/>
                    <a:pt x="588" y="118"/>
                    <a:pt x="601" y="144"/>
                  </a:cubicBezTo>
                  <a:cubicBezTo>
                    <a:pt x="614" y="157"/>
                    <a:pt x="627" y="183"/>
                    <a:pt x="640" y="209"/>
                  </a:cubicBezTo>
                  <a:cubicBezTo>
                    <a:pt x="640" y="235"/>
                    <a:pt x="653" y="261"/>
                    <a:pt x="653" y="288"/>
                  </a:cubicBezTo>
                  <a:cubicBezTo>
                    <a:pt x="653" y="314"/>
                    <a:pt x="653" y="353"/>
                    <a:pt x="653" y="379"/>
                  </a:cubicBezTo>
                  <a:cubicBezTo>
                    <a:pt x="653" y="405"/>
                    <a:pt x="653" y="431"/>
                    <a:pt x="653" y="444"/>
                  </a:cubicBezTo>
                  <a:cubicBezTo>
                    <a:pt x="627" y="431"/>
                    <a:pt x="614" y="418"/>
                    <a:pt x="588" y="392"/>
                  </a:cubicBezTo>
                  <a:cubicBezTo>
                    <a:pt x="575" y="379"/>
                    <a:pt x="562" y="353"/>
                    <a:pt x="549" y="327"/>
                  </a:cubicBezTo>
                  <a:cubicBezTo>
                    <a:pt x="536" y="314"/>
                    <a:pt x="523" y="288"/>
                    <a:pt x="523" y="261"/>
                  </a:cubicBezTo>
                  <a:cubicBezTo>
                    <a:pt x="523" y="235"/>
                    <a:pt x="523" y="222"/>
                    <a:pt x="523" y="196"/>
                  </a:cubicBezTo>
                  <a:cubicBezTo>
                    <a:pt x="523" y="170"/>
                    <a:pt x="523" y="157"/>
                    <a:pt x="536" y="131"/>
                  </a:cubicBezTo>
                  <a:cubicBezTo>
                    <a:pt x="536" y="118"/>
                    <a:pt x="549" y="118"/>
                    <a:pt x="562" y="118"/>
                  </a:cubicBezTo>
                  <a:close/>
                  <a:moveTo>
                    <a:pt x="575" y="0"/>
                  </a:moveTo>
                  <a:cubicBezTo>
                    <a:pt x="523" y="0"/>
                    <a:pt x="483" y="26"/>
                    <a:pt x="444" y="65"/>
                  </a:cubicBezTo>
                  <a:cubicBezTo>
                    <a:pt x="418" y="105"/>
                    <a:pt x="405" y="157"/>
                    <a:pt x="405" y="209"/>
                  </a:cubicBezTo>
                  <a:cubicBezTo>
                    <a:pt x="405" y="288"/>
                    <a:pt x="431" y="366"/>
                    <a:pt x="470" y="431"/>
                  </a:cubicBezTo>
                  <a:cubicBezTo>
                    <a:pt x="510" y="497"/>
                    <a:pt x="562" y="536"/>
                    <a:pt x="627" y="575"/>
                  </a:cubicBezTo>
                  <a:cubicBezTo>
                    <a:pt x="614" y="627"/>
                    <a:pt x="575" y="666"/>
                    <a:pt x="536" y="692"/>
                  </a:cubicBezTo>
                  <a:cubicBezTo>
                    <a:pt x="483" y="719"/>
                    <a:pt x="431" y="732"/>
                    <a:pt x="366" y="732"/>
                  </a:cubicBezTo>
                  <a:cubicBezTo>
                    <a:pt x="340" y="732"/>
                    <a:pt x="301" y="732"/>
                    <a:pt x="274" y="719"/>
                  </a:cubicBezTo>
                  <a:cubicBezTo>
                    <a:pt x="222" y="692"/>
                    <a:pt x="170" y="640"/>
                    <a:pt x="144" y="575"/>
                  </a:cubicBezTo>
                  <a:cubicBezTo>
                    <a:pt x="144" y="549"/>
                    <a:pt x="131" y="510"/>
                    <a:pt x="131" y="470"/>
                  </a:cubicBezTo>
                  <a:cubicBezTo>
                    <a:pt x="131" y="431"/>
                    <a:pt x="144" y="405"/>
                    <a:pt x="144" y="366"/>
                  </a:cubicBezTo>
                  <a:cubicBezTo>
                    <a:pt x="157" y="340"/>
                    <a:pt x="170" y="301"/>
                    <a:pt x="196" y="274"/>
                  </a:cubicBezTo>
                  <a:cubicBezTo>
                    <a:pt x="209" y="248"/>
                    <a:pt x="222" y="235"/>
                    <a:pt x="248" y="209"/>
                  </a:cubicBezTo>
                  <a:cubicBezTo>
                    <a:pt x="261" y="196"/>
                    <a:pt x="288" y="183"/>
                    <a:pt x="301" y="183"/>
                  </a:cubicBezTo>
                  <a:cubicBezTo>
                    <a:pt x="327" y="170"/>
                    <a:pt x="340" y="157"/>
                    <a:pt x="353" y="144"/>
                  </a:cubicBezTo>
                  <a:cubicBezTo>
                    <a:pt x="366" y="144"/>
                    <a:pt x="366" y="118"/>
                    <a:pt x="366" y="105"/>
                  </a:cubicBezTo>
                  <a:cubicBezTo>
                    <a:pt x="366" y="92"/>
                    <a:pt x="366" y="79"/>
                    <a:pt x="353" y="65"/>
                  </a:cubicBezTo>
                  <a:cubicBezTo>
                    <a:pt x="340" y="52"/>
                    <a:pt x="327" y="52"/>
                    <a:pt x="314" y="52"/>
                  </a:cubicBezTo>
                  <a:cubicBezTo>
                    <a:pt x="288" y="52"/>
                    <a:pt x="261" y="65"/>
                    <a:pt x="235" y="79"/>
                  </a:cubicBezTo>
                  <a:cubicBezTo>
                    <a:pt x="196" y="105"/>
                    <a:pt x="170" y="131"/>
                    <a:pt x="131" y="157"/>
                  </a:cubicBezTo>
                  <a:cubicBezTo>
                    <a:pt x="105" y="196"/>
                    <a:pt x="65" y="235"/>
                    <a:pt x="52" y="288"/>
                  </a:cubicBezTo>
                  <a:cubicBezTo>
                    <a:pt x="0" y="392"/>
                    <a:pt x="0" y="523"/>
                    <a:pt x="39" y="627"/>
                  </a:cubicBezTo>
                  <a:cubicBezTo>
                    <a:pt x="52" y="679"/>
                    <a:pt x="79" y="719"/>
                    <a:pt x="105" y="745"/>
                  </a:cubicBezTo>
                  <a:cubicBezTo>
                    <a:pt x="144" y="784"/>
                    <a:pt x="183" y="810"/>
                    <a:pt x="222" y="823"/>
                  </a:cubicBezTo>
                  <a:cubicBezTo>
                    <a:pt x="274" y="836"/>
                    <a:pt x="314" y="849"/>
                    <a:pt x="366" y="849"/>
                  </a:cubicBezTo>
                  <a:cubicBezTo>
                    <a:pt x="444" y="849"/>
                    <a:pt x="523" y="823"/>
                    <a:pt x="601" y="784"/>
                  </a:cubicBezTo>
                  <a:cubicBezTo>
                    <a:pt x="627" y="758"/>
                    <a:pt x="653" y="732"/>
                    <a:pt x="679" y="706"/>
                  </a:cubicBezTo>
                  <a:cubicBezTo>
                    <a:pt x="693" y="679"/>
                    <a:pt x="719" y="653"/>
                    <a:pt x="732" y="614"/>
                  </a:cubicBezTo>
                  <a:lnTo>
                    <a:pt x="810" y="614"/>
                  </a:lnTo>
                  <a:lnTo>
                    <a:pt x="823" y="627"/>
                  </a:lnTo>
                  <a:cubicBezTo>
                    <a:pt x="915" y="627"/>
                    <a:pt x="1006" y="601"/>
                    <a:pt x="1071" y="549"/>
                  </a:cubicBezTo>
                  <a:cubicBezTo>
                    <a:pt x="1111" y="523"/>
                    <a:pt x="1137" y="497"/>
                    <a:pt x="1163" y="470"/>
                  </a:cubicBezTo>
                  <a:cubicBezTo>
                    <a:pt x="1189" y="444"/>
                    <a:pt x="1215" y="405"/>
                    <a:pt x="1228" y="379"/>
                  </a:cubicBezTo>
                  <a:cubicBezTo>
                    <a:pt x="1241" y="366"/>
                    <a:pt x="1241" y="353"/>
                    <a:pt x="1241" y="340"/>
                  </a:cubicBezTo>
                  <a:cubicBezTo>
                    <a:pt x="1241" y="340"/>
                    <a:pt x="1241" y="327"/>
                    <a:pt x="1241" y="314"/>
                  </a:cubicBezTo>
                  <a:cubicBezTo>
                    <a:pt x="1241" y="301"/>
                    <a:pt x="1241" y="274"/>
                    <a:pt x="1228" y="274"/>
                  </a:cubicBezTo>
                  <a:cubicBezTo>
                    <a:pt x="1215" y="261"/>
                    <a:pt x="1202" y="248"/>
                    <a:pt x="1189" y="248"/>
                  </a:cubicBezTo>
                  <a:cubicBezTo>
                    <a:pt x="1176" y="248"/>
                    <a:pt x="1163" y="248"/>
                    <a:pt x="1150" y="261"/>
                  </a:cubicBezTo>
                  <a:cubicBezTo>
                    <a:pt x="1137" y="261"/>
                    <a:pt x="1124" y="274"/>
                    <a:pt x="1124" y="274"/>
                  </a:cubicBezTo>
                  <a:cubicBezTo>
                    <a:pt x="1111" y="314"/>
                    <a:pt x="1097" y="340"/>
                    <a:pt x="1071" y="379"/>
                  </a:cubicBezTo>
                  <a:cubicBezTo>
                    <a:pt x="1058" y="405"/>
                    <a:pt x="1032" y="431"/>
                    <a:pt x="1006" y="444"/>
                  </a:cubicBezTo>
                  <a:cubicBezTo>
                    <a:pt x="980" y="457"/>
                    <a:pt x="954" y="470"/>
                    <a:pt x="928" y="483"/>
                  </a:cubicBezTo>
                  <a:cubicBezTo>
                    <a:pt x="888" y="497"/>
                    <a:pt x="862" y="497"/>
                    <a:pt x="823" y="497"/>
                  </a:cubicBezTo>
                  <a:lnTo>
                    <a:pt x="784" y="497"/>
                  </a:lnTo>
                  <a:cubicBezTo>
                    <a:pt x="797" y="457"/>
                    <a:pt x="797" y="418"/>
                    <a:pt x="797" y="392"/>
                  </a:cubicBezTo>
                  <a:cubicBezTo>
                    <a:pt x="797" y="327"/>
                    <a:pt x="784" y="274"/>
                    <a:pt x="771" y="209"/>
                  </a:cubicBezTo>
                  <a:cubicBezTo>
                    <a:pt x="771" y="170"/>
                    <a:pt x="745" y="131"/>
                    <a:pt x="732" y="92"/>
                  </a:cubicBezTo>
                  <a:cubicBezTo>
                    <a:pt x="706" y="65"/>
                    <a:pt x="679" y="39"/>
                    <a:pt x="653" y="26"/>
                  </a:cubicBezTo>
                  <a:cubicBezTo>
                    <a:pt x="627" y="13"/>
                    <a:pt x="601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3"/>
            <p:cNvSpPr/>
            <p:nvPr/>
          </p:nvSpPr>
          <p:spPr>
            <a:xfrm rot="564998">
              <a:off x="8373205" y="3296863"/>
              <a:ext cx="50716" cy="238300"/>
            </a:xfrm>
            <a:custGeom>
              <a:avLst/>
              <a:gdLst/>
              <a:ahLst/>
              <a:cxnLst/>
              <a:rect l="l" t="t" r="r" b="b"/>
              <a:pathLst>
                <a:path w="863" h="4055" extrusionOk="0">
                  <a:moveTo>
                    <a:pt x="314" y="123"/>
                  </a:moveTo>
                  <a:cubicBezTo>
                    <a:pt x="327" y="123"/>
                    <a:pt x="353" y="136"/>
                    <a:pt x="366" y="149"/>
                  </a:cubicBezTo>
                  <a:cubicBezTo>
                    <a:pt x="380" y="175"/>
                    <a:pt x="393" y="201"/>
                    <a:pt x="406" y="227"/>
                  </a:cubicBezTo>
                  <a:cubicBezTo>
                    <a:pt x="419" y="266"/>
                    <a:pt x="419" y="293"/>
                    <a:pt x="432" y="332"/>
                  </a:cubicBezTo>
                  <a:cubicBezTo>
                    <a:pt x="432" y="384"/>
                    <a:pt x="432" y="436"/>
                    <a:pt x="432" y="475"/>
                  </a:cubicBezTo>
                  <a:cubicBezTo>
                    <a:pt x="432" y="593"/>
                    <a:pt x="419" y="698"/>
                    <a:pt x="406" y="802"/>
                  </a:cubicBezTo>
                  <a:cubicBezTo>
                    <a:pt x="393" y="907"/>
                    <a:pt x="366" y="1011"/>
                    <a:pt x="340" y="1116"/>
                  </a:cubicBezTo>
                  <a:cubicBezTo>
                    <a:pt x="314" y="1207"/>
                    <a:pt x="275" y="1312"/>
                    <a:pt x="236" y="1403"/>
                  </a:cubicBezTo>
                  <a:cubicBezTo>
                    <a:pt x="197" y="1494"/>
                    <a:pt x="157" y="1586"/>
                    <a:pt x="118" y="1677"/>
                  </a:cubicBezTo>
                  <a:cubicBezTo>
                    <a:pt x="118" y="1625"/>
                    <a:pt x="144" y="1586"/>
                    <a:pt x="144" y="1547"/>
                  </a:cubicBezTo>
                  <a:lnTo>
                    <a:pt x="144" y="1442"/>
                  </a:lnTo>
                  <a:lnTo>
                    <a:pt x="144" y="1338"/>
                  </a:lnTo>
                  <a:lnTo>
                    <a:pt x="144" y="1220"/>
                  </a:lnTo>
                  <a:lnTo>
                    <a:pt x="144" y="1116"/>
                  </a:lnTo>
                  <a:lnTo>
                    <a:pt x="144" y="972"/>
                  </a:lnTo>
                  <a:cubicBezTo>
                    <a:pt x="144" y="920"/>
                    <a:pt x="131" y="867"/>
                    <a:pt x="144" y="802"/>
                  </a:cubicBezTo>
                  <a:cubicBezTo>
                    <a:pt x="144" y="737"/>
                    <a:pt x="157" y="671"/>
                    <a:pt x="157" y="606"/>
                  </a:cubicBezTo>
                  <a:cubicBezTo>
                    <a:pt x="157" y="541"/>
                    <a:pt x="170" y="489"/>
                    <a:pt x="170" y="423"/>
                  </a:cubicBezTo>
                  <a:cubicBezTo>
                    <a:pt x="184" y="371"/>
                    <a:pt x="197" y="319"/>
                    <a:pt x="210" y="280"/>
                  </a:cubicBezTo>
                  <a:cubicBezTo>
                    <a:pt x="210" y="240"/>
                    <a:pt x="236" y="201"/>
                    <a:pt x="249" y="162"/>
                  </a:cubicBezTo>
                  <a:cubicBezTo>
                    <a:pt x="262" y="149"/>
                    <a:pt x="288" y="136"/>
                    <a:pt x="314" y="123"/>
                  </a:cubicBezTo>
                  <a:close/>
                  <a:moveTo>
                    <a:pt x="118" y="2722"/>
                  </a:moveTo>
                  <a:cubicBezTo>
                    <a:pt x="157" y="2775"/>
                    <a:pt x="210" y="2840"/>
                    <a:pt x="236" y="2905"/>
                  </a:cubicBezTo>
                  <a:cubicBezTo>
                    <a:pt x="275" y="2971"/>
                    <a:pt x="314" y="3049"/>
                    <a:pt x="340" y="3114"/>
                  </a:cubicBezTo>
                  <a:cubicBezTo>
                    <a:pt x="366" y="3193"/>
                    <a:pt x="380" y="3258"/>
                    <a:pt x="393" y="3336"/>
                  </a:cubicBezTo>
                  <a:cubicBezTo>
                    <a:pt x="406" y="3415"/>
                    <a:pt x="406" y="3480"/>
                    <a:pt x="419" y="3558"/>
                  </a:cubicBezTo>
                  <a:cubicBezTo>
                    <a:pt x="419" y="3585"/>
                    <a:pt x="419" y="3624"/>
                    <a:pt x="419" y="3663"/>
                  </a:cubicBezTo>
                  <a:cubicBezTo>
                    <a:pt x="406" y="3702"/>
                    <a:pt x="406" y="3741"/>
                    <a:pt x="393" y="3781"/>
                  </a:cubicBezTo>
                  <a:cubicBezTo>
                    <a:pt x="380" y="3820"/>
                    <a:pt x="366" y="3859"/>
                    <a:pt x="340" y="3885"/>
                  </a:cubicBezTo>
                  <a:cubicBezTo>
                    <a:pt x="314" y="3911"/>
                    <a:pt x="288" y="3937"/>
                    <a:pt x="262" y="3937"/>
                  </a:cubicBezTo>
                  <a:cubicBezTo>
                    <a:pt x="223" y="3937"/>
                    <a:pt x="197" y="3911"/>
                    <a:pt x="170" y="3859"/>
                  </a:cubicBezTo>
                  <a:cubicBezTo>
                    <a:pt x="144" y="3794"/>
                    <a:pt x="131" y="3728"/>
                    <a:pt x="131" y="3663"/>
                  </a:cubicBezTo>
                  <a:cubicBezTo>
                    <a:pt x="118" y="3572"/>
                    <a:pt x="118" y="3480"/>
                    <a:pt x="118" y="3389"/>
                  </a:cubicBezTo>
                  <a:lnTo>
                    <a:pt x="118" y="3088"/>
                  </a:lnTo>
                  <a:lnTo>
                    <a:pt x="118" y="2918"/>
                  </a:lnTo>
                  <a:lnTo>
                    <a:pt x="118" y="2722"/>
                  </a:lnTo>
                  <a:close/>
                  <a:moveTo>
                    <a:pt x="344" y="0"/>
                  </a:moveTo>
                  <a:cubicBezTo>
                    <a:pt x="334" y="0"/>
                    <a:pt x="324" y="2"/>
                    <a:pt x="314" y="5"/>
                  </a:cubicBezTo>
                  <a:cubicBezTo>
                    <a:pt x="306" y="3"/>
                    <a:pt x="297" y="3"/>
                    <a:pt x="289" y="3"/>
                  </a:cubicBezTo>
                  <a:cubicBezTo>
                    <a:pt x="235" y="3"/>
                    <a:pt x="191" y="38"/>
                    <a:pt x="157" y="84"/>
                  </a:cubicBezTo>
                  <a:cubicBezTo>
                    <a:pt x="118" y="149"/>
                    <a:pt x="79" y="227"/>
                    <a:pt x="66" y="319"/>
                  </a:cubicBezTo>
                  <a:cubicBezTo>
                    <a:pt x="40" y="436"/>
                    <a:pt x="27" y="567"/>
                    <a:pt x="27" y="698"/>
                  </a:cubicBezTo>
                  <a:cubicBezTo>
                    <a:pt x="14" y="841"/>
                    <a:pt x="1" y="1011"/>
                    <a:pt x="1" y="1207"/>
                  </a:cubicBezTo>
                  <a:lnTo>
                    <a:pt x="1" y="1521"/>
                  </a:lnTo>
                  <a:lnTo>
                    <a:pt x="1" y="1873"/>
                  </a:lnTo>
                  <a:lnTo>
                    <a:pt x="1" y="2213"/>
                  </a:lnTo>
                  <a:lnTo>
                    <a:pt x="1" y="2540"/>
                  </a:lnTo>
                  <a:lnTo>
                    <a:pt x="1" y="2840"/>
                  </a:lnTo>
                  <a:lnTo>
                    <a:pt x="1" y="3075"/>
                  </a:lnTo>
                  <a:lnTo>
                    <a:pt x="1" y="3467"/>
                  </a:lnTo>
                  <a:cubicBezTo>
                    <a:pt x="1" y="3572"/>
                    <a:pt x="14" y="3676"/>
                    <a:pt x="27" y="3767"/>
                  </a:cubicBezTo>
                  <a:cubicBezTo>
                    <a:pt x="40" y="3846"/>
                    <a:pt x="66" y="3911"/>
                    <a:pt x="118" y="3976"/>
                  </a:cubicBezTo>
                  <a:cubicBezTo>
                    <a:pt x="144" y="4029"/>
                    <a:pt x="210" y="4055"/>
                    <a:pt x="275" y="4055"/>
                  </a:cubicBezTo>
                  <a:cubicBezTo>
                    <a:pt x="314" y="4055"/>
                    <a:pt x="353" y="4042"/>
                    <a:pt x="393" y="4016"/>
                  </a:cubicBezTo>
                  <a:cubicBezTo>
                    <a:pt x="432" y="3990"/>
                    <a:pt x="458" y="3950"/>
                    <a:pt x="484" y="3911"/>
                  </a:cubicBezTo>
                  <a:cubicBezTo>
                    <a:pt x="510" y="3859"/>
                    <a:pt x="523" y="3794"/>
                    <a:pt x="536" y="3741"/>
                  </a:cubicBezTo>
                  <a:cubicBezTo>
                    <a:pt x="549" y="3676"/>
                    <a:pt x="562" y="3611"/>
                    <a:pt x="562" y="3545"/>
                  </a:cubicBezTo>
                  <a:cubicBezTo>
                    <a:pt x="562" y="3467"/>
                    <a:pt x="549" y="3389"/>
                    <a:pt x="536" y="3297"/>
                  </a:cubicBezTo>
                  <a:cubicBezTo>
                    <a:pt x="523" y="3219"/>
                    <a:pt x="497" y="3140"/>
                    <a:pt x="471" y="3049"/>
                  </a:cubicBezTo>
                  <a:cubicBezTo>
                    <a:pt x="445" y="2971"/>
                    <a:pt x="406" y="2892"/>
                    <a:pt x="353" y="2814"/>
                  </a:cubicBezTo>
                  <a:cubicBezTo>
                    <a:pt x="314" y="2735"/>
                    <a:pt x="262" y="2670"/>
                    <a:pt x="197" y="2605"/>
                  </a:cubicBezTo>
                  <a:cubicBezTo>
                    <a:pt x="275" y="2566"/>
                    <a:pt x="366" y="2526"/>
                    <a:pt x="445" y="2461"/>
                  </a:cubicBezTo>
                  <a:cubicBezTo>
                    <a:pt x="510" y="2422"/>
                    <a:pt x="575" y="2357"/>
                    <a:pt x="628" y="2304"/>
                  </a:cubicBezTo>
                  <a:cubicBezTo>
                    <a:pt x="680" y="2252"/>
                    <a:pt x="732" y="2187"/>
                    <a:pt x="771" y="2121"/>
                  </a:cubicBezTo>
                  <a:cubicBezTo>
                    <a:pt x="811" y="2082"/>
                    <a:pt x="837" y="2017"/>
                    <a:pt x="863" y="1965"/>
                  </a:cubicBezTo>
                  <a:cubicBezTo>
                    <a:pt x="863" y="1952"/>
                    <a:pt x="863" y="1952"/>
                    <a:pt x="863" y="1939"/>
                  </a:cubicBezTo>
                  <a:cubicBezTo>
                    <a:pt x="863" y="1926"/>
                    <a:pt x="863" y="1912"/>
                    <a:pt x="850" y="1899"/>
                  </a:cubicBezTo>
                  <a:cubicBezTo>
                    <a:pt x="837" y="1886"/>
                    <a:pt x="811" y="1873"/>
                    <a:pt x="798" y="1873"/>
                  </a:cubicBezTo>
                  <a:cubicBezTo>
                    <a:pt x="771" y="1873"/>
                    <a:pt x="745" y="1886"/>
                    <a:pt x="745" y="1912"/>
                  </a:cubicBezTo>
                  <a:cubicBezTo>
                    <a:pt x="719" y="1978"/>
                    <a:pt x="693" y="2030"/>
                    <a:pt x="654" y="2082"/>
                  </a:cubicBezTo>
                  <a:cubicBezTo>
                    <a:pt x="615" y="2135"/>
                    <a:pt x="562" y="2187"/>
                    <a:pt x="523" y="2239"/>
                  </a:cubicBezTo>
                  <a:cubicBezTo>
                    <a:pt x="458" y="2291"/>
                    <a:pt x="406" y="2344"/>
                    <a:pt x="340" y="2396"/>
                  </a:cubicBezTo>
                  <a:cubicBezTo>
                    <a:pt x="262" y="2448"/>
                    <a:pt x="197" y="2487"/>
                    <a:pt x="118" y="2526"/>
                  </a:cubicBezTo>
                  <a:cubicBezTo>
                    <a:pt x="118" y="2487"/>
                    <a:pt x="118" y="2448"/>
                    <a:pt x="118" y="2396"/>
                  </a:cubicBezTo>
                  <a:lnTo>
                    <a:pt x="118" y="1939"/>
                  </a:lnTo>
                  <a:cubicBezTo>
                    <a:pt x="184" y="1834"/>
                    <a:pt x="236" y="1717"/>
                    <a:pt x="288" y="1599"/>
                  </a:cubicBezTo>
                  <a:cubicBezTo>
                    <a:pt x="340" y="1494"/>
                    <a:pt x="393" y="1377"/>
                    <a:pt x="432" y="1259"/>
                  </a:cubicBezTo>
                  <a:cubicBezTo>
                    <a:pt x="471" y="1129"/>
                    <a:pt x="497" y="1011"/>
                    <a:pt x="523" y="880"/>
                  </a:cubicBezTo>
                  <a:cubicBezTo>
                    <a:pt x="549" y="750"/>
                    <a:pt x="562" y="619"/>
                    <a:pt x="562" y="489"/>
                  </a:cubicBezTo>
                  <a:cubicBezTo>
                    <a:pt x="562" y="423"/>
                    <a:pt x="562" y="371"/>
                    <a:pt x="549" y="306"/>
                  </a:cubicBezTo>
                  <a:cubicBezTo>
                    <a:pt x="536" y="253"/>
                    <a:pt x="523" y="188"/>
                    <a:pt x="510" y="149"/>
                  </a:cubicBezTo>
                  <a:cubicBezTo>
                    <a:pt x="484" y="97"/>
                    <a:pt x="458" y="71"/>
                    <a:pt x="432" y="44"/>
                  </a:cubicBezTo>
                  <a:cubicBezTo>
                    <a:pt x="402" y="15"/>
                    <a:pt x="373" y="0"/>
                    <a:pt x="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3"/>
            <p:cNvSpPr/>
            <p:nvPr/>
          </p:nvSpPr>
          <p:spPr>
            <a:xfrm rot="564998">
              <a:off x="8416305" y="3304376"/>
              <a:ext cx="51480" cy="238770"/>
            </a:xfrm>
            <a:custGeom>
              <a:avLst/>
              <a:gdLst/>
              <a:ahLst/>
              <a:cxnLst/>
              <a:rect l="l" t="t" r="r" b="b"/>
              <a:pathLst>
                <a:path w="876" h="4063" extrusionOk="0">
                  <a:moveTo>
                    <a:pt x="327" y="118"/>
                  </a:moveTo>
                  <a:cubicBezTo>
                    <a:pt x="340" y="118"/>
                    <a:pt x="366" y="131"/>
                    <a:pt x="379" y="144"/>
                  </a:cubicBezTo>
                  <a:cubicBezTo>
                    <a:pt x="392" y="170"/>
                    <a:pt x="405" y="196"/>
                    <a:pt x="418" y="222"/>
                  </a:cubicBezTo>
                  <a:cubicBezTo>
                    <a:pt x="431" y="261"/>
                    <a:pt x="444" y="288"/>
                    <a:pt x="444" y="327"/>
                  </a:cubicBezTo>
                  <a:cubicBezTo>
                    <a:pt x="444" y="379"/>
                    <a:pt x="444" y="431"/>
                    <a:pt x="444" y="470"/>
                  </a:cubicBezTo>
                  <a:cubicBezTo>
                    <a:pt x="444" y="588"/>
                    <a:pt x="431" y="693"/>
                    <a:pt x="418" y="797"/>
                  </a:cubicBezTo>
                  <a:cubicBezTo>
                    <a:pt x="405" y="902"/>
                    <a:pt x="379" y="1006"/>
                    <a:pt x="353" y="1111"/>
                  </a:cubicBezTo>
                  <a:cubicBezTo>
                    <a:pt x="327" y="1202"/>
                    <a:pt x="288" y="1307"/>
                    <a:pt x="262" y="1398"/>
                  </a:cubicBezTo>
                  <a:cubicBezTo>
                    <a:pt x="222" y="1489"/>
                    <a:pt x="170" y="1581"/>
                    <a:pt x="131" y="1672"/>
                  </a:cubicBezTo>
                  <a:cubicBezTo>
                    <a:pt x="131" y="1620"/>
                    <a:pt x="157" y="1581"/>
                    <a:pt x="157" y="1542"/>
                  </a:cubicBezTo>
                  <a:lnTo>
                    <a:pt x="157" y="1437"/>
                  </a:lnTo>
                  <a:lnTo>
                    <a:pt x="157" y="1333"/>
                  </a:lnTo>
                  <a:lnTo>
                    <a:pt x="157" y="1215"/>
                  </a:lnTo>
                  <a:lnTo>
                    <a:pt x="157" y="1111"/>
                  </a:lnTo>
                  <a:lnTo>
                    <a:pt x="157" y="967"/>
                  </a:lnTo>
                  <a:cubicBezTo>
                    <a:pt x="157" y="915"/>
                    <a:pt x="157" y="862"/>
                    <a:pt x="157" y="797"/>
                  </a:cubicBezTo>
                  <a:cubicBezTo>
                    <a:pt x="157" y="732"/>
                    <a:pt x="170" y="666"/>
                    <a:pt x="170" y="601"/>
                  </a:cubicBezTo>
                  <a:cubicBezTo>
                    <a:pt x="170" y="536"/>
                    <a:pt x="196" y="484"/>
                    <a:pt x="196" y="418"/>
                  </a:cubicBezTo>
                  <a:cubicBezTo>
                    <a:pt x="196" y="366"/>
                    <a:pt x="209" y="314"/>
                    <a:pt x="222" y="275"/>
                  </a:cubicBezTo>
                  <a:cubicBezTo>
                    <a:pt x="235" y="235"/>
                    <a:pt x="248" y="196"/>
                    <a:pt x="262" y="157"/>
                  </a:cubicBezTo>
                  <a:cubicBezTo>
                    <a:pt x="275" y="144"/>
                    <a:pt x="301" y="131"/>
                    <a:pt x="327" y="118"/>
                  </a:cubicBezTo>
                  <a:close/>
                  <a:moveTo>
                    <a:pt x="131" y="2717"/>
                  </a:moveTo>
                  <a:cubicBezTo>
                    <a:pt x="170" y="2770"/>
                    <a:pt x="222" y="2835"/>
                    <a:pt x="248" y="2900"/>
                  </a:cubicBezTo>
                  <a:cubicBezTo>
                    <a:pt x="288" y="2966"/>
                    <a:pt x="327" y="3044"/>
                    <a:pt x="353" y="3109"/>
                  </a:cubicBezTo>
                  <a:cubicBezTo>
                    <a:pt x="379" y="3188"/>
                    <a:pt x="392" y="3253"/>
                    <a:pt x="405" y="3331"/>
                  </a:cubicBezTo>
                  <a:cubicBezTo>
                    <a:pt x="418" y="3410"/>
                    <a:pt x="431" y="3475"/>
                    <a:pt x="431" y="3553"/>
                  </a:cubicBezTo>
                  <a:cubicBezTo>
                    <a:pt x="431" y="3580"/>
                    <a:pt x="431" y="3619"/>
                    <a:pt x="431" y="3658"/>
                  </a:cubicBezTo>
                  <a:cubicBezTo>
                    <a:pt x="418" y="3697"/>
                    <a:pt x="418" y="3736"/>
                    <a:pt x="405" y="3776"/>
                  </a:cubicBezTo>
                  <a:cubicBezTo>
                    <a:pt x="392" y="3815"/>
                    <a:pt x="379" y="3854"/>
                    <a:pt x="353" y="3880"/>
                  </a:cubicBezTo>
                  <a:cubicBezTo>
                    <a:pt x="340" y="3919"/>
                    <a:pt x="301" y="3932"/>
                    <a:pt x="275" y="3932"/>
                  </a:cubicBezTo>
                  <a:cubicBezTo>
                    <a:pt x="235" y="3932"/>
                    <a:pt x="209" y="3906"/>
                    <a:pt x="183" y="3854"/>
                  </a:cubicBezTo>
                  <a:cubicBezTo>
                    <a:pt x="170" y="3789"/>
                    <a:pt x="157" y="3723"/>
                    <a:pt x="144" y="3658"/>
                  </a:cubicBezTo>
                  <a:cubicBezTo>
                    <a:pt x="131" y="3567"/>
                    <a:pt x="131" y="3475"/>
                    <a:pt x="131" y="3384"/>
                  </a:cubicBezTo>
                  <a:lnTo>
                    <a:pt x="131" y="3083"/>
                  </a:lnTo>
                  <a:lnTo>
                    <a:pt x="131" y="2913"/>
                  </a:lnTo>
                  <a:lnTo>
                    <a:pt x="131" y="2717"/>
                  </a:lnTo>
                  <a:close/>
                  <a:moveTo>
                    <a:pt x="314" y="0"/>
                  </a:moveTo>
                  <a:cubicBezTo>
                    <a:pt x="248" y="0"/>
                    <a:pt x="196" y="26"/>
                    <a:pt x="157" y="79"/>
                  </a:cubicBezTo>
                  <a:cubicBezTo>
                    <a:pt x="118" y="157"/>
                    <a:pt x="79" y="235"/>
                    <a:pt x="66" y="314"/>
                  </a:cubicBezTo>
                  <a:cubicBezTo>
                    <a:pt x="39" y="444"/>
                    <a:pt x="26" y="575"/>
                    <a:pt x="26" y="706"/>
                  </a:cubicBezTo>
                  <a:cubicBezTo>
                    <a:pt x="13" y="849"/>
                    <a:pt x="0" y="1019"/>
                    <a:pt x="0" y="1215"/>
                  </a:cubicBezTo>
                  <a:lnTo>
                    <a:pt x="0" y="1529"/>
                  </a:lnTo>
                  <a:lnTo>
                    <a:pt x="0" y="1868"/>
                  </a:lnTo>
                  <a:lnTo>
                    <a:pt x="0" y="2221"/>
                  </a:lnTo>
                  <a:lnTo>
                    <a:pt x="0" y="2548"/>
                  </a:lnTo>
                  <a:lnTo>
                    <a:pt x="0" y="3083"/>
                  </a:lnTo>
                  <a:lnTo>
                    <a:pt x="0" y="3462"/>
                  </a:lnTo>
                  <a:cubicBezTo>
                    <a:pt x="0" y="3567"/>
                    <a:pt x="13" y="3671"/>
                    <a:pt x="39" y="3776"/>
                  </a:cubicBezTo>
                  <a:cubicBezTo>
                    <a:pt x="39" y="3854"/>
                    <a:pt x="66" y="3919"/>
                    <a:pt x="118" y="3985"/>
                  </a:cubicBezTo>
                  <a:cubicBezTo>
                    <a:pt x="144" y="4037"/>
                    <a:pt x="209" y="4063"/>
                    <a:pt x="275" y="4063"/>
                  </a:cubicBezTo>
                  <a:cubicBezTo>
                    <a:pt x="314" y="4063"/>
                    <a:pt x="366" y="4037"/>
                    <a:pt x="405" y="4024"/>
                  </a:cubicBezTo>
                  <a:cubicBezTo>
                    <a:pt x="431" y="3985"/>
                    <a:pt x="471" y="3945"/>
                    <a:pt x="497" y="3906"/>
                  </a:cubicBezTo>
                  <a:cubicBezTo>
                    <a:pt x="523" y="3854"/>
                    <a:pt x="536" y="3802"/>
                    <a:pt x="549" y="3749"/>
                  </a:cubicBezTo>
                  <a:cubicBezTo>
                    <a:pt x="562" y="3684"/>
                    <a:pt x="562" y="3619"/>
                    <a:pt x="562" y="3553"/>
                  </a:cubicBezTo>
                  <a:cubicBezTo>
                    <a:pt x="562" y="3462"/>
                    <a:pt x="562" y="3384"/>
                    <a:pt x="549" y="3305"/>
                  </a:cubicBezTo>
                  <a:cubicBezTo>
                    <a:pt x="523" y="3227"/>
                    <a:pt x="510" y="3135"/>
                    <a:pt x="484" y="3057"/>
                  </a:cubicBezTo>
                  <a:cubicBezTo>
                    <a:pt x="444" y="2966"/>
                    <a:pt x="418" y="2887"/>
                    <a:pt x="366" y="2809"/>
                  </a:cubicBezTo>
                  <a:cubicBezTo>
                    <a:pt x="327" y="2730"/>
                    <a:pt x="275" y="2665"/>
                    <a:pt x="209" y="2600"/>
                  </a:cubicBezTo>
                  <a:cubicBezTo>
                    <a:pt x="366" y="2521"/>
                    <a:pt x="523" y="2430"/>
                    <a:pt x="640" y="2299"/>
                  </a:cubicBezTo>
                  <a:cubicBezTo>
                    <a:pt x="693" y="2247"/>
                    <a:pt x="745" y="2182"/>
                    <a:pt x="784" y="2116"/>
                  </a:cubicBezTo>
                  <a:cubicBezTo>
                    <a:pt x="823" y="2077"/>
                    <a:pt x="849" y="2012"/>
                    <a:pt x="876" y="1960"/>
                  </a:cubicBezTo>
                  <a:cubicBezTo>
                    <a:pt x="876" y="1947"/>
                    <a:pt x="876" y="1947"/>
                    <a:pt x="876" y="1934"/>
                  </a:cubicBezTo>
                  <a:cubicBezTo>
                    <a:pt x="876" y="1921"/>
                    <a:pt x="876" y="1907"/>
                    <a:pt x="862" y="1894"/>
                  </a:cubicBezTo>
                  <a:cubicBezTo>
                    <a:pt x="849" y="1881"/>
                    <a:pt x="836" y="1868"/>
                    <a:pt x="810" y="1868"/>
                  </a:cubicBezTo>
                  <a:cubicBezTo>
                    <a:pt x="784" y="1868"/>
                    <a:pt x="771" y="1881"/>
                    <a:pt x="758" y="1907"/>
                  </a:cubicBezTo>
                  <a:cubicBezTo>
                    <a:pt x="732" y="1973"/>
                    <a:pt x="706" y="2025"/>
                    <a:pt x="667" y="2077"/>
                  </a:cubicBezTo>
                  <a:cubicBezTo>
                    <a:pt x="627" y="2130"/>
                    <a:pt x="588" y="2182"/>
                    <a:pt x="536" y="2234"/>
                  </a:cubicBezTo>
                  <a:cubicBezTo>
                    <a:pt x="471" y="2286"/>
                    <a:pt x="418" y="2339"/>
                    <a:pt x="353" y="2391"/>
                  </a:cubicBezTo>
                  <a:cubicBezTo>
                    <a:pt x="288" y="2443"/>
                    <a:pt x="209" y="2482"/>
                    <a:pt x="131" y="2521"/>
                  </a:cubicBezTo>
                  <a:cubicBezTo>
                    <a:pt x="131" y="2482"/>
                    <a:pt x="131" y="2443"/>
                    <a:pt x="118" y="2404"/>
                  </a:cubicBezTo>
                  <a:lnTo>
                    <a:pt x="118" y="1947"/>
                  </a:lnTo>
                  <a:cubicBezTo>
                    <a:pt x="183" y="1829"/>
                    <a:pt x="235" y="1725"/>
                    <a:pt x="288" y="1607"/>
                  </a:cubicBezTo>
                  <a:cubicBezTo>
                    <a:pt x="340" y="1489"/>
                    <a:pt x="392" y="1372"/>
                    <a:pt x="431" y="1254"/>
                  </a:cubicBezTo>
                  <a:cubicBezTo>
                    <a:pt x="471" y="1137"/>
                    <a:pt x="497" y="1019"/>
                    <a:pt x="523" y="889"/>
                  </a:cubicBezTo>
                  <a:cubicBezTo>
                    <a:pt x="549" y="758"/>
                    <a:pt x="562" y="627"/>
                    <a:pt x="562" y="497"/>
                  </a:cubicBezTo>
                  <a:cubicBezTo>
                    <a:pt x="562" y="431"/>
                    <a:pt x="562" y="366"/>
                    <a:pt x="549" y="314"/>
                  </a:cubicBezTo>
                  <a:cubicBezTo>
                    <a:pt x="536" y="248"/>
                    <a:pt x="523" y="196"/>
                    <a:pt x="510" y="144"/>
                  </a:cubicBezTo>
                  <a:cubicBezTo>
                    <a:pt x="484" y="105"/>
                    <a:pt x="458" y="66"/>
                    <a:pt x="431" y="39"/>
                  </a:cubicBezTo>
                  <a:cubicBezTo>
                    <a:pt x="392" y="13"/>
                    <a:pt x="353" y="0"/>
                    <a:pt x="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3"/>
            <p:cNvSpPr/>
            <p:nvPr/>
          </p:nvSpPr>
          <p:spPr>
            <a:xfrm rot="564998">
              <a:off x="8460827" y="3406781"/>
              <a:ext cx="58356" cy="51480"/>
            </a:xfrm>
            <a:custGeom>
              <a:avLst/>
              <a:gdLst/>
              <a:ahLst/>
              <a:cxnLst/>
              <a:rect l="l" t="t" r="r" b="b"/>
              <a:pathLst>
                <a:path w="993" h="876" extrusionOk="0">
                  <a:moveTo>
                    <a:pt x="287" y="131"/>
                  </a:moveTo>
                  <a:cubicBezTo>
                    <a:pt x="314" y="131"/>
                    <a:pt x="340" y="144"/>
                    <a:pt x="353" y="157"/>
                  </a:cubicBezTo>
                  <a:cubicBezTo>
                    <a:pt x="366" y="183"/>
                    <a:pt x="379" y="209"/>
                    <a:pt x="379" y="235"/>
                  </a:cubicBezTo>
                  <a:cubicBezTo>
                    <a:pt x="379" y="261"/>
                    <a:pt x="366" y="287"/>
                    <a:pt x="366" y="327"/>
                  </a:cubicBezTo>
                  <a:cubicBezTo>
                    <a:pt x="353" y="353"/>
                    <a:pt x="327" y="379"/>
                    <a:pt x="314" y="405"/>
                  </a:cubicBezTo>
                  <a:cubicBezTo>
                    <a:pt x="287" y="431"/>
                    <a:pt x="261" y="457"/>
                    <a:pt x="235" y="483"/>
                  </a:cubicBezTo>
                  <a:cubicBezTo>
                    <a:pt x="209" y="496"/>
                    <a:pt x="183" y="523"/>
                    <a:pt x="144" y="536"/>
                  </a:cubicBezTo>
                  <a:cubicBezTo>
                    <a:pt x="131" y="509"/>
                    <a:pt x="131" y="496"/>
                    <a:pt x="131" y="470"/>
                  </a:cubicBezTo>
                  <a:cubicBezTo>
                    <a:pt x="131" y="444"/>
                    <a:pt x="131" y="431"/>
                    <a:pt x="131" y="405"/>
                  </a:cubicBezTo>
                  <a:cubicBezTo>
                    <a:pt x="131" y="379"/>
                    <a:pt x="131" y="340"/>
                    <a:pt x="131" y="314"/>
                  </a:cubicBezTo>
                  <a:cubicBezTo>
                    <a:pt x="144" y="274"/>
                    <a:pt x="144" y="248"/>
                    <a:pt x="170" y="222"/>
                  </a:cubicBezTo>
                  <a:cubicBezTo>
                    <a:pt x="170" y="196"/>
                    <a:pt x="196" y="170"/>
                    <a:pt x="222" y="157"/>
                  </a:cubicBezTo>
                  <a:cubicBezTo>
                    <a:pt x="235" y="144"/>
                    <a:pt x="261" y="131"/>
                    <a:pt x="287" y="131"/>
                  </a:cubicBezTo>
                  <a:close/>
                  <a:moveTo>
                    <a:pt x="300" y="0"/>
                  </a:moveTo>
                  <a:cubicBezTo>
                    <a:pt x="248" y="0"/>
                    <a:pt x="209" y="13"/>
                    <a:pt x="170" y="26"/>
                  </a:cubicBezTo>
                  <a:cubicBezTo>
                    <a:pt x="144" y="52"/>
                    <a:pt x="105" y="78"/>
                    <a:pt x="78" y="118"/>
                  </a:cubicBezTo>
                  <a:cubicBezTo>
                    <a:pt x="52" y="144"/>
                    <a:pt x="39" y="196"/>
                    <a:pt x="26" y="235"/>
                  </a:cubicBezTo>
                  <a:cubicBezTo>
                    <a:pt x="13" y="287"/>
                    <a:pt x="0" y="340"/>
                    <a:pt x="0" y="405"/>
                  </a:cubicBezTo>
                  <a:cubicBezTo>
                    <a:pt x="0" y="457"/>
                    <a:pt x="13" y="509"/>
                    <a:pt x="26" y="562"/>
                  </a:cubicBezTo>
                  <a:cubicBezTo>
                    <a:pt x="39" y="614"/>
                    <a:pt x="65" y="666"/>
                    <a:pt x="105" y="718"/>
                  </a:cubicBezTo>
                  <a:cubicBezTo>
                    <a:pt x="183" y="823"/>
                    <a:pt x="300" y="875"/>
                    <a:pt x="431" y="875"/>
                  </a:cubicBezTo>
                  <a:cubicBezTo>
                    <a:pt x="549" y="862"/>
                    <a:pt x="653" y="823"/>
                    <a:pt x="732" y="745"/>
                  </a:cubicBezTo>
                  <a:cubicBezTo>
                    <a:pt x="849" y="627"/>
                    <a:pt x="928" y="496"/>
                    <a:pt x="993" y="353"/>
                  </a:cubicBezTo>
                  <a:cubicBezTo>
                    <a:pt x="993" y="353"/>
                    <a:pt x="993" y="353"/>
                    <a:pt x="993" y="340"/>
                  </a:cubicBezTo>
                  <a:cubicBezTo>
                    <a:pt x="993" y="340"/>
                    <a:pt x="993" y="327"/>
                    <a:pt x="993" y="327"/>
                  </a:cubicBezTo>
                  <a:cubicBezTo>
                    <a:pt x="993" y="314"/>
                    <a:pt x="980" y="300"/>
                    <a:pt x="967" y="287"/>
                  </a:cubicBezTo>
                  <a:cubicBezTo>
                    <a:pt x="954" y="274"/>
                    <a:pt x="941" y="261"/>
                    <a:pt x="928" y="261"/>
                  </a:cubicBezTo>
                  <a:cubicBezTo>
                    <a:pt x="914" y="261"/>
                    <a:pt x="901" y="261"/>
                    <a:pt x="888" y="274"/>
                  </a:cubicBezTo>
                  <a:cubicBezTo>
                    <a:pt x="875" y="274"/>
                    <a:pt x="875" y="287"/>
                    <a:pt x="875" y="300"/>
                  </a:cubicBezTo>
                  <a:cubicBezTo>
                    <a:pt x="849" y="353"/>
                    <a:pt x="823" y="418"/>
                    <a:pt x="797" y="470"/>
                  </a:cubicBezTo>
                  <a:cubicBezTo>
                    <a:pt x="758" y="523"/>
                    <a:pt x="732" y="562"/>
                    <a:pt x="692" y="614"/>
                  </a:cubicBezTo>
                  <a:cubicBezTo>
                    <a:pt x="653" y="653"/>
                    <a:pt x="614" y="679"/>
                    <a:pt x="575" y="705"/>
                  </a:cubicBezTo>
                  <a:cubicBezTo>
                    <a:pt x="523" y="732"/>
                    <a:pt x="470" y="745"/>
                    <a:pt x="418" y="745"/>
                  </a:cubicBezTo>
                  <a:cubicBezTo>
                    <a:pt x="379" y="745"/>
                    <a:pt x="327" y="745"/>
                    <a:pt x="287" y="718"/>
                  </a:cubicBezTo>
                  <a:cubicBezTo>
                    <a:pt x="248" y="705"/>
                    <a:pt x="222" y="679"/>
                    <a:pt x="196" y="640"/>
                  </a:cubicBezTo>
                  <a:cubicBezTo>
                    <a:pt x="235" y="614"/>
                    <a:pt x="287" y="588"/>
                    <a:pt x="314" y="562"/>
                  </a:cubicBezTo>
                  <a:cubicBezTo>
                    <a:pt x="353" y="536"/>
                    <a:pt x="392" y="496"/>
                    <a:pt x="418" y="470"/>
                  </a:cubicBezTo>
                  <a:cubicBezTo>
                    <a:pt x="444" y="431"/>
                    <a:pt x="470" y="392"/>
                    <a:pt x="483" y="353"/>
                  </a:cubicBezTo>
                  <a:cubicBezTo>
                    <a:pt x="496" y="314"/>
                    <a:pt x="510" y="274"/>
                    <a:pt x="510" y="222"/>
                  </a:cubicBezTo>
                  <a:cubicBezTo>
                    <a:pt x="510" y="196"/>
                    <a:pt x="496" y="157"/>
                    <a:pt x="483" y="131"/>
                  </a:cubicBezTo>
                  <a:cubicBezTo>
                    <a:pt x="470" y="105"/>
                    <a:pt x="457" y="78"/>
                    <a:pt x="444" y="52"/>
                  </a:cubicBezTo>
                  <a:cubicBezTo>
                    <a:pt x="418" y="39"/>
                    <a:pt x="392" y="26"/>
                    <a:pt x="366" y="13"/>
                  </a:cubicBezTo>
                  <a:cubicBezTo>
                    <a:pt x="353" y="0"/>
                    <a:pt x="327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3"/>
            <p:cNvSpPr/>
            <p:nvPr/>
          </p:nvSpPr>
          <p:spPr>
            <a:xfrm rot="564998">
              <a:off x="8510802" y="3415074"/>
              <a:ext cx="58414" cy="51480"/>
            </a:xfrm>
            <a:custGeom>
              <a:avLst/>
              <a:gdLst/>
              <a:ahLst/>
              <a:cxnLst/>
              <a:rect l="l" t="t" r="r" b="b"/>
              <a:pathLst>
                <a:path w="994" h="876" extrusionOk="0">
                  <a:moveTo>
                    <a:pt x="301" y="131"/>
                  </a:moveTo>
                  <a:cubicBezTo>
                    <a:pt x="314" y="131"/>
                    <a:pt x="340" y="144"/>
                    <a:pt x="353" y="157"/>
                  </a:cubicBezTo>
                  <a:cubicBezTo>
                    <a:pt x="366" y="183"/>
                    <a:pt x="379" y="209"/>
                    <a:pt x="379" y="235"/>
                  </a:cubicBezTo>
                  <a:cubicBezTo>
                    <a:pt x="379" y="261"/>
                    <a:pt x="379" y="287"/>
                    <a:pt x="366" y="327"/>
                  </a:cubicBezTo>
                  <a:cubicBezTo>
                    <a:pt x="353" y="353"/>
                    <a:pt x="340" y="379"/>
                    <a:pt x="314" y="405"/>
                  </a:cubicBezTo>
                  <a:cubicBezTo>
                    <a:pt x="301" y="431"/>
                    <a:pt x="275" y="457"/>
                    <a:pt x="248" y="483"/>
                  </a:cubicBezTo>
                  <a:cubicBezTo>
                    <a:pt x="214" y="495"/>
                    <a:pt x="189" y="517"/>
                    <a:pt x="157" y="531"/>
                  </a:cubicBezTo>
                  <a:lnTo>
                    <a:pt x="157" y="531"/>
                  </a:lnTo>
                  <a:cubicBezTo>
                    <a:pt x="155" y="508"/>
                    <a:pt x="143" y="495"/>
                    <a:pt x="131" y="470"/>
                  </a:cubicBezTo>
                  <a:cubicBezTo>
                    <a:pt x="131" y="444"/>
                    <a:pt x="131" y="431"/>
                    <a:pt x="131" y="405"/>
                  </a:cubicBezTo>
                  <a:cubicBezTo>
                    <a:pt x="131" y="379"/>
                    <a:pt x="131" y="340"/>
                    <a:pt x="131" y="314"/>
                  </a:cubicBezTo>
                  <a:cubicBezTo>
                    <a:pt x="144" y="274"/>
                    <a:pt x="157" y="248"/>
                    <a:pt x="170" y="222"/>
                  </a:cubicBezTo>
                  <a:cubicBezTo>
                    <a:pt x="183" y="196"/>
                    <a:pt x="196" y="170"/>
                    <a:pt x="222" y="157"/>
                  </a:cubicBezTo>
                  <a:cubicBezTo>
                    <a:pt x="235" y="144"/>
                    <a:pt x="261" y="131"/>
                    <a:pt x="301" y="131"/>
                  </a:cubicBezTo>
                  <a:close/>
                  <a:moveTo>
                    <a:pt x="301" y="0"/>
                  </a:moveTo>
                  <a:cubicBezTo>
                    <a:pt x="261" y="0"/>
                    <a:pt x="222" y="13"/>
                    <a:pt x="183" y="26"/>
                  </a:cubicBezTo>
                  <a:cubicBezTo>
                    <a:pt x="144" y="52"/>
                    <a:pt x="105" y="78"/>
                    <a:pt x="79" y="118"/>
                  </a:cubicBezTo>
                  <a:cubicBezTo>
                    <a:pt x="52" y="144"/>
                    <a:pt x="39" y="196"/>
                    <a:pt x="26" y="235"/>
                  </a:cubicBezTo>
                  <a:cubicBezTo>
                    <a:pt x="13" y="287"/>
                    <a:pt x="0" y="340"/>
                    <a:pt x="0" y="405"/>
                  </a:cubicBezTo>
                  <a:cubicBezTo>
                    <a:pt x="0" y="457"/>
                    <a:pt x="13" y="509"/>
                    <a:pt x="26" y="562"/>
                  </a:cubicBezTo>
                  <a:cubicBezTo>
                    <a:pt x="39" y="614"/>
                    <a:pt x="66" y="666"/>
                    <a:pt x="105" y="718"/>
                  </a:cubicBezTo>
                  <a:cubicBezTo>
                    <a:pt x="183" y="823"/>
                    <a:pt x="301" y="875"/>
                    <a:pt x="431" y="875"/>
                  </a:cubicBezTo>
                  <a:cubicBezTo>
                    <a:pt x="549" y="862"/>
                    <a:pt x="653" y="823"/>
                    <a:pt x="745" y="745"/>
                  </a:cubicBezTo>
                  <a:cubicBezTo>
                    <a:pt x="849" y="627"/>
                    <a:pt x="928" y="496"/>
                    <a:pt x="993" y="353"/>
                  </a:cubicBezTo>
                  <a:cubicBezTo>
                    <a:pt x="993" y="353"/>
                    <a:pt x="993" y="353"/>
                    <a:pt x="993" y="340"/>
                  </a:cubicBezTo>
                  <a:cubicBezTo>
                    <a:pt x="993" y="340"/>
                    <a:pt x="993" y="327"/>
                    <a:pt x="993" y="327"/>
                  </a:cubicBezTo>
                  <a:cubicBezTo>
                    <a:pt x="993" y="314"/>
                    <a:pt x="980" y="300"/>
                    <a:pt x="980" y="287"/>
                  </a:cubicBezTo>
                  <a:cubicBezTo>
                    <a:pt x="967" y="274"/>
                    <a:pt x="941" y="261"/>
                    <a:pt x="928" y="261"/>
                  </a:cubicBezTo>
                  <a:cubicBezTo>
                    <a:pt x="915" y="261"/>
                    <a:pt x="902" y="274"/>
                    <a:pt x="902" y="274"/>
                  </a:cubicBezTo>
                  <a:cubicBezTo>
                    <a:pt x="889" y="274"/>
                    <a:pt x="875" y="287"/>
                    <a:pt x="875" y="300"/>
                  </a:cubicBezTo>
                  <a:cubicBezTo>
                    <a:pt x="849" y="353"/>
                    <a:pt x="823" y="418"/>
                    <a:pt x="797" y="470"/>
                  </a:cubicBezTo>
                  <a:cubicBezTo>
                    <a:pt x="771" y="523"/>
                    <a:pt x="732" y="562"/>
                    <a:pt x="693" y="614"/>
                  </a:cubicBezTo>
                  <a:cubicBezTo>
                    <a:pt x="666" y="653"/>
                    <a:pt x="614" y="679"/>
                    <a:pt x="575" y="705"/>
                  </a:cubicBezTo>
                  <a:cubicBezTo>
                    <a:pt x="523" y="732"/>
                    <a:pt x="471" y="745"/>
                    <a:pt x="418" y="745"/>
                  </a:cubicBezTo>
                  <a:cubicBezTo>
                    <a:pt x="379" y="745"/>
                    <a:pt x="327" y="745"/>
                    <a:pt x="288" y="718"/>
                  </a:cubicBezTo>
                  <a:cubicBezTo>
                    <a:pt x="248" y="705"/>
                    <a:pt x="222" y="679"/>
                    <a:pt x="196" y="640"/>
                  </a:cubicBezTo>
                  <a:cubicBezTo>
                    <a:pt x="248" y="614"/>
                    <a:pt x="288" y="588"/>
                    <a:pt x="327" y="562"/>
                  </a:cubicBezTo>
                  <a:cubicBezTo>
                    <a:pt x="366" y="536"/>
                    <a:pt x="392" y="496"/>
                    <a:pt x="418" y="470"/>
                  </a:cubicBezTo>
                  <a:cubicBezTo>
                    <a:pt x="444" y="431"/>
                    <a:pt x="471" y="392"/>
                    <a:pt x="484" y="353"/>
                  </a:cubicBezTo>
                  <a:cubicBezTo>
                    <a:pt x="497" y="314"/>
                    <a:pt x="510" y="274"/>
                    <a:pt x="510" y="222"/>
                  </a:cubicBezTo>
                  <a:cubicBezTo>
                    <a:pt x="510" y="196"/>
                    <a:pt x="510" y="157"/>
                    <a:pt x="484" y="131"/>
                  </a:cubicBezTo>
                  <a:cubicBezTo>
                    <a:pt x="484" y="105"/>
                    <a:pt x="457" y="78"/>
                    <a:pt x="444" y="52"/>
                  </a:cubicBezTo>
                  <a:cubicBezTo>
                    <a:pt x="418" y="39"/>
                    <a:pt x="405" y="26"/>
                    <a:pt x="379" y="13"/>
                  </a:cubicBezTo>
                  <a:cubicBezTo>
                    <a:pt x="353" y="0"/>
                    <a:pt x="327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3"/>
            <p:cNvSpPr/>
            <p:nvPr/>
          </p:nvSpPr>
          <p:spPr>
            <a:xfrm rot="564998">
              <a:off x="8005603" y="3094642"/>
              <a:ext cx="59707" cy="49305"/>
            </a:xfrm>
            <a:custGeom>
              <a:avLst/>
              <a:gdLst/>
              <a:ahLst/>
              <a:cxnLst/>
              <a:rect l="l" t="t" r="r" b="b"/>
              <a:pathLst>
                <a:path w="1016" h="839" extrusionOk="0">
                  <a:moveTo>
                    <a:pt x="59" y="0"/>
                  </a:moveTo>
                  <a:cubicBezTo>
                    <a:pt x="27" y="0"/>
                    <a:pt x="0" y="34"/>
                    <a:pt x="23" y="68"/>
                  </a:cubicBezTo>
                  <a:lnTo>
                    <a:pt x="950" y="826"/>
                  </a:lnTo>
                  <a:cubicBezTo>
                    <a:pt x="963" y="839"/>
                    <a:pt x="963" y="839"/>
                    <a:pt x="976" y="839"/>
                  </a:cubicBezTo>
                  <a:cubicBezTo>
                    <a:pt x="989" y="839"/>
                    <a:pt x="989" y="826"/>
                    <a:pt x="1003" y="826"/>
                  </a:cubicBezTo>
                  <a:cubicBezTo>
                    <a:pt x="1016" y="813"/>
                    <a:pt x="1016" y="787"/>
                    <a:pt x="1003" y="773"/>
                  </a:cubicBezTo>
                  <a:lnTo>
                    <a:pt x="75" y="3"/>
                  </a:lnTo>
                  <a:cubicBezTo>
                    <a:pt x="70" y="1"/>
                    <a:pt x="65" y="0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3"/>
            <p:cNvSpPr/>
            <p:nvPr/>
          </p:nvSpPr>
          <p:spPr>
            <a:xfrm rot="564998">
              <a:off x="8729566" y="3213809"/>
              <a:ext cx="54536" cy="49012"/>
            </a:xfrm>
            <a:custGeom>
              <a:avLst/>
              <a:gdLst/>
              <a:ahLst/>
              <a:cxnLst/>
              <a:rect l="l" t="t" r="r" b="b"/>
              <a:pathLst>
                <a:path w="928" h="834" extrusionOk="0">
                  <a:moveTo>
                    <a:pt x="889" y="1"/>
                  </a:moveTo>
                  <a:cubicBezTo>
                    <a:pt x="879" y="1"/>
                    <a:pt x="869" y="4"/>
                    <a:pt x="863" y="11"/>
                  </a:cubicBezTo>
                  <a:lnTo>
                    <a:pt x="13" y="768"/>
                  </a:lnTo>
                  <a:cubicBezTo>
                    <a:pt x="0" y="781"/>
                    <a:pt x="0" y="795"/>
                    <a:pt x="13" y="821"/>
                  </a:cubicBezTo>
                  <a:cubicBezTo>
                    <a:pt x="13" y="821"/>
                    <a:pt x="26" y="834"/>
                    <a:pt x="40" y="834"/>
                  </a:cubicBezTo>
                  <a:cubicBezTo>
                    <a:pt x="40" y="821"/>
                    <a:pt x="53" y="821"/>
                    <a:pt x="66" y="821"/>
                  </a:cubicBezTo>
                  <a:lnTo>
                    <a:pt x="915" y="63"/>
                  </a:lnTo>
                  <a:cubicBezTo>
                    <a:pt x="928" y="50"/>
                    <a:pt x="928" y="24"/>
                    <a:pt x="915" y="11"/>
                  </a:cubicBezTo>
                  <a:cubicBezTo>
                    <a:pt x="908" y="4"/>
                    <a:pt x="898" y="1"/>
                    <a:pt x="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3"/>
            <p:cNvSpPr/>
            <p:nvPr/>
          </p:nvSpPr>
          <p:spPr>
            <a:xfrm rot="564998">
              <a:off x="8658838" y="3640220"/>
              <a:ext cx="55300" cy="39785"/>
            </a:xfrm>
            <a:custGeom>
              <a:avLst/>
              <a:gdLst/>
              <a:ahLst/>
              <a:cxnLst/>
              <a:rect l="l" t="t" r="r" b="b"/>
              <a:pathLst>
                <a:path w="941" h="677" extrusionOk="0">
                  <a:moveTo>
                    <a:pt x="39" y="1"/>
                  </a:moveTo>
                  <a:cubicBezTo>
                    <a:pt x="30" y="1"/>
                    <a:pt x="20" y="4"/>
                    <a:pt x="13" y="10"/>
                  </a:cubicBezTo>
                  <a:cubicBezTo>
                    <a:pt x="0" y="37"/>
                    <a:pt x="0" y="50"/>
                    <a:pt x="26" y="63"/>
                  </a:cubicBezTo>
                  <a:lnTo>
                    <a:pt x="876" y="677"/>
                  </a:lnTo>
                  <a:lnTo>
                    <a:pt x="902" y="677"/>
                  </a:lnTo>
                  <a:cubicBezTo>
                    <a:pt x="915" y="664"/>
                    <a:pt x="915" y="664"/>
                    <a:pt x="928" y="664"/>
                  </a:cubicBezTo>
                  <a:cubicBezTo>
                    <a:pt x="941" y="651"/>
                    <a:pt x="941" y="624"/>
                    <a:pt x="928" y="611"/>
                  </a:cubicBezTo>
                  <a:lnTo>
                    <a:pt x="66" y="10"/>
                  </a:lnTo>
                  <a:cubicBezTo>
                    <a:pt x="59" y="4"/>
                    <a:pt x="49" y="1"/>
                    <a:pt x="39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3"/>
            <p:cNvSpPr/>
            <p:nvPr/>
          </p:nvSpPr>
          <p:spPr>
            <a:xfrm rot="564998">
              <a:off x="7935793" y="3517099"/>
              <a:ext cx="53830" cy="42841"/>
            </a:xfrm>
            <a:custGeom>
              <a:avLst/>
              <a:gdLst/>
              <a:ahLst/>
              <a:cxnLst/>
              <a:rect l="l" t="t" r="r" b="b"/>
              <a:pathLst>
                <a:path w="916" h="729" extrusionOk="0">
                  <a:moveTo>
                    <a:pt x="876" y="0"/>
                  </a:moveTo>
                  <a:cubicBezTo>
                    <a:pt x="866" y="0"/>
                    <a:pt x="856" y="4"/>
                    <a:pt x="850" y="10"/>
                  </a:cubicBezTo>
                  <a:lnTo>
                    <a:pt x="27" y="650"/>
                  </a:lnTo>
                  <a:cubicBezTo>
                    <a:pt x="1" y="676"/>
                    <a:pt x="1" y="689"/>
                    <a:pt x="27" y="703"/>
                  </a:cubicBezTo>
                  <a:cubicBezTo>
                    <a:pt x="27" y="716"/>
                    <a:pt x="40" y="716"/>
                    <a:pt x="53" y="729"/>
                  </a:cubicBezTo>
                  <a:cubicBezTo>
                    <a:pt x="53" y="716"/>
                    <a:pt x="66" y="716"/>
                    <a:pt x="66" y="703"/>
                  </a:cubicBezTo>
                  <a:lnTo>
                    <a:pt x="902" y="62"/>
                  </a:lnTo>
                  <a:cubicBezTo>
                    <a:pt x="915" y="49"/>
                    <a:pt x="915" y="23"/>
                    <a:pt x="902" y="10"/>
                  </a:cubicBezTo>
                  <a:cubicBezTo>
                    <a:pt x="896" y="4"/>
                    <a:pt x="886" y="0"/>
                    <a:pt x="8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3"/>
            <p:cNvSpPr/>
            <p:nvPr/>
          </p:nvSpPr>
          <p:spPr>
            <a:xfrm rot="564998">
              <a:off x="7092842" y="4117055"/>
              <a:ext cx="1554620" cy="611176"/>
            </a:xfrm>
            <a:custGeom>
              <a:avLst/>
              <a:gdLst/>
              <a:ahLst/>
              <a:cxnLst/>
              <a:rect l="l" t="t" r="r" b="b"/>
              <a:pathLst>
                <a:path w="26454" h="10400" extrusionOk="0">
                  <a:moveTo>
                    <a:pt x="26454" y="1"/>
                  </a:moveTo>
                  <a:lnTo>
                    <a:pt x="0" y="53"/>
                  </a:lnTo>
                  <a:lnTo>
                    <a:pt x="0" y="10399"/>
                  </a:lnTo>
                  <a:lnTo>
                    <a:pt x="1711" y="10399"/>
                  </a:lnTo>
                  <a:lnTo>
                    <a:pt x="1711" y="9341"/>
                  </a:lnTo>
                  <a:lnTo>
                    <a:pt x="24337" y="9341"/>
                  </a:lnTo>
                  <a:lnTo>
                    <a:pt x="24337" y="10399"/>
                  </a:lnTo>
                  <a:lnTo>
                    <a:pt x="26454" y="10399"/>
                  </a:lnTo>
                  <a:lnTo>
                    <a:pt x="264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3"/>
            <p:cNvSpPr/>
            <p:nvPr/>
          </p:nvSpPr>
          <p:spPr>
            <a:xfrm rot="564998">
              <a:off x="7133663" y="4123532"/>
              <a:ext cx="1554620" cy="105957"/>
            </a:xfrm>
            <a:custGeom>
              <a:avLst/>
              <a:gdLst/>
              <a:ahLst/>
              <a:cxnLst/>
              <a:rect l="l" t="t" r="r" b="b"/>
              <a:pathLst>
                <a:path w="26454" h="1803" extrusionOk="0">
                  <a:moveTo>
                    <a:pt x="0" y="0"/>
                  </a:moveTo>
                  <a:lnTo>
                    <a:pt x="0" y="1803"/>
                  </a:lnTo>
                  <a:lnTo>
                    <a:pt x="26454" y="340"/>
                  </a:lnTo>
                  <a:lnTo>
                    <a:pt x="26454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3"/>
            <p:cNvSpPr/>
            <p:nvPr/>
          </p:nvSpPr>
          <p:spPr>
            <a:xfrm rot="564998">
              <a:off x="7094246" y="4057642"/>
              <a:ext cx="1647530" cy="91441"/>
            </a:xfrm>
            <a:custGeom>
              <a:avLst/>
              <a:gdLst/>
              <a:ahLst/>
              <a:cxnLst/>
              <a:rect l="l" t="t" r="r" b="b"/>
              <a:pathLst>
                <a:path w="28035" h="1556" extrusionOk="0">
                  <a:moveTo>
                    <a:pt x="1" y="1"/>
                  </a:moveTo>
                  <a:lnTo>
                    <a:pt x="1" y="1555"/>
                  </a:lnTo>
                  <a:lnTo>
                    <a:pt x="28035" y="1555"/>
                  </a:lnTo>
                  <a:lnTo>
                    <a:pt x="280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3"/>
            <p:cNvSpPr/>
            <p:nvPr/>
          </p:nvSpPr>
          <p:spPr>
            <a:xfrm rot="564998">
              <a:off x="7164263" y="4163147"/>
              <a:ext cx="430703" cy="353189"/>
            </a:xfrm>
            <a:custGeom>
              <a:avLst/>
              <a:gdLst/>
              <a:ahLst/>
              <a:cxnLst/>
              <a:rect l="l" t="t" r="r" b="b"/>
              <a:pathLst>
                <a:path w="7329" h="6010" extrusionOk="0">
                  <a:moveTo>
                    <a:pt x="7159" y="170"/>
                  </a:moveTo>
                  <a:lnTo>
                    <a:pt x="7159" y="5840"/>
                  </a:lnTo>
                  <a:lnTo>
                    <a:pt x="170" y="5840"/>
                  </a:lnTo>
                  <a:lnTo>
                    <a:pt x="170" y="170"/>
                  </a:lnTo>
                  <a:close/>
                  <a:moveTo>
                    <a:pt x="0" y="1"/>
                  </a:moveTo>
                  <a:lnTo>
                    <a:pt x="0" y="6010"/>
                  </a:lnTo>
                  <a:lnTo>
                    <a:pt x="7329" y="6010"/>
                  </a:lnTo>
                  <a:lnTo>
                    <a:pt x="73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3"/>
            <p:cNvSpPr/>
            <p:nvPr/>
          </p:nvSpPr>
          <p:spPr>
            <a:xfrm rot="564998">
              <a:off x="7648186" y="4243415"/>
              <a:ext cx="430761" cy="353189"/>
            </a:xfrm>
            <a:custGeom>
              <a:avLst/>
              <a:gdLst/>
              <a:ahLst/>
              <a:cxnLst/>
              <a:rect l="l" t="t" r="r" b="b"/>
              <a:pathLst>
                <a:path w="7330" h="6010" extrusionOk="0">
                  <a:moveTo>
                    <a:pt x="7160" y="170"/>
                  </a:moveTo>
                  <a:lnTo>
                    <a:pt x="7160" y="5840"/>
                  </a:lnTo>
                  <a:lnTo>
                    <a:pt x="171" y="5840"/>
                  </a:lnTo>
                  <a:lnTo>
                    <a:pt x="171" y="170"/>
                  </a:lnTo>
                  <a:close/>
                  <a:moveTo>
                    <a:pt x="1" y="1"/>
                  </a:moveTo>
                  <a:lnTo>
                    <a:pt x="1" y="6010"/>
                  </a:lnTo>
                  <a:lnTo>
                    <a:pt x="7330" y="6010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 rot="564998">
              <a:off x="8132921" y="4323812"/>
              <a:ext cx="430761" cy="353189"/>
            </a:xfrm>
            <a:custGeom>
              <a:avLst/>
              <a:gdLst/>
              <a:ahLst/>
              <a:cxnLst/>
              <a:rect l="l" t="t" r="r" b="b"/>
              <a:pathLst>
                <a:path w="7330" h="6010" extrusionOk="0">
                  <a:moveTo>
                    <a:pt x="7159" y="170"/>
                  </a:moveTo>
                  <a:lnTo>
                    <a:pt x="7159" y="5840"/>
                  </a:lnTo>
                  <a:lnTo>
                    <a:pt x="157" y="5840"/>
                  </a:lnTo>
                  <a:lnTo>
                    <a:pt x="157" y="170"/>
                  </a:lnTo>
                  <a:close/>
                  <a:moveTo>
                    <a:pt x="1" y="1"/>
                  </a:moveTo>
                  <a:lnTo>
                    <a:pt x="1" y="6010"/>
                  </a:lnTo>
                  <a:lnTo>
                    <a:pt x="7329" y="6010"/>
                  </a:lnTo>
                  <a:lnTo>
                    <a:pt x="73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3"/>
            <p:cNvSpPr/>
            <p:nvPr/>
          </p:nvSpPr>
          <p:spPr>
            <a:xfrm rot="564998">
              <a:off x="7336993" y="4292540"/>
              <a:ext cx="64526" cy="64526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36" y="0"/>
                    <a:pt x="0" y="249"/>
                    <a:pt x="0" y="549"/>
                  </a:cubicBezTo>
                  <a:cubicBezTo>
                    <a:pt x="0" y="849"/>
                    <a:pt x="236" y="1098"/>
                    <a:pt x="549" y="1098"/>
                  </a:cubicBezTo>
                  <a:cubicBezTo>
                    <a:pt x="850" y="1098"/>
                    <a:pt x="1098" y="849"/>
                    <a:pt x="1098" y="549"/>
                  </a:cubicBezTo>
                  <a:cubicBezTo>
                    <a:pt x="1098" y="249"/>
                    <a:pt x="850" y="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3"/>
            <p:cNvSpPr/>
            <p:nvPr/>
          </p:nvSpPr>
          <p:spPr>
            <a:xfrm rot="564998">
              <a:off x="7834598" y="4375072"/>
              <a:ext cx="64526" cy="64526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35" y="0"/>
                    <a:pt x="0" y="249"/>
                    <a:pt x="0" y="549"/>
                  </a:cubicBezTo>
                  <a:cubicBezTo>
                    <a:pt x="0" y="849"/>
                    <a:pt x="235" y="1098"/>
                    <a:pt x="549" y="1098"/>
                  </a:cubicBezTo>
                  <a:cubicBezTo>
                    <a:pt x="849" y="1098"/>
                    <a:pt x="1097" y="849"/>
                    <a:pt x="1097" y="549"/>
                  </a:cubicBezTo>
                  <a:cubicBezTo>
                    <a:pt x="1097" y="249"/>
                    <a:pt x="849" y="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3"/>
            <p:cNvSpPr/>
            <p:nvPr/>
          </p:nvSpPr>
          <p:spPr>
            <a:xfrm rot="564998">
              <a:off x="8332145" y="4457599"/>
              <a:ext cx="64585" cy="64526"/>
            </a:xfrm>
            <a:custGeom>
              <a:avLst/>
              <a:gdLst/>
              <a:ahLst/>
              <a:cxnLst/>
              <a:rect l="l" t="t" r="r" b="b"/>
              <a:pathLst>
                <a:path w="1099" h="1098" extrusionOk="0">
                  <a:moveTo>
                    <a:pt x="550" y="0"/>
                  </a:moveTo>
                  <a:cubicBezTo>
                    <a:pt x="236" y="0"/>
                    <a:pt x="1" y="249"/>
                    <a:pt x="1" y="549"/>
                  </a:cubicBezTo>
                  <a:cubicBezTo>
                    <a:pt x="1" y="849"/>
                    <a:pt x="236" y="1098"/>
                    <a:pt x="550" y="1098"/>
                  </a:cubicBezTo>
                  <a:cubicBezTo>
                    <a:pt x="850" y="1098"/>
                    <a:pt x="1098" y="849"/>
                    <a:pt x="1098" y="549"/>
                  </a:cubicBezTo>
                  <a:cubicBezTo>
                    <a:pt x="1098" y="249"/>
                    <a:pt x="850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3"/>
            <p:cNvSpPr/>
            <p:nvPr/>
          </p:nvSpPr>
          <p:spPr>
            <a:xfrm rot="564998">
              <a:off x="7059985" y="4542780"/>
              <a:ext cx="100609" cy="36142"/>
            </a:xfrm>
            <a:custGeom>
              <a:avLst/>
              <a:gdLst/>
              <a:ahLst/>
              <a:cxnLst/>
              <a:rect l="l" t="t" r="r" b="b"/>
              <a:pathLst>
                <a:path w="1712" h="615" extrusionOk="0">
                  <a:moveTo>
                    <a:pt x="0" y="0"/>
                  </a:moveTo>
                  <a:lnTo>
                    <a:pt x="0" y="614"/>
                  </a:lnTo>
                  <a:lnTo>
                    <a:pt x="1711" y="118"/>
                  </a:lnTo>
                  <a:lnTo>
                    <a:pt x="1711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3"/>
            <p:cNvSpPr/>
            <p:nvPr/>
          </p:nvSpPr>
          <p:spPr>
            <a:xfrm rot="564998">
              <a:off x="8470530" y="4777960"/>
              <a:ext cx="124410" cy="40725"/>
            </a:xfrm>
            <a:custGeom>
              <a:avLst/>
              <a:gdLst/>
              <a:ahLst/>
              <a:cxnLst/>
              <a:rect l="l" t="t" r="r" b="b"/>
              <a:pathLst>
                <a:path w="2117" h="693" extrusionOk="0">
                  <a:moveTo>
                    <a:pt x="2117" y="0"/>
                  </a:moveTo>
                  <a:lnTo>
                    <a:pt x="0" y="66"/>
                  </a:lnTo>
                  <a:lnTo>
                    <a:pt x="0" y="693"/>
                  </a:lnTo>
                  <a:lnTo>
                    <a:pt x="2117" y="92"/>
                  </a:lnTo>
                  <a:lnTo>
                    <a:pt x="2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3"/>
            <p:cNvSpPr/>
            <p:nvPr/>
          </p:nvSpPr>
          <p:spPr>
            <a:xfrm rot="564998">
              <a:off x="7423863" y="3187592"/>
              <a:ext cx="53243" cy="407078"/>
            </a:xfrm>
            <a:custGeom>
              <a:avLst/>
              <a:gdLst/>
              <a:ahLst/>
              <a:cxnLst/>
              <a:rect l="l" t="t" r="r" b="b"/>
              <a:pathLst>
                <a:path w="906" h="6927" extrusionOk="0">
                  <a:moveTo>
                    <a:pt x="57" y="1"/>
                  </a:moveTo>
                  <a:cubicBezTo>
                    <a:pt x="30" y="1"/>
                    <a:pt x="1" y="23"/>
                    <a:pt x="17" y="55"/>
                  </a:cubicBezTo>
                  <a:cubicBezTo>
                    <a:pt x="17" y="81"/>
                    <a:pt x="775" y="2746"/>
                    <a:pt x="827" y="6887"/>
                  </a:cubicBezTo>
                  <a:cubicBezTo>
                    <a:pt x="827" y="6901"/>
                    <a:pt x="840" y="6927"/>
                    <a:pt x="866" y="6927"/>
                  </a:cubicBezTo>
                  <a:cubicBezTo>
                    <a:pt x="892" y="6927"/>
                    <a:pt x="905" y="6901"/>
                    <a:pt x="905" y="6887"/>
                  </a:cubicBezTo>
                  <a:cubicBezTo>
                    <a:pt x="853" y="2733"/>
                    <a:pt x="95" y="55"/>
                    <a:pt x="95" y="29"/>
                  </a:cubicBezTo>
                  <a:cubicBezTo>
                    <a:pt x="90" y="9"/>
                    <a:pt x="74" y="1"/>
                    <a:pt x="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3"/>
            <p:cNvSpPr/>
            <p:nvPr/>
          </p:nvSpPr>
          <p:spPr>
            <a:xfrm rot="564998">
              <a:off x="7325695" y="3027297"/>
              <a:ext cx="264921" cy="204861"/>
            </a:xfrm>
            <a:custGeom>
              <a:avLst/>
              <a:gdLst/>
              <a:ahLst/>
              <a:cxnLst/>
              <a:rect l="l" t="t" r="r" b="b"/>
              <a:pathLst>
                <a:path w="4508" h="3486" extrusionOk="0">
                  <a:moveTo>
                    <a:pt x="4350" y="1"/>
                  </a:moveTo>
                  <a:lnTo>
                    <a:pt x="3776" y="105"/>
                  </a:lnTo>
                  <a:lnTo>
                    <a:pt x="3736" y="105"/>
                  </a:lnTo>
                  <a:lnTo>
                    <a:pt x="3096" y="197"/>
                  </a:lnTo>
                  <a:lnTo>
                    <a:pt x="3057" y="197"/>
                  </a:lnTo>
                  <a:lnTo>
                    <a:pt x="1307" y="458"/>
                  </a:lnTo>
                  <a:lnTo>
                    <a:pt x="1267" y="471"/>
                  </a:lnTo>
                  <a:lnTo>
                    <a:pt x="549" y="576"/>
                  </a:lnTo>
                  <a:lnTo>
                    <a:pt x="510" y="576"/>
                  </a:lnTo>
                  <a:lnTo>
                    <a:pt x="0" y="654"/>
                  </a:lnTo>
                  <a:cubicBezTo>
                    <a:pt x="0" y="654"/>
                    <a:pt x="144" y="1908"/>
                    <a:pt x="810" y="2744"/>
                  </a:cubicBezTo>
                  <a:cubicBezTo>
                    <a:pt x="836" y="2783"/>
                    <a:pt x="862" y="2810"/>
                    <a:pt x="889" y="2849"/>
                  </a:cubicBezTo>
                  <a:cubicBezTo>
                    <a:pt x="1176" y="3188"/>
                    <a:pt x="1581" y="3411"/>
                    <a:pt x="2025" y="3463"/>
                  </a:cubicBezTo>
                  <a:cubicBezTo>
                    <a:pt x="2038" y="3476"/>
                    <a:pt x="2064" y="3476"/>
                    <a:pt x="2077" y="3476"/>
                  </a:cubicBezTo>
                  <a:cubicBezTo>
                    <a:pt x="2143" y="3482"/>
                    <a:pt x="2205" y="3486"/>
                    <a:pt x="2265" y="3486"/>
                  </a:cubicBezTo>
                  <a:cubicBezTo>
                    <a:pt x="2326" y="3486"/>
                    <a:pt x="2384" y="3482"/>
                    <a:pt x="2443" y="3476"/>
                  </a:cubicBezTo>
                  <a:cubicBezTo>
                    <a:pt x="2482" y="3476"/>
                    <a:pt x="2508" y="3476"/>
                    <a:pt x="2548" y="3463"/>
                  </a:cubicBezTo>
                  <a:cubicBezTo>
                    <a:pt x="2574" y="3463"/>
                    <a:pt x="2587" y="3463"/>
                    <a:pt x="2613" y="3450"/>
                  </a:cubicBezTo>
                  <a:cubicBezTo>
                    <a:pt x="2783" y="3424"/>
                    <a:pt x="2940" y="3371"/>
                    <a:pt x="3083" y="3293"/>
                  </a:cubicBezTo>
                  <a:cubicBezTo>
                    <a:pt x="3109" y="3280"/>
                    <a:pt x="3149" y="3254"/>
                    <a:pt x="3175" y="3241"/>
                  </a:cubicBezTo>
                  <a:cubicBezTo>
                    <a:pt x="4507" y="2457"/>
                    <a:pt x="4350" y="1"/>
                    <a:pt x="43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3"/>
            <p:cNvSpPr/>
            <p:nvPr/>
          </p:nvSpPr>
          <p:spPr>
            <a:xfrm rot="564998">
              <a:off x="7384805" y="3046556"/>
              <a:ext cx="61470" cy="178122"/>
            </a:xfrm>
            <a:custGeom>
              <a:avLst/>
              <a:gdLst/>
              <a:ahLst/>
              <a:cxnLst/>
              <a:rect l="l" t="t" r="r" b="b"/>
              <a:pathLst>
                <a:path w="1046" h="3031" extrusionOk="0">
                  <a:moveTo>
                    <a:pt x="275" y="0"/>
                  </a:moveTo>
                  <a:lnTo>
                    <a:pt x="235" y="13"/>
                  </a:lnTo>
                  <a:cubicBezTo>
                    <a:pt x="0" y="1659"/>
                    <a:pt x="627" y="2626"/>
                    <a:pt x="993" y="3018"/>
                  </a:cubicBezTo>
                  <a:cubicBezTo>
                    <a:pt x="1006" y="3031"/>
                    <a:pt x="1032" y="3031"/>
                    <a:pt x="1045" y="3031"/>
                  </a:cubicBezTo>
                  <a:cubicBezTo>
                    <a:pt x="693" y="2652"/>
                    <a:pt x="26" y="1698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3"/>
            <p:cNvSpPr/>
            <p:nvPr/>
          </p:nvSpPr>
          <p:spPr>
            <a:xfrm rot="564998">
              <a:off x="7474058" y="3044643"/>
              <a:ext cx="46896" cy="192755"/>
            </a:xfrm>
            <a:custGeom>
              <a:avLst/>
              <a:gdLst/>
              <a:ahLst/>
              <a:cxnLst/>
              <a:rect l="l" t="t" r="r" b="b"/>
              <a:pathLst>
                <a:path w="798" h="3280" extrusionOk="0">
                  <a:moveTo>
                    <a:pt x="549" y="1"/>
                  </a:moveTo>
                  <a:lnTo>
                    <a:pt x="510" y="14"/>
                  </a:lnTo>
                  <a:cubicBezTo>
                    <a:pt x="680" y="484"/>
                    <a:pt x="758" y="981"/>
                    <a:pt x="745" y="1490"/>
                  </a:cubicBezTo>
                  <a:cubicBezTo>
                    <a:pt x="732" y="2156"/>
                    <a:pt x="471" y="2796"/>
                    <a:pt x="1" y="3280"/>
                  </a:cubicBezTo>
                  <a:cubicBezTo>
                    <a:pt x="14" y="3280"/>
                    <a:pt x="40" y="3267"/>
                    <a:pt x="66" y="3267"/>
                  </a:cubicBezTo>
                  <a:cubicBezTo>
                    <a:pt x="510" y="2783"/>
                    <a:pt x="771" y="2156"/>
                    <a:pt x="784" y="1490"/>
                  </a:cubicBezTo>
                  <a:cubicBezTo>
                    <a:pt x="798" y="981"/>
                    <a:pt x="719" y="484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3"/>
            <p:cNvSpPr/>
            <p:nvPr/>
          </p:nvSpPr>
          <p:spPr>
            <a:xfrm rot="564998">
              <a:off x="7506446" y="3043856"/>
              <a:ext cx="47660" cy="188877"/>
            </a:xfrm>
            <a:custGeom>
              <a:avLst/>
              <a:gdLst/>
              <a:ahLst/>
              <a:cxnLst/>
              <a:rect l="l" t="t" r="r" b="b"/>
              <a:pathLst>
                <a:path w="811" h="3214" extrusionOk="0">
                  <a:moveTo>
                    <a:pt x="680" y="0"/>
                  </a:moveTo>
                  <a:lnTo>
                    <a:pt x="653" y="13"/>
                  </a:lnTo>
                  <a:cubicBezTo>
                    <a:pt x="732" y="405"/>
                    <a:pt x="771" y="810"/>
                    <a:pt x="771" y="1215"/>
                  </a:cubicBezTo>
                  <a:cubicBezTo>
                    <a:pt x="732" y="1947"/>
                    <a:pt x="471" y="2639"/>
                    <a:pt x="0" y="3214"/>
                  </a:cubicBezTo>
                  <a:cubicBezTo>
                    <a:pt x="26" y="3201"/>
                    <a:pt x="66" y="3175"/>
                    <a:pt x="92" y="3162"/>
                  </a:cubicBezTo>
                  <a:cubicBezTo>
                    <a:pt x="523" y="2600"/>
                    <a:pt x="771" y="1921"/>
                    <a:pt x="810" y="1215"/>
                  </a:cubicBezTo>
                  <a:cubicBezTo>
                    <a:pt x="810" y="810"/>
                    <a:pt x="771" y="405"/>
                    <a:pt x="6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3"/>
            <p:cNvSpPr/>
            <p:nvPr/>
          </p:nvSpPr>
          <p:spPr>
            <a:xfrm rot="564998">
              <a:off x="7355681" y="3045278"/>
              <a:ext cx="23859" cy="134400"/>
            </a:xfrm>
            <a:custGeom>
              <a:avLst/>
              <a:gdLst/>
              <a:ahLst/>
              <a:cxnLst/>
              <a:rect l="l" t="t" r="r" b="b"/>
              <a:pathLst>
                <a:path w="406" h="2287" extrusionOk="0">
                  <a:moveTo>
                    <a:pt x="14" y="1"/>
                  </a:moveTo>
                  <a:cubicBezTo>
                    <a:pt x="1" y="549"/>
                    <a:pt x="53" y="1098"/>
                    <a:pt x="157" y="1634"/>
                  </a:cubicBezTo>
                  <a:cubicBezTo>
                    <a:pt x="197" y="1816"/>
                    <a:pt x="249" y="1999"/>
                    <a:pt x="327" y="2182"/>
                  </a:cubicBezTo>
                  <a:cubicBezTo>
                    <a:pt x="353" y="2208"/>
                    <a:pt x="379" y="2248"/>
                    <a:pt x="406" y="2287"/>
                  </a:cubicBezTo>
                  <a:cubicBezTo>
                    <a:pt x="314" y="2065"/>
                    <a:pt x="249" y="1856"/>
                    <a:pt x="210" y="1634"/>
                  </a:cubicBezTo>
                  <a:cubicBezTo>
                    <a:pt x="92" y="1098"/>
                    <a:pt x="53" y="549"/>
                    <a:pt x="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3"/>
            <p:cNvSpPr/>
            <p:nvPr/>
          </p:nvSpPr>
          <p:spPr>
            <a:xfrm rot="564998">
              <a:off x="7314354" y="3326456"/>
              <a:ext cx="153558" cy="165840"/>
            </a:xfrm>
            <a:custGeom>
              <a:avLst/>
              <a:gdLst/>
              <a:ahLst/>
              <a:cxnLst/>
              <a:rect l="l" t="t" r="r" b="b"/>
              <a:pathLst>
                <a:path w="2613" h="2822" extrusionOk="0">
                  <a:moveTo>
                    <a:pt x="0" y="0"/>
                  </a:moveTo>
                  <a:cubicBezTo>
                    <a:pt x="0" y="2417"/>
                    <a:pt x="2613" y="2822"/>
                    <a:pt x="2613" y="2822"/>
                  </a:cubicBezTo>
                  <a:cubicBezTo>
                    <a:pt x="2469" y="2182"/>
                    <a:pt x="2208" y="1568"/>
                    <a:pt x="1842" y="1006"/>
                  </a:cubicBezTo>
                  <a:cubicBezTo>
                    <a:pt x="1215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3"/>
            <p:cNvSpPr/>
            <p:nvPr/>
          </p:nvSpPr>
          <p:spPr>
            <a:xfrm rot="564998">
              <a:off x="7448501" y="3267320"/>
              <a:ext cx="138220" cy="175889"/>
            </a:xfrm>
            <a:custGeom>
              <a:avLst/>
              <a:gdLst/>
              <a:ahLst/>
              <a:cxnLst/>
              <a:rect l="l" t="t" r="r" b="b"/>
              <a:pathLst>
                <a:path w="2352" h="2993" extrusionOk="0">
                  <a:moveTo>
                    <a:pt x="1999" y="1"/>
                  </a:moveTo>
                  <a:cubicBezTo>
                    <a:pt x="0" y="706"/>
                    <a:pt x="418" y="2992"/>
                    <a:pt x="418" y="2992"/>
                  </a:cubicBezTo>
                  <a:cubicBezTo>
                    <a:pt x="915" y="2679"/>
                    <a:pt x="1346" y="2287"/>
                    <a:pt x="1712" y="1830"/>
                  </a:cubicBezTo>
                  <a:cubicBezTo>
                    <a:pt x="2352" y="1020"/>
                    <a:pt x="1999" y="1"/>
                    <a:pt x="19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3"/>
            <p:cNvSpPr/>
            <p:nvPr/>
          </p:nvSpPr>
          <p:spPr>
            <a:xfrm rot="564998">
              <a:off x="7639740" y="3267680"/>
              <a:ext cx="94497" cy="380398"/>
            </a:xfrm>
            <a:custGeom>
              <a:avLst/>
              <a:gdLst/>
              <a:ahLst/>
              <a:cxnLst/>
              <a:rect l="l" t="t" r="r" b="b"/>
              <a:pathLst>
                <a:path w="1608" h="6473" extrusionOk="0">
                  <a:moveTo>
                    <a:pt x="1567" y="1"/>
                  </a:moveTo>
                  <a:cubicBezTo>
                    <a:pt x="1554" y="1"/>
                    <a:pt x="1538" y="10"/>
                    <a:pt x="1529" y="19"/>
                  </a:cubicBezTo>
                  <a:cubicBezTo>
                    <a:pt x="484" y="2005"/>
                    <a:pt x="222" y="4356"/>
                    <a:pt x="0" y="6421"/>
                  </a:cubicBezTo>
                  <a:cubicBezTo>
                    <a:pt x="0" y="6447"/>
                    <a:pt x="13" y="6460"/>
                    <a:pt x="40" y="6473"/>
                  </a:cubicBezTo>
                  <a:cubicBezTo>
                    <a:pt x="53" y="6473"/>
                    <a:pt x="79" y="6447"/>
                    <a:pt x="79" y="6434"/>
                  </a:cubicBezTo>
                  <a:cubicBezTo>
                    <a:pt x="301" y="4370"/>
                    <a:pt x="562" y="2018"/>
                    <a:pt x="1594" y="59"/>
                  </a:cubicBezTo>
                  <a:cubicBezTo>
                    <a:pt x="1607" y="46"/>
                    <a:pt x="1607" y="19"/>
                    <a:pt x="1581" y="6"/>
                  </a:cubicBezTo>
                  <a:cubicBezTo>
                    <a:pt x="1577" y="3"/>
                    <a:pt x="1572" y="1"/>
                    <a:pt x="1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3"/>
            <p:cNvSpPr/>
            <p:nvPr/>
          </p:nvSpPr>
          <p:spPr>
            <a:xfrm rot="564998">
              <a:off x="7680792" y="3124187"/>
              <a:ext cx="271092" cy="224255"/>
            </a:xfrm>
            <a:custGeom>
              <a:avLst/>
              <a:gdLst/>
              <a:ahLst/>
              <a:cxnLst/>
              <a:rect l="l" t="t" r="r" b="b"/>
              <a:pathLst>
                <a:path w="4613" h="3816" extrusionOk="0">
                  <a:moveTo>
                    <a:pt x="497" y="1"/>
                  </a:moveTo>
                  <a:cubicBezTo>
                    <a:pt x="497" y="1"/>
                    <a:pt x="1" y="1164"/>
                    <a:pt x="170" y="2222"/>
                  </a:cubicBezTo>
                  <a:cubicBezTo>
                    <a:pt x="170" y="2261"/>
                    <a:pt x="184" y="2300"/>
                    <a:pt x="197" y="2352"/>
                  </a:cubicBezTo>
                  <a:cubicBezTo>
                    <a:pt x="275" y="2784"/>
                    <a:pt x="510" y="3175"/>
                    <a:pt x="876" y="3450"/>
                  </a:cubicBezTo>
                  <a:cubicBezTo>
                    <a:pt x="889" y="3463"/>
                    <a:pt x="902" y="3476"/>
                    <a:pt x="915" y="3476"/>
                  </a:cubicBezTo>
                  <a:cubicBezTo>
                    <a:pt x="1020" y="3554"/>
                    <a:pt x="1137" y="3606"/>
                    <a:pt x="1242" y="3659"/>
                  </a:cubicBezTo>
                  <a:cubicBezTo>
                    <a:pt x="1281" y="3672"/>
                    <a:pt x="1307" y="3685"/>
                    <a:pt x="1333" y="3698"/>
                  </a:cubicBezTo>
                  <a:cubicBezTo>
                    <a:pt x="1359" y="3711"/>
                    <a:pt x="1385" y="3711"/>
                    <a:pt x="1412" y="3724"/>
                  </a:cubicBezTo>
                  <a:cubicBezTo>
                    <a:pt x="1568" y="3776"/>
                    <a:pt x="1725" y="3816"/>
                    <a:pt x="1895" y="3816"/>
                  </a:cubicBezTo>
                  <a:lnTo>
                    <a:pt x="1999" y="3816"/>
                  </a:lnTo>
                  <a:cubicBezTo>
                    <a:pt x="3528" y="3776"/>
                    <a:pt x="4612" y="1569"/>
                    <a:pt x="4612" y="1569"/>
                  </a:cubicBezTo>
                  <a:lnTo>
                    <a:pt x="4050" y="1360"/>
                  </a:lnTo>
                  <a:lnTo>
                    <a:pt x="4011" y="1333"/>
                  </a:lnTo>
                  <a:lnTo>
                    <a:pt x="3410" y="1111"/>
                  </a:lnTo>
                  <a:lnTo>
                    <a:pt x="3371" y="1098"/>
                  </a:lnTo>
                  <a:lnTo>
                    <a:pt x="1725" y="471"/>
                  </a:lnTo>
                  <a:lnTo>
                    <a:pt x="1686" y="458"/>
                  </a:lnTo>
                  <a:lnTo>
                    <a:pt x="1007" y="197"/>
                  </a:lnTo>
                  <a:lnTo>
                    <a:pt x="967" y="184"/>
                  </a:lnTo>
                  <a:lnTo>
                    <a:pt x="4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3"/>
            <p:cNvSpPr/>
            <p:nvPr/>
          </p:nvSpPr>
          <p:spPr>
            <a:xfrm rot="564998">
              <a:off x="7720939" y="3140436"/>
              <a:ext cx="61529" cy="178122"/>
            </a:xfrm>
            <a:custGeom>
              <a:avLst/>
              <a:gdLst/>
              <a:ahLst/>
              <a:cxnLst/>
              <a:rect l="l" t="t" r="r" b="b"/>
              <a:pathLst>
                <a:path w="1047" h="3031" extrusionOk="0">
                  <a:moveTo>
                    <a:pt x="1007" y="0"/>
                  </a:moveTo>
                  <a:cubicBezTo>
                    <a:pt x="1" y="1320"/>
                    <a:pt x="66" y="2456"/>
                    <a:pt x="197" y="2992"/>
                  </a:cubicBezTo>
                  <a:cubicBezTo>
                    <a:pt x="210" y="3005"/>
                    <a:pt x="223" y="3018"/>
                    <a:pt x="236" y="3031"/>
                  </a:cubicBezTo>
                  <a:cubicBezTo>
                    <a:pt x="119" y="2521"/>
                    <a:pt x="14" y="1359"/>
                    <a:pt x="1046" y="13"/>
                  </a:cubicBezTo>
                  <a:lnTo>
                    <a:pt x="10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3"/>
            <p:cNvSpPr/>
            <p:nvPr/>
          </p:nvSpPr>
          <p:spPr>
            <a:xfrm rot="564998">
              <a:off x="7754230" y="3189008"/>
              <a:ext cx="122882" cy="154381"/>
            </a:xfrm>
            <a:custGeom>
              <a:avLst/>
              <a:gdLst/>
              <a:ahLst/>
              <a:cxnLst/>
              <a:rect l="l" t="t" r="r" b="b"/>
              <a:pathLst>
                <a:path w="2091" h="2627" extrusionOk="0">
                  <a:moveTo>
                    <a:pt x="2051" y="0"/>
                  </a:moveTo>
                  <a:cubicBezTo>
                    <a:pt x="1960" y="497"/>
                    <a:pt x="1777" y="980"/>
                    <a:pt x="1529" y="1411"/>
                  </a:cubicBezTo>
                  <a:cubicBezTo>
                    <a:pt x="1189" y="1986"/>
                    <a:pt x="640" y="2417"/>
                    <a:pt x="0" y="2600"/>
                  </a:cubicBezTo>
                  <a:cubicBezTo>
                    <a:pt x="13" y="2613"/>
                    <a:pt x="39" y="2626"/>
                    <a:pt x="65" y="2626"/>
                  </a:cubicBezTo>
                  <a:cubicBezTo>
                    <a:pt x="692" y="2430"/>
                    <a:pt x="1228" y="1999"/>
                    <a:pt x="1568" y="1437"/>
                  </a:cubicBezTo>
                  <a:cubicBezTo>
                    <a:pt x="1816" y="993"/>
                    <a:pt x="1999" y="510"/>
                    <a:pt x="2090" y="13"/>
                  </a:cubicBezTo>
                  <a:lnTo>
                    <a:pt x="2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3"/>
            <p:cNvSpPr/>
            <p:nvPr/>
          </p:nvSpPr>
          <p:spPr>
            <a:xfrm rot="564998">
              <a:off x="7784339" y="3209098"/>
              <a:ext cx="127524" cy="145154"/>
            </a:xfrm>
            <a:custGeom>
              <a:avLst/>
              <a:gdLst/>
              <a:ahLst/>
              <a:cxnLst/>
              <a:rect l="l" t="t" r="r" b="b"/>
              <a:pathLst>
                <a:path w="2170" h="2470" extrusionOk="0">
                  <a:moveTo>
                    <a:pt x="2143" y="1"/>
                  </a:moveTo>
                  <a:cubicBezTo>
                    <a:pt x="2026" y="392"/>
                    <a:pt x="1856" y="758"/>
                    <a:pt x="1647" y="1111"/>
                  </a:cubicBezTo>
                  <a:cubicBezTo>
                    <a:pt x="1268" y="1725"/>
                    <a:pt x="680" y="2208"/>
                    <a:pt x="1" y="2470"/>
                  </a:cubicBezTo>
                  <a:lnTo>
                    <a:pt x="105" y="2470"/>
                  </a:lnTo>
                  <a:cubicBezTo>
                    <a:pt x="758" y="2195"/>
                    <a:pt x="1307" y="1725"/>
                    <a:pt x="1686" y="1124"/>
                  </a:cubicBezTo>
                  <a:cubicBezTo>
                    <a:pt x="1895" y="771"/>
                    <a:pt x="2052" y="405"/>
                    <a:pt x="2169" y="14"/>
                  </a:cubicBezTo>
                  <a:lnTo>
                    <a:pt x="21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3"/>
            <p:cNvSpPr/>
            <p:nvPr/>
          </p:nvSpPr>
          <p:spPr>
            <a:xfrm rot="564998">
              <a:off x="7698296" y="3118930"/>
              <a:ext cx="49188" cy="127524"/>
            </a:xfrm>
            <a:custGeom>
              <a:avLst/>
              <a:gdLst/>
              <a:ahLst/>
              <a:cxnLst/>
              <a:rect l="l" t="t" r="r" b="b"/>
              <a:pathLst>
                <a:path w="837" h="2170" extrusionOk="0">
                  <a:moveTo>
                    <a:pt x="797" y="1"/>
                  </a:moveTo>
                  <a:cubicBezTo>
                    <a:pt x="523" y="471"/>
                    <a:pt x="301" y="968"/>
                    <a:pt x="131" y="1490"/>
                  </a:cubicBezTo>
                  <a:cubicBezTo>
                    <a:pt x="66" y="1673"/>
                    <a:pt x="27" y="1856"/>
                    <a:pt x="0" y="2039"/>
                  </a:cubicBezTo>
                  <a:cubicBezTo>
                    <a:pt x="0" y="2078"/>
                    <a:pt x="14" y="2130"/>
                    <a:pt x="14" y="2169"/>
                  </a:cubicBezTo>
                  <a:cubicBezTo>
                    <a:pt x="53" y="1934"/>
                    <a:pt x="92" y="1712"/>
                    <a:pt x="170" y="1490"/>
                  </a:cubicBezTo>
                  <a:cubicBezTo>
                    <a:pt x="340" y="981"/>
                    <a:pt x="562" y="484"/>
                    <a:pt x="837" y="14"/>
                  </a:cubicBezTo>
                  <a:lnTo>
                    <a:pt x="7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3"/>
            <p:cNvSpPr/>
            <p:nvPr/>
          </p:nvSpPr>
          <p:spPr>
            <a:xfrm rot="564998">
              <a:off x="7539313" y="3334953"/>
              <a:ext cx="123646" cy="182765"/>
            </a:xfrm>
            <a:custGeom>
              <a:avLst/>
              <a:gdLst/>
              <a:ahLst/>
              <a:cxnLst/>
              <a:rect l="l" t="t" r="r" b="b"/>
              <a:pathLst>
                <a:path w="2104" h="3110" extrusionOk="0">
                  <a:moveTo>
                    <a:pt x="693" y="0"/>
                  </a:moveTo>
                  <a:lnTo>
                    <a:pt x="693" y="0"/>
                  </a:lnTo>
                  <a:cubicBezTo>
                    <a:pt x="1" y="2012"/>
                    <a:pt x="2039" y="3109"/>
                    <a:pt x="2039" y="3109"/>
                  </a:cubicBezTo>
                  <a:cubicBezTo>
                    <a:pt x="2104" y="2521"/>
                    <a:pt x="2078" y="1933"/>
                    <a:pt x="1934" y="1372"/>
                  </a:cubicBezTo>
                  <a:cubicBezTo>
                    <a:pt x="1699" y="353"/>
                    <a:pt x="69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3"/>
            <p:cNvSpPr/>
            <p:nvPr/>
          </p:nvSpPr>
          <p:spPr>
            <a:xfrm rot="564998">
              <a:off x="7663767" y="3359006"/>
              <a:ext cx="139806" cy="145918"/>
            </a:xfrm>
            <a:custGeom>
              <a:avLst/>
              <a:gdLst/>
              <a:ahLst/>
              <a:cxnLst/>
              <a:rect l="l" t="t" r="r" b="b"/>
              <a:pathLst>
                <a:path w="2379" h="2483" extrusionOk="0">
                  <a:moveTo>
                    <a:pt x="2287" y="0"/>
                  </a:moveTo>
                  <a:lnTo>
                    <a:pt x="2287" y="0"/>
                  </a:lnTo>
                  <a:cubicBezTo>
                    <a:pt x="171" y="170"/>
                    <a:pt x="1" y="2482"/>
                    <a:pt x="1" y="2482"/>
                  </a:cubicBezTo>
                  <a:cubicBezTo>
                    <a:pt x="563" y="2313"/>
                    <a:pt x="1072" y="2038"/>
                    <a:pt x="1542" y="1685"/>
                  </a:cubicBezTo>
                  <a:cubicBezTo>
                    <a:pt x="2379" y="1072"/>
                    <a:pt x="2287" y="0"/>
                    <a:pt x="2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3"/>
            <p:cNvSpPr/>
            <p:nvPr/>
          </p:nvSpPr>
          <p:spPr>
            <a:xfrm rot="564998">
              <a:off x="7129400" y="3535251"/>
              <a:ext cx="607297" cy="439165"/>
            </a:xfrm>
            <a:custGeom>
              <a:avLst/>
              <a:gdLst/>
              <a:ahLst/>
              <a:cxnLst/>
              <a:rect l="l" t="t" r="r" b="b"/>
              <a:pathLst>
                <a:path w="10334" h="7473" extrusionOk="0">
                  <a:moveTo>
                    <a:pt x="3606" y="1"/>
                  </a:moveTo>
                  <a:lnTo>
                    <a:pt x="3541" y="432"/>
                  </a:lnTo>
                  <a:lnTo>
                    <a:pt x="3528" y="510"/>
                  </a:lnTo>
                  <a:lnTo>
                    <a:pt x="3462" y="876"/>
                  </a:lnTo>
                  <a:lnTo>
                    <a:pt x="3449" y="954"/>
                  </a:lnTo>
                  <a:lnTo>
                    <a:pt x="3018" y="3645"/>
                  </a:lnTo>
                  <a:lnTo>
                    <a:pt x="1" y="1869"/>
                  </a:lnTo>
                  <a:lnTo>
                    <a:pt x="1" y="2992"/>
                  </a:lnTo>
                  <a:lnTo>
                    <a:pt x="2522" y="5709"/>
                  </a:lnTo>
                  <a:lnTo>
                    <a:pt x="2260" y="7473"/>
                  </a:lnTo>
                  <a:lnTo>
                    <a:pt x="10334" y="7473"/>
                  </a:lnTo>
                  <a:lnTo>
                    <a:pt x="10125" y="5801"/>
                  </a:lnTo>
                  <a:lnTo>
                    <a:pt x="10099" y="5553"/>
                  </a:lnTo>
                  <a:lnTo>
                    <a:pt x="9707" y="2496"/>
                  </a:lnTo>
                  <a:lnTo>
                    <a:pt x="9681" y="2195"/>
                  </a:lnTo>
                  <a:lnTo>
                    <a:pt x="9537" y="1059"/>
                  </a:lnTo>
                  <a:lnTo>
                    <a:pt x="9524" y="967"/>
                  </a:lnTo>
                  <a:lnTo>
                    <a:pt x="9458" y="445"/>
                  </a:lnTo>
                  <a:lnTo>
                    <a:pt x="9445" y="353"/>
                  </a:lnTo>
                  <a:lnTo>
                    <a:pt x="9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3"/>
            <p:cNvSpPr/>
            <p:nvPr/>
          </p:nvSpPr>
          <p:spPr>
            <a:xfrm rot="564998">
              <a:off x="7675154" y="3652364"/>
              <a:ext cx="218848" cy="301180"/>
            </a:xfrm>
            <a:custGeom>
              <a:avLst/>
              <a:gdLst/>
              <a:ahLst/>
              <a:cxnLst/>
              <a:rect l="l" t="t" r="r" b="b"/>
              <a:pathLst>
                <a:path w="3724" h="5125" extrusionOk="0">
                  <a:moveTo>
                    <a:pt x="2142" y="1"/>
                  </a:moveTo>
                  <a:cubicBezTo>
                    <a:pt x="2112" y="1"/>
                    <a:pt x="2082" y="2"/>
                    <a:pt x="2052" y="3"/>
                  </a:cubicBezTo>
                  <a:cubicBezTo>
                    <a:pt x="1817" y="3"/>
                    <a:pt x="1595" y="43"/>
                    <a:pt x="1373" y="134"/>
                  </a:cubicBezTo>
                  <a:cubicBezTo>
                    <a:pt x="1020" y="304"/>
                    <a:pt x="719" y="578"/>
                    <a:pt x="510" y="905"/>
                  </a:cubicBezTo>
                  <a:lnTo>
                    <a:pt x="497" y="931"/>
                  </a:lnTo>
                  <a:cubicBezTo>
                    <a:pt x="445" y="1022"/>
                    <a:pt x="393" y="1088"/>
                    <a:pt x="354" y="1179"/>
                  </a:cubicBezTo>
                  <a:cubicBezTo>
                    <a:pt x="223" y="1427"/>
                    <a:pt x="118" y="1676"/>
                    <a:pt x="1" y="1924"/>
                  </a:cubicBezTo>
                  <a:lnTo>
                    <a:pt x="158" y="1989"/>
                  </a:lnTo>
                  <a:cubicBezTo>
                    <a:pt x="236" y="1819"/>
                    <a:pt x="314" y="1636"/>
                    <a:pt x="393" y="1453"/>
                  </a:cubicBezTo>
                  <a:cubicBezTo>
                    <a:pt x="419" y="1401"/>
                    <a:pt x="445" y="1349"/>
                    <a:pt x="484" y="1297"/>
                  </a:cubicBezTo>
                  <a:cubicBezTo>
                    <a:pt x="523" y="1192"/>
                    <a:pt x="589" y="1101"/>
                    <a:pt x="641" y="1009"/>
                  </a:cubicBezTo>
                  <a:cubicBezTo>
                    <a:pt x="837" y="696"/>
                    <a:pt x="1111" y="448"/>
                    <a:pt x="1438" y="291"/>
                  </a:cubicBezTo>
                  <a:cubicBezTo>
                    <a:pt x="1634" y="212"/>
                    <a:pt x="1843" y="173"/>
                    <a:pt x="2052" y="173"/>
                  </a:cubicBezTo>
                  <a:cubicBezTo>
                    <a:pt x="2081" y="172"/>
                    <a:pt x="2110" y="171"/>
                    <a:pt x="2138" y="171"/>
                  </a:cubicBezTo>
                  <a:cubicBezTo>
                    <a:pt x="2537" y="171"/>
                    <a:pt x="2907" y="338"/>
                    <a:pt x="3175" y="630"/>
                  </a:cubicBezTo>
                  <a:cubicBezTo>
                    <a:pt x="3541" y="1101"/>
                    <a:pt x="3463" y="1780"/>
                    <a:pt x="3201" y="2237"/>
                  </a:cubicBezTo>
                  <a:cubicBezTo>
                    <a:pt x="2927" y="2760"/>
                    <a:pt x="2431" y="3165"/>
                    <a:pt x="1987" y="3518"/>
                  </a:cubicBezTo>
                  <a:lnTo>
                    <a:pt x="1072" y="4262"/>
                  </a:lnTo>
                  <a:cubicBezTo>
                    <a:pt x="1046" y="4288"/>
                    <a:pt x="1020" y="4314"/>
                    <a:pt x="981" y="4341"/>
                  </a:cubicBezTo>
                  <a:cubicBezTo>
                    <a:pt x="928" y="4380"/>
                    <a:pt x="876" y="4432"/>
                    <a:pt x="824" y="4484"/>
                  </a:cubicBezTo>
                  <a:cubicBezTo>
                    <a:pt x="772" y="4536"/>
                    <a:pt x="719" y="4589"/>
                    <a:pt x="680" y="4641"/>
                  </a:cubicBezTo>
                  <a:cubicBezTo>
                    <a:pt x="589" y="4785"/>
                    <a:pt x="536" y="4941"/>
                    <a:pt x="536" y="5111"/>
                  </a:cubicBezTo>
                  <a:lnTo>
                    <a:pt x="693" y="5124"/>
                  </a:lnTo>
                  <a:cubicBezTo>
                    <a:pt x="706" y="4981"/>
                    <a:pt x="746" y="4850"/>
                    <a:pt x="824" y="4732"/>
                  </a:cubicBezTo>
                  <a:lnTo>
                    <a:pt x="850" y="4693"/>
                  </a:lnTo>
                  <a:cubicBezTo>
                    <a:pt x="889" y="4641"/>
                    <a:pt x="928" y="4602"/>
                    <a:pt x="968" y="4563"/>
                  </a:cubicBezTo>
                  <a:cubicBezTo>
                    <a:pt x="1033" y="4497"/>
                    <a:pt x="1098" y="4445"/>
                    <a:pt x="1177" y="4380"/>
                  </a:cubicBezTo>
                  <a:lnTo>
                    <a:pt x="2091" y="3635"/>
                  </a:lnTo>
                  <a:cubicBezTo>
                    <a:pt x="2535" y="3282"/>
                    <a:pt x="3045" y="2864"/>
                    <a:pt x="3345" y="2316"/>
                  </a:cubicBezTo>
                  <a:cubicBezTo>
                    <a:pt x="3619" y="1806"/>
                    <a:pt x="3724" y="1049"/>
                    <a:pt x="3306" y="526"/>
                  </a:cubicBezTo>
                  <a:cubicBezTo>
                    <a:pt x="3012" y="183"/>
                    <a:pt x="2592" y="1"/>
                    <a:pt x="21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3"/>
            <p:cNvSpPr/>
            <p:nvPr/>
          </p:nvSpPr>
          <p:spPr>
            <a:xfrm rot="564998">
              <a:off x="7709455" y="3694228"/>
              <a:ext cx="9285" cy="30794"/>
            </a:xfrm>
            <a:custGeom>
              <a:avLst/>
              <a:gdLst/>
              <a:ahLst/>
              <a:cxnLst/>
              <a:rect l="l" t="t" r="r" b="b"/>
              <a:pathLst>
                <a:path w="158" h="524" extrusionOk="0">
                  <a:moveTo>
                    <a:pt x="157" y="1"/>
                  </a:moveTo>
                  <a:cubicBezTo>
                    <a:pt x="105" y="79"/>
                    <a:pt x="53" y="171"/>
                    <a:pt x="1" y="249"/>
                  </a:cubicBezTo>
                  <a:lnTo>
                    <a:pt x="40" y="523"/>
                  </a:lnTo>
                  <a:cubicBezTo>
                    <a:pt x="79" y="471"/>
                    <a:pt x="105" y="419"/>
                    <a:pt x="131" y="354"/>
                  </a:cubicBezTo>
                  <a:lnTo>
                    <a:pt x="1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3"/>
            <p:cNvSpPr/>
            <p:nvPr/>
          </p:nvSpPr>
          <p:spPr>
            <a:xfrm rot="564998">
              <a:off x="7705547" y="3895879"/>
              <a:ext cx="9285" cy="21567"/>
            </a:xfrm>
            <a:custGeom>
              <a:avLst/>
              <a:gdLst/>
              <a:ahLst/>
              <a:cxnLst/>
              <a:rect l="l" t="t" r="r" b="b"/>
              <a:pathLst>
                <a:path w="158" h="36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05" y="53"/>
                    <a:pt x="53" y="92"/>
                    <a:pt x="1" y="144"/>
                  </a:cubicBezTo>
                  <a:lnTo>
                    <a:pt x="27" y="366"/>
                  </a:lnTo>
                  <a:cubicBezTo>
                    <a:pt x="66" y="314"/>
                    <a:pt x="105" y="275"/>
                    <a:pt x="145" y="236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3"/>
            <p:cNvSpPr/>
            <p:nvPr/>
          </p:nvSpPr>
          <p:spPr>
            <a:xfrm rot="564998">
              <a:off x="7367396" y="3571365"/>
              <a:ext cx="348605" cy="9285"/>
            </a:xfrm>
            <a:custGeom>
              <a:avLst/>
              <a:gdLst/>
              <a:ahLst/>
              <a:cxnLst/>
              <a:rect l="l" t="t" r="r" b="b"/>
              <a:pathLst>
                <a:path w="5932" h="158" extrusionOk="0">
                  <a:moveTo>
                    <a:pt x="5918" y="0"/>
                  </a:moveTo>
                  <a:lnTo>
                    <a:pt x="14" y="79"/>
                  </a:lnTo>
                  <a:lnTo>
                    <a:pt x="1" y="157"/>
                  </a:lnTo>
                  <a:lnTo>
                    <a:pt x="1" y="157"/>
                  </a:lnTo>
                  <a:lnTo>
                    <a:pt x="5931" y="92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3"/>
            <p:cNvSpPr/>
            <p:nvPr/>
          </p:nvSpPr>
          <p:spPr>
            <a:xfrm rot="564998">
              <a:off x="7357668" y="3601618"/>
              <a:ext cx="357773" cy="10813"/>
            </a:xfrm>
            <a:custGeom>
              <a:avLst/>
              <a:gdLst/>
              <a:ahLst/>
              <a:cxnLst/>
              <a:rect l="l" t="t" r="r" b="b"/>
              <a:pathLst>
                <a:path w="6088" h="184" extrusionOk="0">
                  <a:moveTo>
                    <a:pt x="13" y="1"/>
                  </a:moveTo>
                  <a:lnTo>
                    <a:pt x="0" y="79"/>
                  </a:lnTo>
                  <a:lnTo>
                    <a:pt x="6088" y="184"/>
                  </a:lnTo>
                  <a:lnTo>
                    <a:pt x="6088" y="184"/>
                  </a:lnTo>
                  <a:lnTo>
                    <a:pt x="6075" y="92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3"/>
            <p:cNvSpPr/>
            <p:nvPr/>
          </p:nvSpPr>
          <p:spPr>
            <a:xfrm rot="564998">
              <a:off x="7395473" y="3700033"/>
              <a:ext cx="214264" cy="190346"/>
            </a:xfrm>
            <a:custGeom>
              <a:avLst/>
              <a:gdLst/>
              <a:ahLst/>
              <a:cxnLst/>
              <a:rect l="l" t="t" r="r" b="b"/>
              <a:pathLst>
                <a:path w="3646" h="3239" extrusionOk="0">
                  <a:moveTo>
                    <a:pt x="938" y="0"/>
                  </a:moveTo>
                  <a:cubicBezTo>
                    <a:pt x="874" y="0"/>
                    <a:pt x="806" y="12"/>
                    <a:pt x="733" y="38"/>
                  </a:cubicBezTo>
                  <a:cubicBezTo>
                    <a:pt x="1" y="313"/>
                    <a:pt x="1660" y="3239"/>
                    <a:pt x="1660" y="3239"/>
                  </a:cubicBezTo>
                  <a:cubicBezTo>
                    <a:pt x="1660" y="3239"/>
                    <a:pt x="3646" y="783"/>
                    <a:pt x="2993" y="195"/>
                  </a:cubicBezTo>
                  <a:cubicBezTo>
                    <a:pt x="2875" y="90"/>
                    <a:pt x="2760" y="46"/>
                    <a:pt x="2649" y="46"/>
                  </a:cubicBezTo>
                  <a:cubicBezTo>
                    <a:pt x="2143" y="46"/>
                    <a:pt x="1738" y="953"/>
                    <a:pt x="1738" y="953"/>
                  </a:cubicBezTo>
                  <a:cubicBezTo>
                    <a:pt x="1738" y="953"/>
                    <a:pt x="1516" y="0"/>
                    <a:pt x="9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3"/>
            <p:cNvSpPr/>
            <p:nvPr/>
          </p:nvSpPr>
          <p:spPr>
            <a:xfrm rot="564998">
              <a:off x="7914903" y="3746939"/>
              <a:ext cx="442280" cy="345491"/>
            </a:xfrm>
            <a:custGeom>
              <a:avLst/>
              <a:gdLst/>
              <a:ahLst/>
              <a:cxnLst/>
              <a:rect l="l" t="t" r="r" b="b"/>
              <a:pathLst>
                <a:path w="7526" h="5879" extrusionOk="0">
                  <a:moveTo>
                    <a:pt x="1908" y="0"/>
                  </a:moveTo>
                  <a:cubicBezTo>
                    <a:pt x="1908" y="0"/>
                    <a:pt x="1712" y="183"/>
                    <a:pt x="1464" y="471"/>
                  </a:cubicBezTo>
                  <a:cubicBezTo>
                    <a:pt x="968" y="1032"/>
                    <a:pt x="262" y="2025"/>
                    <a:pt x="158" y="3018"/>
                  </a:cubicBezTo>
                  <a:cubicBezTo>
                    <a:pt x="1" y="4546"/>
                    <a:pt x="2352" y="5879"/>
                    <a:pt x="2352" y="5879"/>
                  </a:cubicBezTo>
                  <a:lnTo>
                    <a:pt x="5161" y="5879"/>
                  </a:lnTo>
                  <a:cubicBezTo>
                    <a:pt x="5161" y="5879"/>
                    <a:pt x="7525" y="4546"/>
                    <a:pt x="7369" y="3018"/>
                  </a:cubicBezTo>
                  <a:cubicBezTo>
                    <a:pt x="7212" y="1490"/>
                    <a:pt x="5605" y="0"/>
                    <a:pt x="56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3"/>
            <p:cNvSpPr/>
            <p:nvPr/>
          </p:nvSpPr>
          <p:spPr>
            <a:xfrm rot="564998">
              <a:off x="8027419" y="3743245"/>
              <a:ext cx="198867" cy="27679"/>
            </a:xfrm>
            <a:custGeom>
              <a:avLst/>
              <a:gdLst/>
              <a:ahLst/>
              <a:cxnLst/>
              <a:rect l="l" t="t" r="r" b="b"/>
              <a:pathLst>
                <a:path w="3384" h="471" extrusionOk="0">
                  <a:moveTo>
                    <a:pt x="457" y="0"/>
                  </a:moveTo>
                  <a:cubicBezTo>
                    <a:pt x="457" y="0"/>
                    <a:pt x="261" y="183"/>
                    <a:pt x="0" y="471"/>
                  </a:cubicBezTo>
                  <a:lnTo>
                    <a:pt x="33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3"/>
            <p:cNvSpPr/>
            <p:nvPr/>
          </p:nvSpPr>
          <p:spPr>
            <a:xfrm rot="564998">
              <a:off x="8045777" y="3716410"/>
              <a:ext cx="241885" cy="32322"/>
            </a:xfrm>
            <a:custGeom>
              <a:avLst/>
              <a:gdLst/>
              <a:ahLst/>
              <a:cxnLst/>
              <a:rect l="l" t="t" r="r" b="b"/>
              <a:pathLst>
                <a:path w="4116" h="550" extrusionOk="0">
                  <a:moveTo>
                    <a:pt x="288" y="1"/>
                  </a:moveTo>
                  <a:cubicBezTo>
                    <a:pt x="131" y="1"/>
                    <a:pt x="0" y="118"/>
                    <a:pt x="0" y="275"/>
                  </a:cubicBezTo>
                  <a:cubicBezTo>
                    <a:pt x="0" y="432"/>
                    <a:pt x="131" y="549"/>
                    <a:pt x="288" y="549"/>
                  </a:cubicBezTo>
                  <a:lnTo>
                    <a:pt x="3841" y="549"/>
                  </a:lnTo>
                  <a:cubicBezTo>
                    <a:pt x="3998" y="549"/>
                    <a:pt x="4115" y="432"/>
                    <a:pt x="4115" y="275"/>
                  </a:cubicBezTo>
                  <a:cubicBezTo>
                    <a:pt x="4115" y="118"/>
                    <a:pt x="3998" y="1"/>
                    <a:pt x="38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3"/>
            <p:cNvSpPr/>
            <p:nvPr/>
          </p:nvSpPr>
          <p:spPr>
            <a:xfrm rot="564998">
              <a:off x="8025834" y="3876387"/>
              <a:ext cx="32322" cy="47660"/>
            </a:xfrm>
            <a:custGeom>
              <a:avLst/>
              <a:gdLst/>
              <a:ahLst/>
              <a:cxnLst/>
              <a:rect l="l" t="t" r="r" b="b"/>
              <a:pathLst>
                <a:path w="550" h="811" extrusionOk="0">
                  <a:moveTo>
                    <a:pt x="288" y="0"/>
                  </a:moveTo>
                  <a:cubicBezTo>
                    <a:pt x="158" y="0"/>
                    <a:pt x="40" y="53"/>
                    <a:pt x="40" y="183"/>
                  </a:cubicBezTo>
                  <a:cubicBezTo>
                    <a:pt x="40" y="353"/>
                    <a:pt x="184" y="392"/>
                    <a:pt x="301" y="458"/>
                  </a:cubicBezTo>
                  <a:cubicBezTo>
                    <a:pt x="354" y="484"/>
                    <a:pt x="432" y="536"/>
                    <a:pt x="432" y="588"/>
                  </a:cubicBezTo>
                  <a:cubicBezTo>
                    <a:pt x="432" y="693"/>
                    <a:pt x="341" y="719"/>
                    <a:pt x="275" y="719"/>
                  </a:cubicBezTo>
                  <a:cubicBezTo>
                    <a:pt x="197" y="719"/>
                    <a:pt x="132" y="680"/>
                    <a:pt x="132" y="640"/>
                  </a:cubicBezTo>
                  <a:lnTo>
                    <a:pt x="132" y="575"/>
                  </a:lnTo>
                  <a:cubicBezTo>
                    <a:pt x="132" y="554"/>
                    <a:pt x="114" y="532"/>
                    <a:pt x="86" y="532"/>
                  </a:cubicBezTo>
                  <a:cubicBezTo>
                    <a:pt x="80" y="532"/>
                    <a:pt x="73" y="534"/>
                    <a:pt x="66" y="536"/>
                  </a:cubicBezTo>
                  <a:cubicBezTo>
                    <a:pt x="27" y="536"/>
                    <a:pt x="14" y="562"/>
                    <a:pt x="1" y="614"/>
                  </a:cubicBezTo>
                  <a:cubicBezTo>
                    <a:pt x="1" y="758"/>
                    <a:pt x="145" y="810"/>
                    <a:pt x="275" y="810"/>
                  </a:cubicBezTo>
                  <a:cubicBezTo>
                    <a:pt x="406" y="810"/>
                    <a:pt x="550" y="745"/>
                    <a:pt x="550" y="601"/>
                  </a:cubicBezTo>
                  <a:cubicBezTo>
                    <a:pt x="550" y="445"/>
                    <a:pt x="406" y="379"/>
                    <a:pt x="288" y="327"/>
                  </a:cubicBezTo>
                  <a:cubicBezTo>
                    <a:pt x="236" y="288"/>
                    <a:pt x="158" y="249"/>
                    <a:pt x="158" y="183"/>
                  </a:cubicBezTo>
                  <a:cubicBezTo>
                    <a:pt x="158" y="118"/>
                    <a:pt x="223" y="105"/>
                    <a:pt x="275" y="105"/>
                  </a:cubicBezTo>
                  <a:cubicBezTo>
                    <a:pt x="285" y="102"/>
                    <a:pt x="296" y="100"/>
                    <a:pt x="306" y="100"/>
                  </a:cubicBezTo>
                  <a:cubicBezTo>
                    <a:pt x="339" y="100"/>
                    <a:pt x="373" y="115"/>
                    <a:pt x="393" y="144"/>
                  </a:cubicBezTo>
                  <a:cubicBezTo>
                    <a:pt x="393" y="170"/>
                    <a:pt x="419" y="196"/>
                    <a:pt x="445" y="196"/>
                  </a:cubicBezTo>
                  <a:cubicBezTo>
                    <a:pt x="484" y="196"/>
                    <a:pt x="510" y="170"/>
                    <a:pt x="510" y="131"/>
                  </a:cubicBezTo>
                  <a:cubicBezTo>
                    <a:pt x="497" y="40"/>
                    <a:pt x="406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3"/>
            <p:cNvSpPr/>
            <p:nvPr/>
          </p:nvSpPr>
          <p:spPr>
            <a:xfrm rot="564998">
              <a:off x="8066686" y="3883359"/>
              <a:ext cx="34614" cy="48424"/>
            </a:xfrm>
            <a:custGeom>
              <a:avLst/>
              <a:gdLst/>
              <a:ahLst/>
              <a:cxnLst/>
              <a:rect l="l" t="t" r="r" b="b"/>
              <a:pathLst>
                <a:path w="589" h="824" extrusionOk="0">
                  <a:moveTo>
                    <a:pt x="66" y="0"/>
                  </a:moveTo>
                  <a:cubicBezTo>
                    <a:pt x="13" y="0"/>
                    <a:pt x="0" y="26"/>
                    <a:pt x="0" y="92"/>
                  </a:cubicBezTo>
                  <a:cubicBezTo>
                    <a:pt x="0" y="209"/>
                    <a:pt x="0" y="327"/>
                    <a:pt x="13" y="431"/>
                  </a:cubicBezTo>
                  <a:cubicBezTo>
                    <a:pt x="13" y="745"/>
                    <a:pt x="157" y="823"/>
                    <a:pt x="301" y="823"/>
                  </a:cubicBezTo>
                  <a:cubicBezTo>
                    <a:pt x="497" y="823"/>
                    <a:pt x="588" y="680"/>
                    <a:pt x="588" y="431"/>
                  </a:cubicBezTo>
                  <a:lnTo>
                    <a:pt x="588" y="275"/>
                  </a:lnTo>
                  <a:lnTo>
                    <a:pt x="588" y="131"/>
                  </a:lnTo>
                  <a:lnTo>
                    <a:pt x="588" y="66"/>
                  </a:lnTo>
                  <a:cubicBezTo>
                    <a:pt x="588" y="26"/>
                    <a:pt x="562" y="0"/>
                    <a:pt x="536" y="0"/>
                  </a:cubicBezTo>
                  <a:cubicBezTo>
                    <a:pt x="497" y="0"/>
                    <a:pt x="471" y="26"/>
                    <a:pt x="471" y="66"/>
                  </a:cubicBezTo>
                  <a:cubicBezTo>
                    <a:pt x="471" y="79"/>
                    <a:pt x="471" y="92"/>
                    <a:pt x="471" y="92"/>
                  </a:cubicBezTo>
                  <a:lnTo>
                    <a:pt x="471" y="418"/>
                  </a:lnTo>
                  <a:cubicBezTo>
                    <a:pt x="471" y="601"/>
                    <a:pt x="431" y="706"/>
                    <a:pt x="314" y="706"/>
                  </a:cubicBezTo>
                  <a:cubicBezTo>
                    <a:pt x="144" y="706"/>
                    <a:pt x="131" y="562"/>
                    <a:pt x="131" y="418"/>
                  </a:cubicBezTo>
                  <a:lnTo>
                    <a:pt x="131" y="79"/>
                  </a:lnTo>
                  <a:cubicBezTo>
                    <a:pt x="131" y="26"/>
                    <a:pt x="105" y="0"/>
                    <a:pt x="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3"/>
            <p:cNvSpPr/>
            <p:nvPr/>
          </p:nvSpPr>
          <p:spPr>
            <a:xfrm rot="564998">
              <a:off x="8109914" y="3890735"/>
              <a:ext cx="40725" cy="48071"/>
            </a:xfrm>
            <a:custGeom>
              <a:avLst/>
              <a:gdLst/>
              <a:ahLst/>
              <a:cxnLst/>
              <a:rect l="l" t="t" r="r" b="b"/>
              <a:pathLst>
                <a:path w="693" h="818" extrusionOk="0">
                  <a:moveTo>
                    <a:pt x="466" y="0"/>
                  </a:moveTo>
                  <a:cubicBezTo>
                    <a:pt x="446" y="0"/>
                    <a:pt x="426" y="2"/>
                    <a:pt x="405" y="5"/>
                  </a:cubicBezTo>
                  <a:cubicBezTo>
                    <a:pt x="398" y="5"/>
                    <a:pt x="392" y="5"/>
                    <a:pt x="385" y="5"/>
                  </a:cubicBezTo>
                  <a:cubicBezTo>
                    <a:pt x="172" y="5"/>
                    <a:pt x="1" y="208"/>
                    <a:pt x="26" y="423"/>
                  </a:cubicBezTo>
                  <a:cubicBezTo>
                    <a:pt x="26" y="643"/>
                    <a:pt x="209" y="818"/>
                    <a:pt x="425" y="818"/>
                  </a:cubicBezTo>
                  <a:cubicBezTo>
                    <a:pt x="440" y="818"/>
                    <a:pt x="455" y="817"/>
                    <a:pt x="470" y="815"/>
                  </a:cubicBezTo>
                  <a:cubicBezTo>
                    <a:pt x="509" y="815"/>
                    <a:pt x="562" y="802"/>
                    <a:pt x="601" y="802"/>
                  </a:cubicBezTo>
                  <a:cubicBezTo>
                    <a:pt x="653" y="802"/>
                    <a:pt x="692" y="802"/>
                    <a:pt x="692" y="724"/>
                  </a:cubicBezTo>
                  <a:lnTo>
                    <a:pt x="692" y="423"/>
                  </a:lnTo>
                  <a:lnTo>
                    <a:pt x="692" y="384"/>
                  </a:lnTo>
                  <a:cubicBezTo>
                    <a:pt x="692" y="345"/>
                    <a:pt x="666" y="332"/>
                    <a:pt x="627" y="332"/>
                  </a:cubicBezTo>
                  <a:cubicBezTo>
                    <a:pt x="622" y="330"/>
                    <a:pt x="617" y="329"/>
                    <a:pt x="612" y="329"/>
                  </a:cubicBezTo>
                  <a:cubicBezTo>
                    <a:pt x="588" y="329"/>
                    <a:pt x="562" y="352"/>
                    <a:pt x="562" y="384"/>
                  </a:cubicBezTo>
                  <a:lnTo>
                    <a:pt x="562" y="463"/>
                  </a:lnTo>
                  <a:lnTo>
                    <a:pt x="562" y="711"/>
                  </a:lnTo>
                  <a:lnTo>
                    <a:pt x="470" y="711"/>
                  </a:lnTo>
                  <a:cubicBezTo>
                    <a:pt x="313" y="711"/>
                    <a:pt x="131" y="632"/>
                    <a:pt x="131" y="397"/>
                  </a:cubicBezTo>
                  <a:cubicBezTo>
                    <a:pt x="118" y="254"/>
                    <a:pt x="235" y="123"/>
                    <a:pt x="379" y="110"/>
                  </a:cubicBezTo>
                  <a:cubicBezTo>
                    <a:pt x="457" y="110"/>
                    <a:pt x="536" y="123"/>
                    <a:pt x="601" y="149"/>
                  </a:cubicBezTo>
                  <a:lnTo>
                    <a:pt x="627" y="149"/>
                  </a:lnTo>
                  <a:cubicBezTo>
                    <a:pt x="640" y="149"/>
                    <a:pt x="666" y="123"/>
                    <a:pt x="666" y="84"/>
                  </a:cubicBezTo>
                  <a:cubicBezTo>
                    <a:pt x="666" y="58"/>
                    <a:pt x="653" y="31"/>
                    <a:pt x="627" y="31"/>
                  </a:cubicBezTo>
                  <a:cubicBezTo>
                    <a:pt x="570" y="12"/>
                    <a:pt x="519" y="0"/>
                    <a:pt x="4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3"/>
            <p:cNvSpPr/>
            <p:nvPr/>
          </p:nvSpPr>
          <p:spPr>
            <a:xfrm rot="564998">
              <a:off x="8156771" y="3899186"/>
              <a:ext cx="45368" cy="47660"/>
            </a:xfrm>
            <a:custGeom>
              <a:avLst/>
              <a:gdLst/>
              <a:ahLst/>
              <a:cxnLst/>
              <a:rect l="l" t="t" r="r" b="b"/>
              <a:pathLst>
                <a:path w="772" h="811" extrusionOk="0">
                  <a:moveTo>
                    <a:pt x="380" y="170"/>
                  </a:moveTo>
                  <a:cubicBezTo>
                    <a:pt x="432" y="288"/>
                    <a:pt x="471" y="366"/>
                    <a:pt x="497" y="445"/>
                  </a:cubicBezTo>
                  <a:lnTo>
                    <a:pt x="262" y="445"/>
                  </a:lnTo>
                  <a:cubicBezTo>
                    <a:pt x="301" y="340"/>
                    <a:pt x="341" y="249"/>
                    <a:pt x="380" y="170"/>
                  </a:cubicBezTo>
                  <a:close/>
                  <a:moveTo>
                    <a:pt x="380" y="0"/>
                  </a:moveTo>
                  <a:cubicBezTo>
                    <a:pt x="341" y="0"/>
                    <a:pt x="314" y="26"/>
                    <a:pt x="314" y="66"/>
                  </a:cubicBezTo>
                  <a:cubicBezTo>
                    <a:pt x="262" y="170"/>
                    <a:pt x="79" y="614"/>
                    <a:pt x="27" y="693"/>
                  </a:cubicBezTo>
                  <a:cubicBezTo>
                    <a:pt x="14" y="706"/>
                    <a:pt x="1" y="732"/>
                    <a:pt x="1" y="758"/>
                  </a:cubicBezTo>
                  <a:cubicBezTo>
                    <a:pt x="1" y="797"/>
                    <a:pt x="14" y="810"/>
                    <a:pt x="66" y="810"/>
                  </a:cubicBezTo>
                  <a:cubicBezTo>
                    <a:pt x="118" y="810"/>
                    <a:pt x="132" y="784"/>
                    <a:pt x="132" y="758"/>
                  </a:cubicBezTo>
                  <a:cubicBezTo>
                    <a:pt x="145" y="719"/>
                    <a:pt x="184" y="640"/>
                    <a:pt x="223" y="549"/>
                  </a:cubicBezTo>
                  <a:lnTo>
                    <a:pt x="550" y="549"/>
                  </a:lnTo>
                  <a:lnTo>
                    <a:pt x="641" y="758"/>
                  </a:lnTo>
                  <a:cubicBezTo>
                    <a:pt x="641" y="784"/>
                    <a:pt x="680" y="810"/>
                    <a:pt x="706" y="810"/>
                  </a:cubicBezTo>
                  <a:cubicBezTo>
                    <a:pt x="745" y="810"/>
                    <a:pt x="772" y="784"/>
                    <a:pt x="772" y="758"/>
                  </a:cubicBezTo>
                  <a:cubicBezTo>
                    <a:pt x="759" y="732"/>
                    <a:pt x="745" y="706"/>
                    <a:pt x="732" y="680"/>
                  </a:cubicBezTo>
                  <a:lnTo>
                    <a:pt x="719" y="667"/>
                  </a:lnTo>
                  <a:cubicBezTo>
                    <a:pt x="628" y="471"/>
                    <a:pt x="550" y="288"/>
                    <a:pt x="458" y="105"/>
                  </a:cubicBezTo>
                  <a:cubicBezTo>
                    <a:pt x="458" y="92"/>
                    <a:pt x="458" y="92"/>
                    <a:pt x="445" y="66"/>
                  </a:cubicBezTo>
                  <a:cubicBezTo>
                    <a:pt x="432" y="26"/>
                    <a:pt x="432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3"/>
            <p:cNvSpPr/>
            <p:nvPr/>
          </p:nvSpPr>
          <p:spPr>
            <a:xfrm rot="564998">
              <a:off x="8208353" y="3907230"/>
              <a:ext cx="39198" cy="47660"/>
            </a:xfrm>
            <a:custGeom>
              <a:avLst/>
              <a:gdLst/>
              <a:ahLst/>
              <a:cxnLst/>
              <a:rect l="l" t="t" r="r" b="b"/>
              <a:pathLst>
                <a:path w="667" h="811" extrusionOk="0">
                  <a:moveTo>
                    <a:pt x="222" y="105"/>
                  </a:moveTo>
                  <a:cubicBezTo>
                    <a:pt x="301" y="105"/>
                    <a:pt x="457" y="118"/>
                    <a:pt x="457" y="262"/>
                  </a:cubicBezTo>
                  <a:cubicBezTo>
                    <a:pt x="469" y="380"/>
                    <a:pt x="374" y="487"/>
                    <a:pt x="259" y="487"/>
                  </a:cubicBezTo>
                  <a:cubicBezTo>
                    <a:pt x="247" y="487"/>
                    <a:pt x="235" y="486"/>
                    <a:pt x="222" y="484"/>
                  </a:cubicBezTo>
                  <a:lnTo>
                    <a:pt x="118" y="484"/>
                  </a:lnTo>
                  <a:lnTo>
                    <a:pt x="118" y="235"/>
                  </a:lnTo>
                  <a:lnTo>
                    <a:pt x="118" y="105"/>
                  </a:lnTo>
                  <a:close/>
                  <a:moveTo>
                    <a:pt x="52" y="0"/>
                  </a:moveTo>
                  <a:cubicBezTo>
                    <a:pt x="26" y="0"/>
                    <a:pt x="0" y="26"/>
                    <a:pt x="0" y="66"/>
                  </a:cubicBezTo>
                  <a:cubicBezTo>
                    <a:pt x="0" y="79"/>
                    <a:pt x="0" y="92"/>
                    <a:pt x="0" y="105"/>
                  </a:cubicBezTo>
                  <a:lnTo>
                    <a:pt x="0" y="706"/>
                  </a:lnTo>
                  <a:cubicBezTo>
                    <a:pt x="0" y="719"/>
                    <a:pt x="0" y="732"/>
                    <a:pt x="0" y="745"/>
                  </a:cubicBezTo>
                  <a:cubicBezTo>
                    <a:pt x="0" y="784"/>
                    <a:pt x="39" y="810"/>
                    <a:pt x="79" y="810"/>
                  </a:cubicBezTo>
                  <a:cubicBezTo>
                    <a:pt x="105" y="810"/>
                    <a:pt x="131" y="797"/>
                    <a:pt x="131" y="758"/>
                  </a:cubicBezTo>
                  <a:cubicBezTo>
                    <a:pt x="131" y="732"/>
                    <a:pt x="118" y="693"/>
                    <a:pt x="118" y="667"/>
                  </a:cubicBezTo>
                  <a:lnTo>
                    <a:pt x="118" y="588"/>
                  </a:lnTo>
                  <a:lnTo>
                    <a:pt x="275" y="588"/>
                  </a:lnTo>
                  <a:cubicBezTo>
                    <a:pt x="288" y="680"/>
                    <a:pt x="353" y="810"/>
                    <a:pt x="497" y="810"/>
                  </a:cubicBezTo>
                  <a:cubicBezTo>
                    <a:pt x="601" y="810"/>
                    <a:pt x="666" y="758"/>
                    <a:pt x="666" y="706"/>
                  </a:cubicBezTo>
                  <a:cubicBezTo>
                    <a:pt x="666" y="674"/>
                    <a:pt x="649" y="650"/>
                    <a:pt x="628" y="650"/>
                  </a:cubicBezTo>
                  <a:cubicBezTo>
                    <a:pt x="623" y="650"/>
                    <a:pt x="619" y="651"/>
                    <a:pt x="614" y="654"/>
                  </a:cubicBezTo>
                  <a:cubicBezTo>
                    <a:pt x="601" y="654"/>
                    <a:pt x="575" y="654"/>
                    <a:pt x="575" y="680"/>
                  </a:cubicBezTo>
                  <a:cubicBezTo>
                    <a:pt x="562" y="693"/>
                    <a:pt x="536" y="706"/>
                    <a:pt x="510" y="706"/>
                  </a:cubicBezTo>
                  <a:cubicBezTo>
                    <a:pt x="431" y="706"/>
                    <a:pt x="392" y="640"/>
                    <a:pt x="379" y="575"/>
                  </a:cubicBezTo>
                  <a:cubicBezTo>
                    <a:pt x="510" y="523"/>
                    <a:pt x="588" y="392"/>
                    <a:pt x="575" y="262"/>
                  </a:cubicBezTo>
                  <a:cubicBezTo>
                    <a:pt x="575" y="79"/>
                    <a:pt x="444" y="0"/>
                    <a:pt x="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3"/>
            <p:cNvSpPr/>
            <p:nvPr/>
          </p:nvSpPr>
          <p:spPr>
            <a:xfrm rot="564998">
              <a:off x="8389846" y="3812282"/>
              <a:ext cx="314814" cy="187173"/>
            </a:xfrm>
            <a:custGeom>
              <a:avLst/>
              <a:gdLst/>
              <a:ahLst/>
              <a:cxnLst/>
              <a:rect l="l" t="t" r="r" b="b"/>
              <a:pathLst>
                <a:path w="5357" h="3185" extrusionOk="0">
                  <a:moveTo>
                    <a:pt x="0" y="1"/>
                  </a:moveTo>
                  <a:cubicBezTo>
                    <a:pt x="0" y="667"/>
                    <a:pt x="157" y="1333"/>
                    <a:pt x="445" y="1947"/>
                  </a:cubicBezTo>
                  <a:cubicBezTo>
                    <a:pt x="786" y="2605"/>
                    <a:pt x="1389" y="3184"/>
                    <a:pt x="2466" y="3184"/>
                  </a:cubicBezTo>
                  <a:cubicBezTo>
                    <a:pt x="2543" y="3184"/>
                    <a:pt x="2623" y="3181"/>
                    <a:pt x="2705" y="3175"/>
                  </a:cubicBezTo>
                  <a:cubicBezTo>
                    <a:pt x="3737" y="3097"/>
                    <a:pt x="4351" y="2653"/>
                    <a:pt x="4716" y="2117"/>
                  </a:cubicBezTo>
                  <a:cubicBezTo>
                    <a:pt x="5356" y="1189"/>
                    <a:pt x="5226" y="1"/>
                    <a:pt x="5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3"/>
            <p:cNvSpPr/>
            <p:nvPr/>
          </p:nvSpPr>
          <p:spPr>
            <a:xfrm rot="564998">
              <a:off x="8657532" y="3856999"/>
              <a:ext cx="106015" cy="108836"/>
            </a:xfrm>
            <a:custGeom>
              <a:avLst/>
              <a:gdLst/>
              <a:ahLst/>
              <a:cxnLst/>
              <a:rect l="l" t="t" r="r" b="b"/>
              <a:pathLst>
                <a:path w="1804" h="1852" extrusionOk="0">
                  <a:moveTo>
                    <a:pt x="998" y="0"/>
                  </a:moveTo>
                  <a:cubicBezTo>
                    <a:pt x="885" y="0"/>
                    <a:pt x="772" y="24"/>
                    <a:pt x="667" y="75"/>
                  </a:cubicBezTo>
                  <a:cubicBezTo>
                    <a:pt x="432" y="179"/>
                    <a:pt x="223" y="336"/>
                    <a:pt x="66" y="545"/>
                  </a:cubicBezTo>
                  <a:lnTo>
                    <a:pt x="196" y="649"/>
                  </a:lnTo>
                  <a:cubicBezTo>
                    <a:pt x="340" y="466"/>
                    <a:pt x="523" y="323"/>
                    <a:pt x="732" y="231"/>
                  </a:cubicBezTo>
                  <a:cubicBezTo>
                    <a:pt x="824" y="188"/>
                    <a:pt x="924" y="166"/>
                    <a:pt x="1024" y="166"/>
                  </a:cubicBezTo>
                  <a:cubicBezTo>
                    <a:pt x="1137" y="166"/>
                    <a:pt x="1249" y="195"/>
                    <a:pt x="1346" y="257"/>
                  </a:cubicBezTo>
                  <a:cubicBezTo>
                    <a:pt x="1542" y="401"/>
                    <a:pt x="1633" y="636"/>
                    <a:pt x="1594" y="871"/>
                  </a:cubicBezTo>
                  <a:cubicBezTo>
                    <a:pt x="1503" y="1224"/>
                    <a:pt x="1241" y="1525"/>
                    <a:pt x="889" y="1642"/>
                  </a:cubicBezTo>
                  <a:cubicBezTo>
                    <a:pt x="771" y="1672"/>
                    <a:pt x="646" y="1686"/>
                    <a:pt x="525" y="1686"/>
                  </a:cubicBezTo>
                  <a:cubicBezTo>
                    <a:pt x="485" y="1686"/>
                    <a:pt x="445" y="1685"/>
                    <a:pt x="405" y="1681"/>
                  </a:cubicBezTo>
                  <a:lnTo>
                    <a:pt x="0" y="1681"/>
                  </a:lnTo>
                  <a:lnTo>
                    <a:pt x="0" y="1851"/>
                  </a:lnTo>
                  <a:lnTo>
                    <a:pt x="484" y="1851"/>
                  </a:lnTo>
                  <a:cubicBezTo>
                    <a:pt x="641" y="1851"/>
                    <a:pt x="784" y="1838"/>
                    <a:pt x="941" y="1799"/>
                  </a:cubicBezTo>
                  <a:cubicBezTo>
                    <a:pt x="1072" y="1747"/>
                    <a:pt x="1202" y="1681"/>
                    <a:pt x="1320" y="1590"/>
                  </a:cubicBezTo>
                  <a:cubicBezTo>
                    <a:pt x="1542" y="1420"/>
                    <a:pt x="1699" y="1172"/>
                    <a:pt x="1751" y="884"/>
                  </a:cubicBezTo>
                  <a:cubicBezTo>
                    <a:pt x="1803" y="597"/>
                    <a:pt x="1686" y="297"/>
                    <a:pt x="1437" y="127"/>
                  </a:cubicBezTo>
                  <a:cubicBezTo>
                    <a:pt x="1302" y="44"/>
                    <a:pt x="1150" y="0"/>
                    <a:pt x="9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3"/>
            <p:cNvSpPr/>
            <p:nvPr/>
          </p:nvSpPr>
          <p:spPr>
            <a:xfrm rot="564998">
              <a:off x="8406654" y="3918190"/>
              <a:ext cx="251111" cy="72753"/>
            </a:xfrm>
            <a:custGeom>
              <a:avLst/>
              <a:gdLst/>
              <a:ahLst/>
              <a:cxnLst/>
              <a:rect l="l" t="t" r="r" b="b"/>
              <a:pathLst>
                <a:path w="4273" h="1238" extrusionOk="0">
                  <a:moveTo>
                    <a:pt x="1" y="0"/>
                  </a:moveTo>
                  <a:cubicBezTo>
                    <a:pt x="342" y="658"/>
                    <a:pt x="945" y="1237"/>
                    <a:pt x="2022" y="1237"/>
                  </a:cubicBezTo>
                  <a:cubicBezTo>
                    <a:pt x="2099" y="1237"/>
                    <a:pt x="2179" y="1234"/>
                    <a:pt x="2261" y="1228"/>
                  </a:cubicBezTo>
                  <a:cubicBezTo>
                    <a:pt x="3293" y="1150"/>
                    <a:pt x="3907" y="706"/>
                    <a:pt x="4272" y="17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3"/>
            <p:cNvSpPr/>
            <p:nvPr/>
          </p:nvSpPr>
          <p:spPr>
            <a:xfrm rot="564998">
              <a:off x="8458562" y="4104566"/>
              <a:ext cx="99081" cy="60706"/>
            </a:xfrm>
            <a:custGeom>
              <a:avLst/>
              <a:gdLst/>
              <a:ahLst/>
              <a:cxnLst/>
              <a:rect l="l" t="t" r="r" b="b"/>
              <a:pathLst>
                <a:path w="1686" h="1033" extrusionOk="0">
                  <a:moveTo>
                    <a:pt x="0" y="1032"/>
                  </a:moveTo>
                  <a:cubicBezTo>
                    <a:pt x="0" y="1032"/>
                    <a:pt x="0" y="1032"/>
                    <a:pt x="0" y="1032"/>
                  </a:cubicBezTo>
                  <a:lnTo>
                    <a:pt x="0" y="1032"/>
                  </a:lnTo>
                  <a:close/>
                  <a:moveTo>
                    <a:pt x="889" y="0"/>
                  </a:moveTo>
                  <a:lnTo>
                    <a:pt x="366" y="601"/>
                  </a:lnTo>
                  <a:lnTo>
                    <a:pt x="0" y="1032"/>
                  </a:lnTo>
                  <a:lnTo>
                    <a:pt x="0" y="1032"/>
                  </a:lnTo>
                  <a:cubicBezTo>
                    <a:pt x="8" y="1028"/>
                    <a:pt x="192" y="1026"/>
                    <a:pt x="437" y="1026"/>
                  </a:cubicBezTo>
                  <a:cubicBezTo>
                    <a:pt x="936" y="1026"/>
                    <a:pt x="1685" y="1032"/>
                    <a:pt x="1685" y="1032"/>
                  </a:cubicBezTo>
                  <a:lnTo>
                    <a:pt x="1189" y="392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3"/>
            <p:cNvSpPr/>
            <p:nvPr/>
          </p:nvSpPr>
          <p:spPr>
            <a:xfrm rot="564998">
              <a:off x="8482132" y="4097302"/>
              <a:ext cx="48365" cy="36142"/>
            </a:xfrm>
            <a:custGeom>
              <a:avLst/>
              <a:gdLst/>
              <a:ahLst/>
              <a:cxnLst/>
              <a:rect l="l" t="t" r="r" b="b"/>
              <a:pathLst>
                <a:path w="823" h="615" extrusionOk="0">
                  <a:moveTo>
                    <a:pt x="523" y="0"/>
                  </a:moveTo>
                  <a:lnTo>
                    <a:pt x="0" y="614"/>
                  </a:lnTo>
                  <a:lnTo>
                    <a:pt x="823" y="392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3"/>
            <p:cNvSpPr/>
            <p:nvPr/>
          </p:nvSpPr>
          <p:spPr>
            <a:xfrm rot="564998">
              <a:off x="8363732" y="3943769"/>
              <a:ext cx="329153" cy="187114"/>
            </a:xfrm>
            <a:custGeom>
              <a:avLst/>
              <a:gdLst/>
              <a:ahLst/>
              <a:cxnLst/>
              <a:rect l="l" t="t" r="r" b="b"/>
              <a:pathLst>
                <a:path w="5601" h="3184" extrusionOk="0">
                  <a:moveTo>
                    <a:pt x="74" y="1"/>
                  </a:moveTo>
                  <a:cubicBezTo>
                    <a:pt x="74" y="1"/>
                    <a:pt x="0" y="3183"/>
                    <a:pt x="2550" y="3183"/>
                  </a:cubicBezTo>
                  <a:cubicBezTo>
                    <a:pt x="2624" y="3183"/>
                    <a:pt x="2700" y="3181"/>
                    <a:pt x="2779" y="3175"/>
                  </a:cubicBezTo>
                  <a:cubicBezTo>
                    <a:pt x="5600" y="2966"/>
                    <a:pt x="5300" y="1"/>
                    <a:pt x="5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3"/>
            <p:cNvSpPr/>
            <p:nvPr/>
          </p:nvSpPr>
          <p:spPr>
            <a:xfrm rot="564998">
              <a:off x="8635776" y="3988316"/>
              <a:ext cx="106015" cy="108542"/>
            </a:xfrm>
            <a:custGeom>
              <a:avLst/>
              <a:gdLst/>
              <a:ahLst/>
              <a:cxnLst/>
              <a:rect l="l" t="t" r="r" b="b"/>
              <a:pathLst>
                <a:path w="1804" h="1847" extrusionOk="0">
                  <a:moveTo>
                    <a:pt x="1004" y="1"/>
                  </a:moveTo>
                  <a:cubicBezTo>
                    <a:pt x="889" y="1"/>
                    <a:pt x="774" y="24"/>
                    <a:pt x="667" y="69"/>
                  </a:cubicBezTo>
                  <a:cubicBezTo>
                    <a:pt x="432" y="174"/>
                    <a:pt x="223" y="344"/>
                    <a:pt x="66" y="540"/>
                  </a:cubicBezTo>
                  <a:lnTo>
                    <a:pt x="196" y="644"/>
                  </a:lnTo>
                  <a:cubicBezTo>
                    <a:pt x="340" y="461"/>
                    <a:pt x="523" y="318"/>
                    <a:pt x="732" y="226"/>
                  </a:cubicBezTo>
                  <a:cubicBezTo>
                    <a:pt x="820" y="185"/>
                    <a:pt x="916" y="165"/>
                    <a:pt x="1012" y="165"/>
                  </a:cubicBezTo>
                  <a:cubicBezTo>
                    <a:pt x="1129" y="165"/>
                    <a:pt x="1245" y="195"/>
                    <a:pt x="1346" y="252"/>
                  </a:cubicBezTo>
                  <a:cubicBezTo>
                    <a:pt x="1542" y="396"/>
                    <a:pt x="1633" y="631"/>
                    <a:pt x="1594" y="866"/>
                  </a:cubicBezTo>
                  <a:cubicBezTo>
                    <a:pt x="1503" y="1232"/>
                    <a:pt x="1241" y="1520"/>
                    <a:pt x="889" y="1637"/>
                  </a:cubicBezTo>
                  <a:cubicBezTo>
                    <a:pt x="771" y="1666"/>
                    <a:pt x="646" y="1681"/>
                    <a:pt x="525" y="1681"/>
                  </a:cubicBezTo>
                  <a:cubicBezTo>
                    <a:pt x="485" y="1681"/>
                    <a:pt x="445" y="1680"/>
                    <a:pt x="405" y="1676"/>
                  </a:cubicBezTo>
                  <a:lnTo>
                    <a:pt x="0" y="1676"/>
                  </a:lnTo>
                  <a:lnTo>
                    <a:pt x="0" y="1846"/>
                  </a:lnTo>
                  <a:lnTo>
                    <a:pt x="484" y="1846"/>
                  </a:lnTo>
                  <a:cubicBezTo>
                    <a:pt x="641" y="1846"/>
                    <a:pt x="784" y="1833"/>
                    <a:pt x="941" y="1794"/>
                  </a:cubicBezTo>
                  <a:cubicBezTo>
                    <a:pt x="1072" y="1755"/>
                    <a:pt x="1202" y="1676"/>
                    <a:pt x="1320" y="1585"/>
                  </a:cubicBezTo>
                  <a:cubicBezTo>
                    <a:pt x="1542" y="1415"/>
                    <a:pt x="1699" y="1167"/>
                    <a:pt x="1751" y="892"/>
                  </a:cubicBezTo>
                  <a:cubicBezTo>
                    <a:pt x="1803" y="592"/>
                    <a:pt x="1686" y="292"/>
                    <a:pt x="1437" y="122"/>
                  </a:cubicBezTo>
                  <a:cubicBezTo>
                    <a:pt x="1304" y="40"/>
                    <a:pt x="1154" y="1"/>
                    <a:pt x="1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3"/>
            <p:cNvSpPr/>
            <p:nvPr/>
          </p:nvSpPr>
          <p:spPr>
            <a:xfrm rot="564998">
              <a:off x="8653329" y="3608326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1" y="30"/>
                  </a:cubicBezTo>
                  <a:lnTo>
                    <a:pt x="798" y="408"/>
                  </a:lnTo>
                  <a:cubicBezTo>
                    <a:pt x="719" y="578"/>
                    <a:pt x="589" y="709"/>
                    <a:pt x="419" y="787"/>
                  </a:cubicBezTo>
                  <a:lnTo>
                    <a:pt x="40" y="957"/>
                  </a:lnTo>
                  <a:cubicBezTo>
                    <a:pt x="1" y="983"/>
                    <a:pt x="1" y="1035"/>
                    <a:pt x="40" y="1062"/>
                  </a:cubicBezTo>
                  <a:lnTo>
                    <a:pt x="419" y="1231"/>
                  </a:lnTo>
                  <a:cubicBezTo>
                    <a:pt x="589" y="1310"/>
                    <a:pt x="719" y="1453"/>
                    <a:pt x="798" y="1610"/>
                  </a:cubicBezTo>
                  <a:lnTo>
                    <a:pt x="981" y="1989"/>
                  </a:lnTo>
                  <a:cubicBezTo>
                    <a:pt x="987" y="2009"/>
                    <a:pt x="1003" y="2018"/>
                    <a:pt x="1021" y="2018"/>
                  </a:cubicBezTo>
                  <a:cubicBezTo>
                    <a:pt x="1039" y="2018"/>
                    <a:pt x="1059" y="2009"/>
                    <a:pt x="1072" y="1989"/>
                  </a:cubicBezTo>
                  <a:lnTo>
                    <a:pt x="1242" y="1610"/>
                  </a:lnTo>
                  <a:cubicBezTo>
                    <a:pt x="1320" y="1440"/>
                    <a:pt x="1464" y="1310"/>
                    <a:pt x="1621" y="1231"/>
                  </a:cubicBezTo>
                  <a:lnTo>
                    <a:pt x="2013" y="1062"/>
                  </a:lnTo>
                  <a:cubicBezTo>
                    <a:pt x="2052" y="1035"/>
                    <a:pt x="2052" y="983"/>
                    <a:pt x="2013" y="957"/>
                  </a:cubicBezTo>
                  <a:lnTo>
                    <a:pt x="1621" y="787"/>
                  </a:lnTo>
                  <a:cubicBezTo>
                    <a:pt x="1464" y="709"/>
                    <a:pt x="1320" y="578"/>
                    <a:pt x="1242" y="408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3"/>
            <p:cNvSpPr/>
            <p:nvPr/>
          </p:nvSpPr>
          <p:spPr>
            <a:xfrm rot="564998">
              <a:off x="7891763" y="2921694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0" y="30"/>
                  </a:cubicBezTo>
                  <a:lnTo>
                    <a:pt x="797" y="409"/>
                  </a:lnTo>
                  <a:cubicBezTo>
                    <a:pt x="719" y="579"/>
                    <a:pt x="588" y="709"/>
                    <a:pt x="419" y="788"/>
                  </a:cubicBezTo>
                  <a:lnTo>
                    <a:pt x="40" y="957"/>
                  </a:lnTo>
                  <a:cubicBezTo>
                    <a:pt x="0" y="983"/>
                    <a:pt x="0" y="1036"/>
                    <a:pt x="40" y="1062"/>
                  </a:cubicBezTo>
                  <a:lnTo>
                    <a:pt x="419" y="1232"/>
                  </a:lnTo>
                  <a:cubicBezTo>
                    <a:pt x="588" y="1310"/>
                    <a:pt x="719" y="1454"/>
                    <a:pt x="797" y="1611"/>
                  </a:cubicBezTo>
                  <a:lnTo>
                    <a:pt x="980" y="1989"/>
                  </a:lnTo>
                  <a:cubicBezTo>
                    <a:pt x="987" y="2009"/>
                    <a:pt x="1003" y="2019"/>
                    <a:pt x="1021" y="2019"/>
                  </a:cubicBezTo>
                  <a:cubicBezTo>
                    <a:pt x="1039" y="2019"/>
                    <a:pt x="1059" y="2009"/>
                    <a:pt x="1072" y="1989"/>
                  </a:cubicBezTo>
                  <a:lnTo>
                    <a:pt x="1242" y="1611"/>
                  </a:lnTo>
                  <a:cubicBezTo>
                    <a:pt x="1320" y="1441"/>
                    <a:pt x="1464" y="1310"/>
                    <a:pt x="1620" y="1232"/>
                  </a:cubicBezTo>
                  <a:lnTo>
                    <a:pt x="2012" y="1062"/>
                  </a:lnTo>
                  <a:cubicBezTo>
                    <a:pt x="2051" y="1036"/>
                    <a:pt x="2051" y="983"/>
                    <a:pt x="2012" y="957"/>
                  </a:cubicBezTo>
                  <a:lnTo>
                    <a:pt x="1620" y="788"/>
                  </a:lnTo>
                  <a:cubicBezTo>
                    <a:pt x="1464" y="709"/>
                    <a:pt x="1320" y="579"/>
                    <a:pt x="1242" y="409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3"/>
            <p:cNvSpPr/>
            <p:nvPr/>
          </p:nvSpPr>
          <p:spPr>
            <a:xfrm rot="564998">
              <a:off x="7828566" y="3471533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1" y="30"/>
                  </a:cubicBezTo>
                  <a:lnTo>
                    <a:pt x="798" y="408"/>
                  </a:lnTo>
                  <a:cubicBezTo>
                    <a:pt x="719" y="578"/>
                    <a:pt x="589" y="709"/>
                    <a:pt x="419" y="787"/>
                  </a:cubicBezTo>
                  <a:lnTo>
                    <a:pt x="40" y="957"/>
                  </a:lnTo>
                  <a:cubicBezTo>
                    <a:pt x="1" y="983"/>
                    <a:pt x="1" y="1035"/>
                    <a:pt x="40" y="1062"/>
                  </a:cubicBezTo>
                  <a:lnTo>
                    <a:pt x="419" y="1231"/>
                  </a:lnTo>
                  <a:cubicBezTo>
                    <a:pt x="589" y="1310"/>
                    <a:pt x="719" y="1453"/>
                    <a:pt x="798" y="1610"/>
                  </a:cubicBezTo>
                  <a:lnTo>
                    <a:pt x="981" y="1989"/>
                  </a:lnTo>
                  <a:cubicBezTo>
                    <a:pt x="987" y="2009"/>
                    <a:pt x="1003" y="2018"/>
                    <a:pt x="1021" y="2018"/>
                  </a:cubicBezTo>
                  <a:cubicBezTo>
                    <a:pt x="1039" y="2018"/>
                    <a:pt x="1059" y="2009"/>
                    <a:pt x="1072" y="1989"/>
                  </a:cubicBezTo>
                  <a:lnTo>
                    <a:pt x="1242" y="1610"/>
                  </a:lnTo>
                  <a:cubicBezTo>
                    <a:pt x="1320" y="1440"/>
                    <a:pt x="1464" y="1310"/>
                    <a:pt x="1621" y="1231"/>
                  </a:cubicBezTo>
                  <a:lnTo>
                    <a:pt x="2013" y="1062"/>
                  </a:lnTo>
                  <a:cubicBezTo>
                    <a:pt x="2052" y="1035"/>
                    <a:pt x="2052" y="983"/>
                    <a:pt x="2013" y="957"/>
                  </a:cubicBezTo>
                  <a:lnTo>
                    <a:pt x="1621" y="787"/>
                  </a:lnTo>
                  <a:cubicBezTo>
                    <a:pt x="1464" y="709"/>
                    <a:pt x="1320" y="578"/>
                    <a:pt x="1242" y="408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3"/>
            <p:cNvSpPr/>
            <p:nvPr/>
          </p:nvSpPr>
          <p:spPr>
            <a:xfrm rot="564998">
              <a:off x="7653022" y="4536326"/>
              <a:ext cx="120590" cy="119473"/>
            </a:xfrm>
            <a:custGeom>
              <a:avLst/>
              <a:gdLst/>
              <a:ahLst/>
              <a:cxnLst/>
              <a:rect l="l" t="t" r="r" b="b"/>
              <a:pathLst>
                <a:path w="2052" h="2033" extrusionOk="0">
                  <a:moveTo>
                    <a:pt x="1026" y="1"/>
                  </a:moveTo>
                  <a:cubicBezTo>
                    <a:pt x="1007" y="1"/>
                    <a:pt x="987" y="11"/>
                    <a:pt x="981" y="30"/>
                  </a:cubicBezTo>
                  <a:lnTo>
                    <a:pt x="798" y="422"/>
                  </a:lnTo>
                  <a:cubicBezTo>
                    <a:pt x="719" y="579"/>
                    <a:pt x="589" y="722"/>
                    <a:pt x="419" y="801"/>
                  </a:cubicBezTo>
                  <a:lnTo>
                    <a:pt x="40" y="971"/>
                  </a:lnTo>
                  <a:cubicBezTo>
                    <a:pt x="1" y="997"/>
                    <a:pt x="1" y="1049"/>
                    <a:pt x="40" y="1062"/>
                  </a:cubicBezTo>
                  <a:lnTo>
                    <a:pt x="419" y="1245"/>
                  </a:lnTo>
                  <a:cubicBezTo>
                    <a:pt x="589" y="1323"/>
                    <a:pt x="719" y="1454"/>
                    <a:pt x="798" y="1624"/>
                  </a:cubicBezTo>
                  <a:lnTo>
                    <a:pt x="981" y="2003"/>
                  </a:lnTo>
                  <a:cubicBezTo>
                    <a:pt x="987" y="2022"/>
                    <a:pt x="1007" y="2032"/>
                    <a:pt x="1026" y="2032"/>
                  </a:cubicBezTo>
                  <a:cubicBezTo>
                    <a:pt x="1046" y="2032"/>
                    <a:pt x="1065" y="2022"/>
                    <a:pt x="1072" y="2003"/>
                  </a:cubicBezTo>
                  <a:lnTo>
                    <a:pt x="1242" y="1624"/>
                  </a:lnTo>
                  <a:cubicBezTo>
                    <a:pt x="1320" y="1454"/>
                    <a:pt x="1464" y="1323"/>
                    <a:pt x="1621" y="1245"/>
                  </a:cubicBezTo>
                  <a:lnTo>
                    <a:pt x="2013" y="1075"/>
                  </a:lnTo>
                  <a:cubicBezTo>
                    <a:pt x="2052" y="1062"/>
                    <a:pt x="2052" y="984"/>
                    <a:pt x="2013" y="971"/>
                  </a:cubicBezTo>
                  <a:lnTo>
                    <a:pt x="1634" y="801"/>
                  </a:lnTo>
                  <a:cubicBezTo>
                    <a:pt x="1464" y="722"/>
                    <a:pt x="1333" y="579"/>
                    <a:pt x="1255" y="422"/>
                  </a:cubicBezTo>
                  <a:lnTo>
                    <a:pt x="1072" y="30"/>
                  </a:lnTo>
                  <a:cubicBezTo>
                    <a:pt x="1065" y="11"/>
                    <a:pt x="1046" y="1"/>
                    <a:pt x="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3"/>
            <p:cNvSpPr/>
            <p:nvPr/>
          </p:nvSpPr>
          <p:spPr>
            <a:xfrm rot="564998">
              <a:off x="7206201" y="3545705"/>
              <a:ext cx="120531" cy="118650"/>
            </a:xfrm>
            <a:custGeom>
              <a:avLst/>
              <a:gdLst/>
              <a:ahLst/>
              <a:cxnLst/>
              <a:rect l="l" t="t" r="r" b="b"/>
              <a:pathLst>
                <a:path w="2051" h="2019" extrusionOk="0">
                  <a:moveTo>
                    <a:pt x="1030" y="1"/>
                  </a:moveTo>
                  <a:cubicBezTo>
                    <a:pt x="1012" y="1"/>
                    <a:pt x="993" y="10"/>
                    <a:pt x="980" y="30"/>
                  </a:cubicBezTo>
                  <a:lnTo>
                    <a:pt x="810" y="409"/>
                  </a:lnTo>
                  <a:cubicBezTo>
                    <a:pt x="732" y="579"/>
                    <a:pt x="588" y="709"/>
                    <a:pt x="431" y="788"/>
                  </a:cubicBezTo>
                  <a:lnTo>
                    <a:pt x="52" y="957"/>
                  </a:lnTo>
                  <a:cubicBezTo>
                    <a:pt x="0" y="984"/>
                    <a:pt x="0" y="1036"/>
                    <a:pt x="52" y="1062"/>
                  </a:cubicBezTo>
                  <a:lnTo>
                    <a:pt x="431" y="1232"/>
                  </a:lnTo>
                  <a:cubicBezTo>
                    <a:pt x="601" y="1310"/>
                    <a:pt x="732" y="1454"/>
                    <a:pt x="810" y="1611"/>
                  </a:cubicBezTo>
                  <a:lnTo>
                    <a:pt x="993" y="1989"/>
                  </a:lnTo>
                  <a:cubicBezTo>
                    <a:pt x="999" y="2009"/>
                    <a:pt x="1016" y="2019"/>
                    <a:pt x="1034" y="2019"/>
                  </a:cubicBezTo>
                  <a:cubicBezTo>
                    <a:pt x="1052" y="2019"/>
                    <a:pt x="1071" y="2009"/>
                    <a:pt x="1084" y="1989"/>
                  </a:cubicBezTo>
                  <a:lnTo>
                    <a:pt x="1254" y="1611"/>
                  </a:lnTo>
                  <a:cubicBezTo>
                    <a:pt x="1332" y="1441"/>
                    <a:pt x="1476" y="1310"/>
                    <a:pt x="1633" y="1232"/>
                  </a:cubicBezTo>
                  <a:lnTo>
                    <a:pt x="2025" y="1062"/>
                  </a:lnTo>
                  <a:cubicBezTo>
                    <a:pt x="2051" y="1036"/>
                    <a:pt x="2051" y="984"/>
                    <a:pt x="2012" y="957"/>
                  </a:cubicBezTo>
                  <a:lnTo>
                    <a:pt x="1633" y="788"/>
                  </a:lnTo>
                  <a:cubicBezTo>
                    <a:pt x="1463" y="709"/>
                    <a:pt x="1332" y="579"/>
                    <a:pt x="1254" y="409"/>
                  </a:cubicBezTo>
                  <a:lnTo>
                    <a:pt x="1071" y="30"/>
                  </a:lnTo>
                  <a:cubicBezTo>
                    <a:pt x="1065" y="10"/>
                    <a:pt x="1048" y="1"/>
                    <a:pt x="1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1" name="Google Shape;1321;p43"/>
          <p:cNvSpPr/>
          <p:nvPr/>
        </p:nvSpPr>
        <p:spPr>
          <a:xfrm rot="-554260">
            <a:off x="1605224" y="37912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5373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C91968B-D9F9-87C8-7528-BA582DD5104F}"/>
              </a:ext>
            </a:extLst>
          </p:cNvPr>
          <p:cNvSpPr/>
          <p:nvPr/>
        </p:nvSpPr>
        <p:spPr>
          <a:xfrm>
            <a:off x="2910840" y="1752260"/>
            <a:ext cx="190500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299EF8-DC66-7EDC-F566-EC00F860D27E}"/>
              </a:ext>
            </a:extLst>
          </p:cNvPr>
          <p:cNvSpPr/>
          <p:nvPr/>
        </p:nvSpPr>
        <p:spPr>
          <a:xfrm>
            <a:off x="2910840" y="2946550"/>
            <a:ext cx="101346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D6DB8D-1BFA-92B1-17D5-904F75DF5DA2}"/>
              </a:ext>
            </a:extLst>
          </p:cNvPr>
          <p:cNvSpPr/>
          <p:nvPr/>
        </p:nvSpPr>
        <p:spPr>
          <a:xfrm>
            <a:off x="5265420" y="4117980"/>
            <a:ext cx="92964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7A231F-D3D9-783B-9481-CE4615D3E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900" y="1237280"/>
            <a:ext cx="9145980" cy="41653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700" dirty="0"/>
              <a:t>1. He lives in _______ because he likes farming work.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A. the sea	               B. the countryside	        C. space	             D. the city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solidFill>
                  <a:srgbClr val="FF0000"/>
                </a:solidFill>
              </a:rPr>
              <a:t>      </a:t>
            </a:r>
            <a:r>
              <a:rPr lang="en-US" sz="1700" dirty="0" err="1">
                <a:solidFill>
                  <a:srgbClr val="FF0000"/>
                </a:solidFill>
              </a:rPr>
              <a:t>biển</a:t>
            </a:r>
            <a:r>
              <a:rPr lang="en-US" sz="1700" dirty="0">
                <a:solidFill>
                  <a:srgbClr val="FF0000"/>
                </a:solidFill>
              </a:rPr>
              <a:t>                      	  </a:t>
            </a:r>
            <a:r>
              <a:rPr lang="en-US" sz="1700" dirty="0" err="1">
                <a:solidFill>
                  <a:srgbClr val="FF0000"/>
                </a:solidFill>
              </a:rPr>
              <a:t>vùng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nông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thôn</a:t>
            </a:r>
            <a:r>
              <a:rPr lang="en-US" sz="1700" dirty="0">
                <a:solidFill>
                  <a:srgbClr val="FF0000"/>
                </a:solidFill>
              </a:rPr>
              <a:t>          </a:t>
            </a:r>
            <a:r>
              <a:rPr lang="en-US" sz="1700" dirty="0" err="1">
                <a:solidFill>
                  <a:srgbClr val="FF0000"/>
                </a:solidFill>
              </a:rPr>
              <a:t>không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gian</a:t>
            </a:r>
            <a:r>
              <a:rPr lang="en-US" sz="1700" dirty="0">
                <a:solidFill>
                  <a:srgbClr val="FF0000"/>
                </a:solidFill>
              </a:rPr>
              <a:t>                    </a:t>
            </a:r>
            <a:r>
              <a:rPr lang="en-US" sz="1700" dirty="0" err="1">
                <a:solidFill>
                  <a:srgbClr val="FF0000"/>
                </a:solidFill>
              </a:rPr>
              <a:t>thành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phố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700" dirty="0"/>
              <a:t>2. Hi-tech _______ might help mothers to look after children.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A. computers	               B. robots	                        C. smartphones           D. machines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solidFill>
                  <a:srgbClr val="FF0000"/>
                </a:solidFill>
              </a:rPr>
              <a:t>     </a:t>
            </a:r>
            <a:r>
              <a:rPr lang="en-US" sz="1700" dirty="0" err="1">
                <a:solidFill>
                  <a:srgbClr val="FF0000"/>
                </a:solidFill>
              </a:rPr>
              <a:t>máy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tính</a:t>
            </a:r>
            <a:r>
              <a:rPr lang="en-US" sz="1700" dirty="0">
                <a:solidFill>
                  <a:srgbClr val="FF0000"/>
                </a:solidFill>
              </a:rPr>
              <a:t>                	  </a:t>
            </a:r>
            <a:r>
              <a:rPr lang="en-US" sz="1700" dirty="0" err="1">
                <a:solidFill>
                  <a:srgbClr val="FF0000"/>
                </a:solidFill>
              </a:rPr>
              <a:t>rô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bốt</a:t>
            </a:r>
            <a:r>
              <a:rPr lang="en-US" sz="1700" dirty="0">
                <a:solidFill>
                  <a:srgbClr val="FF0000"/>
                </a:solidFill>
              </a:rPr>
              <a:t>                       </a:t>
            </a:r>
            <a:r>
              <a:rPr lang="en-US" sz="1700" dirty="0" err="1">
                <a:solidFill>
                  <a:srgbClr val="FF0000"/>
                </a:solidFill>
              </a:rPr>
              <a:t>điện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thoại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thông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minh</a:t>
            </a:r>
            <a:r>
              <a:rPr lang="en-US" sz="1700" dirty="0">
                <a:solidFill>
                  <a:srgbClr val="FF0000"/>
                </a:solidFill>
              </a:rPr>
              <a:t>        </a:t>
            </a:r>
            <a:r>
              <a:rPr lang="en-US" sz="1700" dirty="0" err="1">
                <a:solidFill>
                  <a:srgbClr val="FF0000"/>
                </a:solidFill>
              </a:rPr>
              <a:t>máy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móc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700" dirty="0"/>
              <a:t>3. Besides storing foods, a modern _______ can cook meals.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A. washing machine 	B. dishwasher	        C. fridge	           D. wireless TV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solidFill>
                  <a:srgbClr val="FF0000"/>
                </a:solidFill>
              </a:rPr>
              <a:t>        </a:t>
            </a:r>
            <a:r>
              <a:rPr lang="en-US" sz="1700" dirty="0" err="1">
                <a:solidFill>
                  <a:srgbClr val="FF0000"/>
                </a:solidFill>
              </a:rPr>
              <a:t>máy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giặt</a:t>
            </a:r>
            <a:r>
              <a:rPr lang="en-US" sz="1700" dirty="0">
                <a:solidFill>
                  <a:srgbClr val="FF0000"/>
                </a:solidFill>
              </a:rPr>
              <a:t>      	                  </a:t>
            </a:r>
            <a:r>
              <a:rPr lang="en-US" sz="1700" dirty="0" err="1">
                <a:solidFill>
                  <a:srgbClr val="FF0000"/>
                </a:solidFill>
              </a:rPr>
              <a:t>máy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rửa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bát</a:t>
            </a:r>
            <a:r>
              <a:rPr lang="en-US" sz="1700" dirty="0">
                <a:solidFill>
                  <a:srgbClr val="FF0000"/>
                </a:solidFill>
              </a:rPr>
              <a:t>                   </a:t>
            </a:r>
            <a:r>
              <a:rPr lang="en-US" sz="1700" dirty="0" err="1">
                <a:solidFill>
                  <a:srgbClr val="FF0000"/>
                </a:solidFill>
              </a:rPr>
              <a:t>tủ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lạnh</a:t>
            </a:r>
            <a:r>
              <a:rPr lang="en-US" sz="1700" dirty="0">
                <a:solidFill>
                  <a:srgbClr val="FF0000"/>
                </a:solidFill>
              </a:rPr>
              <a:t>                     TV </a:t>
            </a:r>
            <a:r>
              <a:rPr lang="en-US" sz="1700" dirty="0" err="1">
                <a:solidFill>
                  <a:srgbClr val="FF0000"/>
                </a:solidFill>
              </a:rPr>
              <a:t>không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dây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sz="17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5A9CDE1-B644-AD88-5BC9-0FF27F4B9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0"/>
            <a:ext cx="8983980" cy="596348"/>
          </a:xfrm>
        </p:spPr>
        <p:txBody>
          <a:bodyPr/>
          <a:lstStyle/>
          <a:p>
            <a:r>
              <a:rPr lang="en-US" dirty="0"/>
              <a:t>Choose the best answer to complete the sentences.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4B87B7-E4E7-08D3-12F7-E1C0A200F5C4}"/>
              </a:ext>
            </a:extLst>
          </p:cNvPr>
          <p:cNvSpPr/>
          <p:nvPr/>
        </p:nvSpPr>
        <p:spPr>
          <a:xfrm>
            <a:off x="4769130" y="1094730"/>
            <a:ext cx="152499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FAB0A6-A17F-D538-1D77-CB7BD1566F10}"/>
              </a:ext>
            </a:extLst>
          </p:cNvPr>
          <p:cNvSpPr/>
          <p:nvPr/>
        </p:nvSpPr>
        <p:spPr>
          <a:xfrm>
            <a:off x="2612670" y="2169780"/>
            <a:ext cx="87729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F0E11A-38F6-8946-7495-A8287B1698D2}"/>
              </a:ext>
            </a:extLst>
          </p:cNvPr>
          <p:cNvSpPr/>
          <p:nvPr/>
        </p:nvSpPr>
        <p:spPr>
          <a:xfrm>
            <a:off x="4761511" y="3259950"/>
            <a:ext cx="152499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345709-8B97-913D-7EAC-BED6A0257F41}"/>
              </a:ext>
            </a:extLst>
          </p:cNvPr>
          <p:cNvSpPr/>
          <p:nvPr/>
        </p:nvSpPr>
        <p:spPr>
          <a:xfrm>
            <a:off x="6811785" y="4345630"/>
            <a:ext cx="792975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7A231F-D3D9-783B-9481-CE4615D3E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460" y="621950"/>
            <a:ext cx="9145980" cy="4706320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4. Wind flowing from a ceiling _______ can make the whole room cool and airy.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A. fridge	          B. electric cooker	C. electric fan	    D. smart clock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</a:rPr>
              <a:t>   </a:t>
            </a:r>
            <a:r>
              <a:rPr lang="vi-VN" sz="1700" dirty="0">
                <a:solidFill>
                  <a:srgbClr val="FF0000"/>
                </a:solidFill>
              </a:rPr>
              <a:t>tủ lạnh                     </a:t>
            </a:r>
            <a:r>
              <a:rPr lang="en-US" sz="1700" dirty="0">
                <a:solidFill>
                  <a:srgbClr val="FF0000"/>
                </a:solidFill>
              </a:rPr>
              <a:t>     </a:t>
            </a:r>
            <a:r>
              <a:rPr lang="vi-VN" sz="1700" dirty="0">
                <a:solidFill>
                  <a:srgbClr val="FF0000"/>
                </a:solidFill>
              </a:rPr>
              <a:t> nồi cơm điện          	</a:t>
            </a:r>
            <a:r>
              <a:rPr lang="en-US" sz="1700" dirty="0">
                <a:solidFill>
                  <a:srgbClr val="FF0000"/>
                </a:solidFill>
              </a:rPr>
              <a:t>    </a:t>
            </a:r>
            <a:r>
              <a:rPr lang="vi-VN" sz="1700" dirty="0">
                <a:solidFill>
                  <a:srgbClr val="FF0000"/>
                </a:solidFill>
              </a:rPr>
              <a:t>quạt điện            đồng hồ thông minh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5. I usually _______ the dishes after dinner.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A. cook	                          B. wash	                C. help	                    D. water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</a:rPr>
              <a:t>   </a:t>
            </a:r>
            <a:r>
              <a:rPr lang="en-US" sz="1700" dirty="0" err="1">
                <a:solidFill>
                  <a:srgbClr val="FF0000"/>
                </a:solidFill>
              </a:rPr>
              <a:t>nấu</a:t>
            </a:r>
            <a:r>
              <a:rPr lang="en-US" sz="1700" dirty="0">
                <a:solidFill>
                  <a:srgbClr val="FF0000"/>
                </a:solidFill>
              </a:rPr>
              <a:t>                                   </a:t>
            </a:r>
            <a:r>
              <a:rPr lang="en-US" sz="1700" dirty="0" err="1">
                <a:solidFill>
                  <a:srgbClr val="FF0000"/>
                </a:solidFill>
              </a:rPr>
              <a:t>rửa</a:t>
            </a:r>
            <a:r>
              <a:rPr lang="en-US" sz="1700" dirty="0">
                <a:solidFill>
                  <a:srgbClr val="FF0000"/>
                </a:solidFill>
              </a:rPr>
              <a:t>                               </a:t>
            </a:r>
            <a:r>
              <a:rPr lang="en-US" sz="1700" dirty="0" err="1">
                <a:solidFill>
                  <a:srgbClr val="FF0000"/>
                </a:solidFill>
              </a:rPr>
              <a:t>giúp</a:t>
            </a:r>
            <a:r>
              <a:rPr lang="en-US" sz="1700" dirty="0">
                <a:solidFill>
                  <a:srgbClr val="FF0000"/>
                </a:solidFill>
              </a:rPr>
              <a:t>                             </a:t>
            </a:r>
            <a:r>
              <a:rPr lang="en-US" sz="1700" dirty="0" err="1">
                <a:solidFill>
                  <a:srgbClr val="FF0000"/>
                </a:solidFill>
              </a:rPr>
              <a:t>nước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6. _______ will help us watch TV </a:t>
            </a:r>
            <a:r>
              <a:rPr lang="en-US" sz="1700" dirty="0" err="1"/>
              <a:t>programmes</a:t>
            </a:r>
            <a:r>
              <a:rPr lang="en-US" sz="1700" dirty="0"/>
              <a:t> from space.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A. Smart clock	          B. Robot	                C. Wireless TV	    D. Super car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 err="1">
                <a:solidFill>
                  <a:srgbClr val="FF0000"/>
                </a:solidFill>
              </a:rPr>
              <a:t>Đồng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hồ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thông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minh</a:t>
            </a:r>
            <a:r>
              <a:rPr lang="en-US" sz="1700" dirty="0">
                <a:solidFill>
                  <a:srgbClr val="FF0000"/>
                </a:solidFill>
              </a:rPr>
              <a:t>       Robot                        	 TV </a:t>
            </a:r>
            <a:r>
              <a:rPr lang="en-US" sz="1700" dirty="0" err="1">
                <a:solidFill>
                  <a:srgbClr val="FF0000"/>
                </a:solidFill>
              </a:rPr>
              <a:t>không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dây</a:t>
            </a:r>
            <a:r>
              <a:rPr lang="en-US" sz="1700" dirty="0">
                <a:solidFill>
                  <a:srgbClr val="FF0000"/>
                </a:solidFill>
              </a:rPr>
              <a:t>                 </a:t>
            </a:r>
            <a:r>
              <a:rPr lang="en-US" sz="1700" dirty="0" err="1">
                <a:solidFill>
                  <a:srgbClr val="FF0000"/>
                </a:solidFill>
              </a:rPr>
              <a:t>Siêu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xe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7. Here, you can enjoy the _______ view and dive into the turquoise water.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A. hill	                     B. city	                                C. park	                    D. sea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</a:rPr>
              <a:t>  </a:t>
            </a:r>
            <a:r>
              <a:rPr lang="en-US" sz="1700" dirty="0" err="1">
                <a:solidFill>
                  <a:srgbClr val="FF0000"/>
                </a:solidFill>
              </a:rPr>
              <a:t>đồi</a:t>
            </a:r>
            <a:r>
              <a:rPr lang="en-US" sz="1700" dirty="0">
                <a:solidFill>
                  <a:srgbClr val="FF0000"/>
                </a:solidFill>
              </a:rPr>
              <a:t>                         </a:t>
            </a:r>
            <a:r>
              <a:rPr lang="en-US" sz="1700" dirty="0" err="1">
                <a:solidFill>
                  <a:srgbClr val="FF0000"/>
                </a:solidFill>
              </a:rPr>
              <a:t>thành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phố</a:t>
            </a:r>
            <a:r>
              <a:rPr lang="en-US" sz="1700" dirty="0">
                <a:solidFill>
                  <a:srgbClr val="FF0000"/>
                </a:solidFill>
              </a:rPr>
              <a:t>                          </a:t>
            </a:r>
            <a:r>
              <a:rPr lang="en-US" sz="1700" dirty="0" err="1">
                <a:solidFill>
                  <a:srgbClr val="FF0000"/>
                </a:solidFill>
              </a:rPr>
              <a:t>công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viên</a:t>
            </a:r>
            <a:r>
              <a:rPr lang="en-US" sz="1700" dirty="0">
                <a:solidFill>
                  <a:srgbClr val="FF0000"/>
                </a:solidFill>
              </a:rPr>
              <a:t>                       </a:t>
            </a:r>
            <a:r>
              <a:rPr lang="en-US" sz="1700" dirty="0" err="1">
                <a:solidFill>
                  <a:srgbClr val="FF0000"/>
                </a:solidFill>
              </a:rPr>
              <a:t>biển</a:t>
            </a:r>
            <a:endParaRPr lang="en-US" sz="1700" dirty="0">
              <a:solidFill>
                <a:srgbClr val="FF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5A9CDE1-B644-AD88-5BC9-0FF27F4B9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70"/>
            <a:ext cx="9392478" cy="468000"/>
          </a:xfrm>
        </p:spPr>
        <p:txBody>
          <a:bodyPr/>
          <a:lstStyle/>
          <a:p>
            <a:r>
              <a:rPr lang="en-US" sz="3200" dirty="0"/>
              <a:t>Choose the best answer to complete the sentences.</a:t>
            </a:r>
          </a:p>
        </p:txBody>
      </p:sp>
    </p:spTree>
    <p:extLst>
      <p:ext uri="{BB962C8B-B14F-4D97-AF65-F5344CB8AC3E}">
        <p14:creationId xmlns:p14="http://schemas.microsoft.com/office/powerpoint/2010/main" val="2941686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F412-EDF3-44CB-C2F6-F26456DB743F}"/>
              </a:ext>
            </a:extLst>
          </p:cNvPr>
          <p:cNvSpPr/>
          <p:nvPr/>
        </p:nvSpPr>
        <p:spPr>
          <a:xfrm>
            <a:off x="293122" y="1250020"/>
            <a:ext cx="1154678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38FD6B-9DFB-5DCD-6BD4-009E806E809E}"/>
              </a:ext>
            </a:extLst>
          </p:cNvPr>
          <p:cNvSpPr/>
          <p:nvPr/>
        </p:nvSpPr>
        <p:spPr>
          <a:xfrm>
            <a:off x="2377440" y="2419350"/>
            <a:ext cx="142494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135069-2AA9-AF6C-75FC-5E1C9A636338}"/>
              </a:ext>
            </a:extLst>
          </p:cNvPr>
          <p:cNvSpPr/>
          <p:nvPr/>
        </p:nvSpPr>
        <p:spPr>
          <a:xfrm>
            <a:off x="4038600" y="3985600"/>
            <a:ext cx="2087880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7A231F-D3D9-783B-9481-CE4615D3E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900" y="725320"/>
            <a:ext cx="9145980" cy="513446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700" dirty="0"/>
              <a:t>8. Mrs. Nina is cooking dinner in the _______ now.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A. kitchen	      B. bathroom	           C. bedroom	              D. living room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nhà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bếp</a:t>
            </a:r>
            <a:r>
              <a:rPr lang="en-US" sz="1700" dirty="0">
                <a:solidFill>
                  <a:srgbClr val="FF0000"/>
                </a:solidFill>
              </a:rPr>
              <a:t>                       </a:t>
            </a:r>
            <a:r>
              <a:rPr lang="en-US" sz="1700" dirty="0" err="1">
                <a:solidFill>
                  <a:srgbClr val="FF0000"/>
                </a:solidFill>
              </a:rPr>
              <a:t>phòng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tắm</a:t>
            </a:r>
            <a:r>
              <a:rPr lang="en-US" sz="1700" dirty="0">
                <a:solidFill>
                  <a:srgbClr val="FF0000"/>
                </a:solidFill>
              </a:rPr>
              <a:t>                 </a:t>
            </a:r>
            <a:r>
              <a:rPr lang="en-US" sz="1700" dirty="0" err="1">
                <a:solidFill>
                  <a:srgbClr val="FF0000"/>
                </a:solidFill>
              </a:rPr>
              <a:t>phòng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ngủ</a:t>
            </a:r>
            <a:r>
              <a:rPr lang="en-US" sz="1700" dirty="0">
                <a:solidFill>
                  <a:srgbClr val="FF0000"/>
                </a:solidFill>
              </a:rPr>
              <a:t>                  </a:t>
            </a:r>
            <a:r>
              <a:rPr lang="en-US" sz="1700" dirty="0" err="1">
                <a:solidFill>
                  <a:srgbClr val="FF0000"/>
                </a:solidFill>
              </a:rPr>
              <a:t>phòng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khách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700" dirty="0"/>
              <a:t>9. We might live in a comfortable _______ on the Moon.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A. supermarket	      B. apartment	           C. garden	              D. school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solidFill>
                  <a:srgbClr val="FF0000"/>
                </a:solidFill>
              </a:rPr>
              <a:t>     </a:t>
            </a:r>
            <a:r>
              <a:rPr lang="vi-VN" sz="1700" dirty="0">
                <a:solidFill>
                  <a:srgbClr val="FF0000"/>
                </a:solidFill>
              </a:rPr>
              <a:t>siêu thị            </a:t>
            </a:r>
            <a:r>
              <a:rPr lang="en-US" sz="1700" dirty="0">
                <a:solidFill>
                  <a:srgbClr val="FF0000"/>
                </a:solidFill>
              </a:rPr>
              <a:t>          </a:t>
            </a:r>
            <a:r>
              <a:rPr lang="vi-VN" sz="1700" dirty="0">
                <a:solidFill>
                  <a:srgbClr val="FF0000"/>
                </a:solidFill>
              </a:rPr>
              <a:t> căn hộ                 </a:t>
            </a:r>
            <a:r>
              <a:rPr lang="en-US" sz="1700" dirty="0">
                <a:solidFill>
                  <a:srgbClr val="FF0000"/>
                </a:solidFill>
              </a:rPr>
              <a:t>     </a:t>
            </a:r>
            <a:r>
              <a:rPr lang="vi-VN" sz="1700" dirty="0">
                <a:solidFill>
                  <a:srgbClr val="FF0000"/>
                </a:solidFill>
              </a:rPr>
              <a:t>khu vườn                  trường học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700" dirty="0"/>
              <a:t>10. I can wash all my dirty clothes with the help of the _______.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A. dishwasher		                   B. wardrobe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C. cupboard		                   D. washing machine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solidFill>
                  <a:srgbClr val="FF0000"/>
                </a:solidFill>
              </a:rPr>
              <a:t>A. </a:t>
            </a:r>
            <a:r>
              <a:rPr lang="en-US" sz="1700" dirty="0" err="1">
                <a:solidFill>
                  <a:srgbClr val="FF0000"/>
                </a:solidFill>
              </a:rPr>
              <a:t>một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cái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máy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rửa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chén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đĩa</a:t>
            </a:r>
            <a:r>
              <a:rPr lang="en-US" sz="1700" dirty="0">
                <a:solidFill>
                  <a:srgbClr val="FF0000"/>
                </a:solidFill>
              </a:rPr>
              <a:t>                  B. </a:t>
            </a:r>
            <a:r>
              <a:rPr lang="en-US" sz="1700" dirty="0" err="1">
                <a:solidFill>
                  <a:srgbClr val="FF0000"/>
                </a:solidFill>
              </a:rPr>
              <a:t>tủ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quần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áo</a:t>
            </a:r>
            <a:endParaRPr lang="en-US" sz="17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solidFill>
                  <a:srgbClr val="FF0000"/>
                </a:solidFill>
              </a:rPr>
              <a:t>C. </a:t>
            </a:r>
            <a:r>
              <a:rPr lang="en-US" sz="1700" dirty="0" err="1">
                <a:solidFill>
                  <a:srgbClr val="FF0000"/>
                </a:solidFill>
              </a:rPr>
              <a:t>tủ</a:t>
            </a:r>
            <a:r>
              <a:rPr lang="en-US" sz="1700" dirty="0">
                <a:solidFill>
                  <a:srgbClr val="FF0000"/>
                </a:solidFill>
              </a:rPr>
              <a:t>                 	                                     D. </a:t>
            </a:r>
            <a:r>
              <a:rPr lang="en-US" sz="1700" dirty="0" err="1">
                <a:solidFill>
                  <a:srgbClr val="FF0000"/>
                </a:solidFill>
              </a:rPr>
              <a:t>máy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giặt</a:t>
            </a:r>
            <a:endParaRPr lang="en-US" sz="17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5A9CDE1-B644-AD88-5BC9-0FF27F4B9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6820"/>
            <a:ext cx="9541565" cy="468000"/>
          </a:xfrm>
        </p:spPr>
        <p:txBody>
          <a:bodyPr/>
          <a:lstStyle/>
          <a:p>
            <a:r>
              <a:rPr lang="en-US" sz="3200" dirty="0"/>
              <a:t>Choose the best answer to complete the sentences.</a:t>
            </a:r>
          </a:p>
        </p:txBody>
      </p:sp>
    </p:spTree>
    <p:extLst>
      <p:ext uri="{BB962C8B-B14F-4D97-AF65-F5344CB8AC3E}">
        <p14:creationId xmlns:p14="http://schemas.microsoft.com/office/powerpoint/2010/main" val="1769095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53CD0D-437A-C8DD-5B29-E5DC67E16FD0}"/>
              </a:ext>
            </a:extLst>
          </p:cNvPr>
          <p:cNvSpPr/>
          <p:nvPr/>
        </p:nvSpPr>
        <p:spPr>
          <a:xfrm>
            <a:off x="195146" y="850953"/>
            <a:ext cx="1024054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46C768-FD13-D050-DB31-036D0B942306}"/>
              </a:ext>
            </a:extLst>
          </p:cNvPr>
          <p:cNvSpPr/>
          <p:nvPr/>
        </p:nvSpPr>
        <p:spPr>
          <a:xfrm>
            <a:off x="4334107" y="2285093"/>
            <a:ext cx="2631688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556F0C-AFF4-8AC0-C175-F3FE10F4A91D}"/>
              </a:ext>
            </a:extLst>
          </p:cNvPr>
          <p:cNvSpPr/>
          <p:nvPr/>
        </p:nvSpPr>
        <p:spPr>
          <a:xfrm>
            <a:off x="195145" y="4110225"/>
            <a:ext cx="2012795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93BC19-82D8-575B-CC44-D7F07C30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87" y="0"/>
            <a:ext cx="8852825" cy="468000"/>
          </a:xfrm>
        </p:spPr>
        <p:txBody>
          <a:bodyPr/>
          <a:lstStyle/>
          <a:p>
            <a:r>
              <a:rPr lang="en-US" sz="2800" dirty="0"/>
              <a:t>Choose the best answer to complete the sentences.</a:t>
            </a:r>
          </a:p>
        </p:txBody>
      </p:sp>
      <p:sp>
        <p:nvSpPr>
          <p:cNvPr id="4" name="Google Shape;822;p43">
            <a:extLst>
              <a:ext uri="{FF2B5EF4-FFF2-40B4-BE49-F238E27FC236}">
                <a16:creationId xmlns:a16="http://schemas.microsoft.com/office/drawing/2014/main" id="{F24DE831-DEFD-00E4-AA77-8DA37E43176D}"/>
              </a:ext>
            </a:extLst>
          </p:cNvPr>
          <p:cNvSpPr txBox="1">
            <a:spLocks/>
          </p:cNvSpPr>
          <p:nvPr/>
        </p:nvSpPr>
        <p:spPr>
          <a:xfrm>
            <a:off x="141870" y="382953"/>
            <a:ext cx="8712199" cy="5772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1. Happy new year! Wishing that we _______ healthy and happy.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will be	                      B. are	                       C. were	                  D. might be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trở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nên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thì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,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thì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,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  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được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2. Michael _______ having a robot at home, but his father _______.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mightn’t mind - doesn’t mind	         B. might mind - don’t mind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C. might mind - might mind	                         D. mightn’t mind - minds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A.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phiền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phiền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B.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phiền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phiền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C. might mind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phiền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     D.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phiền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mind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3. We _______ a hi-tech house next year, and it _______ in the city.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won’t buy - will be		B. buy - won’t be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C. will buy - will be		D. don’t buy - will be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vi-VN" sz="1700" dirty="0">
                <a:solidFill>
                  <a:srgbClr val="FF0000"/>
                </a:solidFill>
                <a:latin typeface="Fira Sans" panose="020B0503050000020004" pitchFamily="34" charset="0"/>
              </a:rPr>
              <a:t>A. sẽ không mua - sẽ    	                B. mua - sẽ không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vi-VN" sz="1700" dirty="0">
                <a:solidFill>
                  <a:srgbClr val="FF0000"/>
                </a:solidFill>
                <a:latin typeface="Fira Sans" panose="020B0503050000020004" pitchFamily="34" charset="0"/>
              </a:rPr>
              <a:t>C. sẽ mua - sẽ được        	                D. không mua - sẽ là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1700" dirty="0"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1700" dirty="0">
              <a:latin typeface="Fira Sans" panose="020B05030500000200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F93B10-4025-BE4A-0725-97E57CE51690}"/>
              </a:ext>
            </a:extLst>
          </p:cNvPr>
          <p:cNvSpPr/>
          <p:nvPr/>
        </p:nvSpPr>
        <p:spPr>
          <a:xfrm>
            <a:off x="4083205" y="1434119"/>
            <a:ext cx="1990494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A75CC4-DE9A-2275-6C9D-6DC2E7A99113}"/>
              </a:ext>
            </a:extLst>
          </p:cNvPr>
          <p:cNvSpPr/>
          <p:nvPr/>
        </p:nvSpPr>
        <p:spPr>
          <a:xfrm>
            <a:off x="387567" y="2879131"/>
            <a:ext cx="1768707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B8C92B-80DC-A533-40EA-19D380B41936}"/>
              </a:ext>
            </a:extLst>
          </p:cNvPr>
          <p:cNvSpPr/>
          <p:nvPr/>
        </p:nvSpPr>
        <p:spPr>
          <a:xfrm>
            <a:off x="4728426" y="3961171"/>
            <a:ext cx="1256062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93BC19-82D8-575B-CC44-D7F07C30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959" y="233680"/>
            <a:ext cx="9120332" cy="468000"/>
          </a:xfrm>
        </p:spPr>
        <p:txBody>
          <a:bodyPr/>
          <a:lstStyle/>
          <a:p>
            <a:r>
              <a:rPr lang="en-US" sz="3200" dirty="0"/>
              <a:t>Choose the best answer to complete the sentences.</a:t>
            </a:r>
          </a:p>
        </p:txBody>
      </p:sp>
      <p:sp>
        <p:nvSpPr>
          <p:cNvPr id="4" name="Google Shape;822;p43">
            <a:extLst>
              <a:ext uri="{FF2B5EF4-FFF2-40B4-BE49-F238E27FC236}">
                <a16:creationId xmlns:a16="http://schemas.microsoft.com/office/drawing/2014/main" id="{F24DE831-DEFD-00E4-AA77-8DA37E43176D}"/>
              </a:ext>
            </a:extLst>
          </p:cNvPr>
          <p:cNvSpPr txBox="1">
            <a:spLocks/>
          </p:cNvSpPr>
          <p:nvPr/>
        </p:nvSpPr>
        <p:spPr>
          <a:xfrm>
            <a:off x="372327" y="613407"/>
            <a:ext cx="8712199" cy="5772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4. She _______ send me emails, but she _______ call me directly.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might - might 		                B. will - will 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C. mightn’t - won’t 		D. mightn’t – might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A. might - might                                     B. will - will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C.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 D.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5. Julia _______ get there in time, but I _______ be sure.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AutoNum type="alphaUcPeriod"/>
            </a:pPr>
            <a:r>
              <a:rPr lang="en-US" sz="1700" dirty="0">
                <a:latin typeface="Fira Sans" panose="020B0503050000020004" pitchFamily="34" charset="0"/>
              </a:rPr>
              <a:t>might - can’t	       B. might - can	           C. will - can	             D. won’t - can’t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6. There _______ be a helicopter on the roof so I _______ fly to school.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won’t - can	       B. can’t – might          C. will - can	            D. mightn’t - will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thể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302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011EFD-99B8-6E1C-2468-F8D7AC300472}"/>
              </a:ext>
            </a:extLst>
          </p:cNvPr>
          <p:cNvSpPr/>
          <p:nvPr/>
        </p:nvSpPr>
        <p:spPr>
          <a:xfrm>
            <a:off x="3420325" y="1882053"/>
            <a:ext cx="1798445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4F791B-7A71-B5FB-82E4-333D68D88D90}"/>
              </a:ext>
            </a:extLst>
          </p:cNvPr>
          <p:cNvSpPr/>
          <p:nvPr/>
        </p:nvSpPr>
        <p:spPr>
          <a:xfrm>
            <a:off x="4472257" y="3707366"/>
            <a:ext cx="1798445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93BC19-82D8-575B-CC44-D7F07C30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87" y="462989"/>
            <a:ext cx="8852825" cy="468000"/>
          </a:xfrm>
        </p:spPr>
        <p:txBody>
          <a:bodyPr/>
          <a:lstStyle/>
          <a:p>
            <a:r>
              <a:rPr lang="en-US" dirty="0"/>
              <a:t>Choose the best answer to complete the sentences.</a:t>
            </a:r>
          </a:p>
        </p:txBody>
      </p:sp>
      <p:sp>
        <p:nvSpPr>
          <p:cNvPr id="4" name="Google Shape;822;p43">
            <a:extLst>
              <a:ext uri="{FF2B5EF4-FFF2-40B4-BE49-F238E27FC236}">
                <a16:creationId xmlns:a16="http://schemas.microsoft.com/office/drawing/2014/main" id="{F24DE831-DEFD-00E4-AA77-8DA37E43176D}"/>
              </a:ext>
            </a:extLst>
          </p:cNvPr>
          <p:cNvSpPr txBox="1">
            <a:spLocks/>
          </p:cNvSpPr>
          <p:nvPr/>
        </p:nvSpPr>
        <p:spPr>
          <a:xfrm>
            <a:off x="342591" y="1418368"/>
            <a:ext cx="8712199" cy="36775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7. _______ modern robots _______ the chores? - Yes, they _______.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Will... do - do		     B. Will... do – will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C. Do ... do - will		     D. Will... do - won’t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A.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	     B.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C.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	     D.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8. She _______ a few ideas about what she _______ in the future, but nothing definite.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have - will do 	      B. have - does 	        C. has - might do 	D. has - do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61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85142B-0943-2436-9277-37F734B0DD07}"/>
              </a:ext>
            </a:extLst>
          </p:cNvPr>
          <p:cNvSpPr/>
          <p:nvPr/>
        </p:nvSpPr>
        <p:spPr>
          <a:xfrm>
            <a:off x="362167" y="1731529"/>
            <a:ext cx="2281663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5D4C37-8171-60AB-7636-2EF9FC24107E}"/>
              </a:ext>
            </a:extLst>
          </p:cNvPr>
          <p:cNvSpPr/>
          <p:nvPr/>
        </p:nvSpPr>
        <p:spPr>
          <a:xfrm>
            <a:off x="4068089" y="3541743"/>
            <a:ext cx="2211039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93BC19-82D8-575B-CC44-D7F07C30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27" y="457200"/>
            <a:ext cx="8852825" cy="468000"/>
          </a:xfrm>
        </p:spPr>
        <p:txBody>
          <a:bodyPr/>
          <a:lstStyle/>
          <a:p>
            <a:r>
              <a:rPr lang="en-US" dirty="0"/>
              <a:t>Choose the best answer to complete the sentences.</a:t>
            </a:r>
          </a:p>
        </p:txBody>
      </p:sp>
      <p:sp>
        <p:nvSpPr>
          <p:cNvPr id="4" name="Google Shape;822;p43">
            <a:extLst>
              <a:ext uri="{FF2B5EF4-FFF2-40B4-BE49-F238E27FC236}">
                <a16:creationId xmlns:a16="http://schemas.microsoft.com/office/drawing/2014/main" id="{F24DE831-DEFD-00E4-AA77-8DA37E43176D}"/>
              </a:ext>
            </a:extLst>
          </p:cNvPr>
          <p:cNvSpPr txBox="1">
            <a:spLocks/>
          </p:cNvSpPr>
          <p:nvPr/>
        </p:nvSpPr>
        <p:spPr>
          <a:xfrm>
            <a:off x="362167" y="1263895"/>
            <a:ext cx="8712199" cy="38356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9. _______ houses in the future _______ the environment? - Yes, they _______.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Will... protect - will		B. Does ... protect - will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C. Does ... protect - don’t		D. Will... protect – do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A.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bảo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vệ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ý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chí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	                B.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bảo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vệ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ý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chí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C.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bảo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vệ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       D.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bảo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vệ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chemeClr val="tx1">
                    <a:lumMod val="50000"/>
                  </a:schemeClr>
                </a:solidFill>
                <a:latin typeface="Fira Sans" panose="020B0503050000020004" pitchFamily="34" charset="0"/>
              </a:rPr>
              <a:t>10. _______ Mr. Henry _______ a white fence for his garden? - No, he _______.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A. Does ... builds - doesn’t	                B. Will... build - won’t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latin typeface="Fira Sans" panose="020B0503050000020004" pitchFamily="34" charset="0"/>
              </a:rPr>
              <a:t>C. Do ... build - do		                D. Will... build - doesn’t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A.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xây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                      B.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xây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C.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Có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xây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làm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        	                D.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Sẽ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...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xây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dựng</a:t>
            </a:r>
            <a:r>
              <a:rPr lang="en-US" sz="1700" dirty="0">
                <a:solidFill>
                  <a:srgbClr val="FF0000"/>
                </a:solidFill>
                <a:latin typeface="Fira Sans" panose="020B0503050000020004" pitchFamily="34" charset="0"/>
              </a:rPr>
              <a:t> - </a:t>
            </a:r>
            <a:r>
              <a:rPr lang="en-US" sz="1700" dirty="0" err="1">
                <a:solidFill>
                  <a:srgbClr val="FF0000"/>
                </a:solidFill>
                <a:latin typeface="Fira Sans" panose="020B0503050000020004" pitchFamily="34" charset="0"/>
              </a:rPr>
              <a:t>không</a:t>
            </a:r>
            <a:endParaRPr lang="en-US" sz="1700" dirty="0">
              <a:solidFill>
                <a:srgbClr val="FF0000"/>
              </a:solidFill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1700" dirty="0">
              <a:latin typeface="Fira Sans" panose="020B05030500000200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1700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257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9E9329-E279-E824-BE3F-4576F4FEF547}"/>
              </a:ext>
            </a:extLst>
          </p:cNvPr>
          <p:cNvSpPr/>
          <p:nvPr/>
        </p:nvSpPr>
        <p:spPr>
          <a:xfrm>
            <a:off x="4100550" y="1642070"/>
            <a:ext cx="218689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ED00FA-541F-3DFC-5DDA-04FC9F45D7CC}"/>
              </a:ext>
            </a:extLst>
          </p:cNvPr>
          <p:cNvSpPr/>
          <p:nvPr/>
        </p:nvSpPr>
        <p:spPr>
          <a:xfrm>
            <a:off x="3018882" y="4263673"/>
            <a:ext cx="218689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4DFE0D-2D19-125B-D21C-751F35B647E8}"/>
              </a:ext>
            </a:extLst>
          </p:cNvPr>
          <p:cNvSpPr/>
          <p:nvPr/>
        </p:nvSpPr>
        <p:spPr>
          <a:xfrm>
            <a:off x="3513253" y="2944084"/>
            <a:ext cx="218689" cy="32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360;p33">
            <a:extLst>
              <a:ext uri="{FF2B5EF4-FFF2-40B4-BE49-F238E27FC236}">
                <a16:creationId xmlns:a16="http://schemas.microsoft.com/office/drawing/2014/main" id="{EE857A91-F391-F844-D24B-6FB29FE004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02" y="20667"/>
            <a:ext cx="8712198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Choose the word or phrase that needs correcting.</a:t>
            </a:r>
          </a:p>
        </p:txBody>
      </p:sp>
      <p:sp>
        <p:nvSpPr>
          <p:cNvPr id="6" name="Subtitle 10">
            <a:extLst>
              <a:ext uri="{FF2B5EF4-FFF2-40B4-BE49-F238E27FC236}">
                <a16:creationId xmlns:a16="http://schemas.microsoft.com/office/drawing/2014/main" id="{AA87A1CD-6147-6F8E-2251-707856601248}"/>
              </a:ext>
            </a:extLst>
          </p:cNvPr>
          <p:cNvSpPr txBox="1">
            <a:spLocks/>
          </p:cNvSpPr>
          <p:nvPr/>
        </p:nvSpPr>
        <p:spPr>
          <a:xfrm>
            <a:off x="215901" y="1199867"/>
            <a:ext cx="8712198" cy="4262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1. </a:t>
            </a:r>
            <a:r>
              <a:rPr lang="en-US" sz="1700" u="sng" dirty="0"/>
              <a:t>Bring</a:t>
            </a:r>
            <a:r>
              <a:rPr lang="en-US" sz="1700" dirty="0"/>
              <a:t> a raincoat </a:t>
            </a:r>
            <a:r>
              <a:rPr lang="en-US" sz="1700" u="sng" dirty="0"/>
              <a:t>because</a:t>
            </a:r>
            <a:r>
              <a:rPr lang="en-US" sz="1700" dirty="0"/>
              <a:t> </a:t>
            </a:r>
            <a:r>
              <a:rPr lang="en-US" sz="1700" u="sng" dirty="0"/>
              <a:t>it</a:t>
            </a:r>
            <a:r>
              <a:rPr lang="en-US" sz="1700" dirty="0"/>
              <a:t> might </a:t>
            </a:r>
            <a:r>
              <a:rPr lang="en-US" sz="1700" u="sng" dirty="0"/>
              <a:t>to rain </a:t>
            </a:r>
            <a:r>
              <a:rPr lang="en-US" sz="1700" dirty="0"/>
              <a:t>today!</a:t>
            </a: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       A	                        B       C	   D</a:t>
            </a: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</a:rPr>
              <a:t>to rain </a:t>
            </a:r>
            <a:r>
              <a:rPr lang="en-US" sz="1700" dirty="0">
                <a:solidFill>
                  <a:srgbClr val="FF0000"/>
                </a:solidFill>
                <a:sym typeface="Wingdings" panose="05000000000000000000" pitchFamily="2" charset="2"/>
              </a:rPr>
              <a:t> rain </a:t>
            </a:r>
            <a:endParaRPr lang="en-US" sz="1700" dirty="0">
              <a:solidFill>
                <a:srgbClr val="FF0000"/>
              </a:solidFill>
            </a:endParaRP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2. Everyone </a:t>
            </a:r>
            <a:r>
              <a:rPr lang="en-US" sz="1700" u="sng" dirty="0"/>
              <a:t>believes</a:t>
            </a:r>
            <a:r>
              <a:rPr lang="en-US" sz="1700" dirty="0"/>
              <a:t> that Josh </a:t>
            </a:r>
            <a:r>
              <a:rPr lang="en-US" sz="1700" u="sng" dirty="0"/>
              <a:t>stays</a:t>
            </a:r>
            <a:r>
              <a:rPr lang="en-US" sz="1700" dirty="0"/>
              <a:t> </a:t>
            </a:r>
            <a:r>
              <a:rPr lang="en-US" sz="1700" u="sng" dirty="0"/>
              <a:t>at</a:t>
            </a:r>
            <a:r>
              <a:rPr lang="en-US" sz="1700" dirty="0"/>
              <a:t> home </a:t>
            </a:r>
            <a:r>
              <a:rPr lang="en-US" sz="1700" u="sng" dirty="0"/>
              <a:t>all day</a:t>
            </a:r>
            <a:r>
              <a:rPr lang="en-US" sz="1700" dirty="0"/>
              <a:t> tomorrow.</a:t>
            </a: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 		            A		         B     C	    D</a:t>
            </a: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</a:rPr>
              <a:t>stays </a:t>
            </a:r>
            <a:r>
              <a:rPr lang="en-US" sz="1700" dirty="0">
                <a:solidFill>
                  <a:srgbClr val="FF0000"/>
                </a:solidFill>
                <a:sym typeface="Wingdings" panose="05000000000000000000" pitchFamily="2" charset="2"/>
              </a:rPr>
              <a:t> will stay</a:t>
            </a:r>
            <a:endParaRPr lang="en-US" sz="1700" dirty="0">
              <a:solidFill>
                <a:srgbClr val="FF0000"/>
              </a:solidFill>
            </a:endParaRP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3. </a:t>
            </a:r>
            <a:r>
              <a:rPr lang="en-US" sz="1700" u="sng" dirty="0"/>
              <a:t>What</a:t>
            </a:r>
            <a:r>
              <a:rPr lang="en-US" sz="1700" dirty="0"/>
              <a:t> type of house </a:t>
            </a:r>
            <a:r>
              <a:rPr lang="en-US" sz="1700" u="sng" dirty="0"/>
              <a:t>you will live</a:t>
            </a:r>
            <a:r>
              <a:rPr lang="en-US" sz="1700" dirty="0"/>
              <a:t> </a:t>
            </a:r>
            <a:r>
              <a:rPr lang="en-US" sz="1700" u="sng" dirty="0"/>
              <a:t>in</a:t>
            </a:r>
            <a:r>
              <a:rPr lang="en-US" sz="1700" dirty="0"/>
              <a:t> </a:t>
            </a:r>
            <a:r>
              <a:rPr lang="en-US" sz="1700" u="sng" dirty="0"/>
              <a:t>the</a:t>
            </a:r>
            <a:r>
              <a:rPr lang="en-US" sz="1700" dirty="0"/>
              <a:t> future ?</a:t>
            </a: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/>
              <a:t>       A			B            C   D</a:t>
            </a: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700" dirty="0">
                <a:solidFill>
                  <a:srgbClr val="FF0000"/>
                </a:solidFill>
              </a:rPr>
              <a:t>you will live </a:t>
            </a:r>
            <a:r>
              <a:rPr lang="en-US" sz="1700" dirty="0">
                <a:solidFill>
                  <a:srgbClr val="FF0000"/>
                </a:solidFill>
                <a:sym typeface="Wingdings" panose="05000000000000000000" pitchFamily="2" charset="2"/>
              </a:rPr>
              <a:t> will you live</a:t>
            </a:r>
            <a:endParaRPr lang="en-US" sz="1700" dirty="0">
              <a:solidFill>
                <a:srgbClr val="FF0000"/>
              </a:solidFill>
            </a:endParaRPr>
          </a:p>
          <a:p>
            <a:pPr algn="l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83917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Real Estate Open House Meeting by Slidesgo">
  <a:themeElements>
    <a:clrScheme name="Simple Light">
      <a:dk1>
        <a:srgbClr val="150100"/>
      </a:dk1>
      <a:lt1>
        <a:srgbClr val="5A2D2A"/>
      </a:lt1>
      <a:dk2>
        <a:srgbClr val="C1674F"/>
      </a:dk2>
      <a:lt2>
        <a:srgbClr val="FFB096"/>
      </a:lt2>
      <a:accent1>
        <a:srgbClr val="F5E0D1"/>
      </a:accent1>
      <a:accent2>
        <a:srgbClr val="BFB27D"/>
      </a:accent2>
      <a:accent3>
        <a:srgbClr val="FFA84B"/>
      </a:accent3>
      <a:accent4>
        <a:srgbClr val="ADC3D5"/>
      </a:accent4>
      <a:accent5>
        <a:srgbClr val="4971C9"/>
      </a:accent5>
      <a:accent6>
        <a:srgbClr val="FFFFFF"/>
      </a:accent6>
      <a:hlink>
        <a:srgbClr val="5A2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1502</Words>
  <Application>Microsoft Macintosh PowerPoint</Application>
  <PresentationFormat>On-screen Show (16:9)</PresentationFormat>
  <Paragraphs>117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Fira Sans</vt:lpstr>
      <vt:lpstr>Swanky and Moo Moo</vt:lpstr>
      <vt:lpstr>Raleway</vt:lpstr>
      <vt:lpstr>Nunito</vt:lpstr>
      <vt:lpstr>Viga</vt:lpstr>
      <vt:lpstr>Real Estate Open House Meeting by Slidesgo</vt:lpstr>
      <vt:lpstr>Unit 10:  Our Houses In The Future  </vt:lpstr>
      <vt:lpstr>Choose the best answer to complete the sentences.</vt:lpstr>
      <vt:lpstr>Choose the best answer to complete the sentences.</vt:lpstr>
      <vt:lpstr>Choose the best answer to complete the sentences.</vt:lpstr>
      <vt:lpstr>Choose the best answer to complete the sentences.</vt:lpstr>
      <vt:lpstr>Choose the best answer to complete the sentences.</vt:lpstr>
      <vt:lpstr>Choose the best answer to complete the sentences.</vt:lpstr>
      <vt:lpstr>Choose the best answer to complete the sentences.</vt:lpstr>
      <vt:lpstr>Choose the word or phrase that needs correcting.</vt:lpstr>
      <vt:lpstr>Choose the word or phrase that needs correcting.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10:  Our Houses In The Future</dc:title>
  <dc:creator>nhi tran</dc:creator>
  <cp:lastModifiedBy>Microsoft Office User</cp:lastModifiedBy>
  <cp:revision>4</cp:revision>
  <dcterms:modified xsi:type="dcterms:W3CDTF">2025-03-28T08:06:22Z</dcterms:modified>
</cp:coreProperties>
</file>