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7913D-07B5-403E-9E2C-17540E8216C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F961EF7-09EF-4EA7-AEBE-8919E36089E3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Dạng 1: Thực hiện phép tính.</a:t>
          </a:r>
          <a:endParaRPr lang="en-US" dirty="0"/>
        </a:p>
      </dgm:t>
    </dgm:pt>
    <dgm:pt modelId="{BA295C75-F623-4392-972B-8B4B3CFB1E00}" type="parTrans" cxnId="{24BFFE87-4225-4D5F-8039-5A861C81149A}">
      <dgm:prSet/>
      <dgm:spPr/>
      <dgm:t>
        <a:bodyPr/>
        <a:lstStyle/>
        <a:p>
          <a:endParaRPr lang="en-US"/>
        </a:p>
      </dgm:t>
    </dgm:pt>
    <dgm:pt modelId="{FEFF6EE0-5AD4-462B-A36D-9467F3A83480}" type="sibTrans" cxnId="{24BFFE87-4225-4D5F-8039-5A861C81149A}">
      <dgm:prSet/>
      <dgm:spPr/>
      <dgm:t>
        <a:bodyPr/>
        <a:lstStyle/>
        <a:p>
          <a:endParaRPr lang="en-US"/>
        </a:p>
      </dgm:t>
    </dgm:pt>
    <dgm:pt modelId="{10BAB9B8-ADB9-44F7-992E-FB14FC7A82F6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2: </a:t>
          </a:r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Hàm số</a:t>
          </a:r>
          <a:endParaRPr lang="en-US" dirty="0"/>
        </a:p>
      </dgm:t>
    </dgm:pt>
    <dgm:pt modelId="{413BC73F-7343-47CD-BFC9-BBD8697216F0}" type="parTrans" cxnId="{FCA5F9A3-B752-44C0-9341-DD50F82E47E1}">
      <dgm:prSet/>
      <dgm:spPr/>
      <dgm:t>
        <a:bodyPr/>
        <a:lstStyle/>
        <a:p>
          <a:endParaRPr lang="en-US"/>
        </a:p>
      </dgm:t>
    </dgm:pt>
    <dgm:pt modelId="{3B1B1FB0-F7CC-4660-BF0C-23E84ACA19D7}" type="sibTrans" cxnId="{FCA5F9A3-B752-44C0-9341-DD50F82E47E1}">
      <dgm:prSet/>
      <dgm:spPr/>
      <dgm:t>
        <a:bodyPr/>
        <a:lstStyle/>
        <a:p>
          <a:endParaRPr lang="en-US"/>
        </a:p>
      </dgm:t>
    </dgm:pt>
    <dgm:pt modelId="{F09EA305-22BE-45C1-AD44-C8B377F9E407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Dạng 3: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Giải phương trình vô tỉ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05D3A-0BD5-4032-AF7A-C91FFD9FEF93}" type="parTrans" cxnId="{2E9CFBBF-9978-4205-A9F2-59B45A4E4B30}">
      <dgm:prSet/>
      <dgm:spPr/>
      <dgm:t>
        <a:bodyPr/>
        <a:lstStyle/>
        <a:p>
          <a:endParaRPr lang="en-US"/>
        </a:p>
      </dgm:t>
    </dgm:pt>
    <dgm:pt modelId="{5EF94217-0B26-493C-87D5-A82DB9D731E4}" type="sibTrans" cxnId="{2E9CFBBF-9978-4205-A9F2-59B45A4E4B30}">
      <dgm:prSet/>
      <dgm:spPr/>
      <dgm:t>
        <a:bodyPr/>
        <a:lstStyle/>
        <a:p>
          <a:endParaRPr lang="en-US"/>
        </a:p>
      </dgm:t>
    </dgm:pt>
    <dgm:pt modelId="{DB767305-7702-4D59-AF80-EAAB87CC3530}">
      <dgm:prSet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4: </a:t>
          </a:r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Rút gọn biểu thức.</a:t>
          </a:r>
          <a:endParaRPr lang="en-US" dirty="0"/>
        </a:p>
      </dgm:t>
    </dgm:pt>
    <dgm:pt modelId="{9CDC9F82-1914-4659-97D5-56F2B88CDD58}" type="parTrans" cxnId="{FAFB4F3A-DDDC-4A90-B498-9C9E4E60A48B}">
      <dgm:prSet/>
      <dgm:spPr/>
      <dgm:t>
        <a:bodyPr/>
        <a:lstStyle/>
        <a:p>
          <a:endParaRPr lang="en-US"/>
        </a:p>
      </dgm:t>
    </dgm:pt>
    <dgm:pt modelId="{B83280A0-BCCE-42C4-AA8C-39460B0E6D13}" type="sibTrans" cxnId="{FAFB4F3A-DDDC-4A90-B498-9C9E4E60A48B}">
      <dgm:prSet/>
      <dgm:spPr/>
      <dgm:t>
        <a:bodyPr/>
        <a:lstStyle/>
        <a:p>
          <a:endParaRPr lang="en-US"/>
        </a:p>
      </dgm:t>
    </dgm:pt>
    <dgm:pt modelId="{D4FB2B1E-4D16-4F0D-A3B2-BADFA54E73DB}" type="pres">
      <dgm:prSet presAssocID="{FD97913D-07B5-403E-9E2C-17540E8216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3E12A4-6F27-463B-8896-B705FE5A79B5}" type="pres">
      <dgm:prSet presAssocID="{5F961EF7-09EF-4EA7-AEBE-8919E36089E3}" presName="parentLin" presStyleCnt="0"/>
      <dgm:spPr/>
    </dgm:pt>
    <dgm:pt modelId="{0B0C590B-B189-49EF-B331-F3B2133FF172}" type="pres">
      <dgm:prSet presAssocID="{5F961EF7-09EF-4EA7-AEBE-8919E36089E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6016605-AD7A-4837-8AF1-E9A5C26F3280}" type="pres">
      <dgm:prSet presAssocID="{5F961EF7-09EF-4EA7-AEBE-8919E36089E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4EBC2-5C2A-4656-A851-52AD26A75881}" type="pres">
      <dgm:prSet presAssocID="{5F961EF7-09EF-4EA7-AEBE-8919E36089E3}" presName="negativeSpace" presStyleCnt="0"/>
      <dgm:spPr/>
    </dgm:pt>
    <dgm:pt modelId="{A757CCEE-BBC0-4395-B3C4-D3D4F3F1CD2D}" type="pres">
      <dgm:prSet presAssocID="{5F961EF7-09EF-4EA7-AEBE-8919E36089E3}" presName="childText" presStyleLbl="conFgAcc1" presStyleIdx="0" presStyleCnt="4">
        <dgm:presLayoutVars>
          <dgm:bulletEnabled val="1"/>
        </dgm:presLayoutVars>
      </dgm:prSet>
      <dgm:spPr/>
    </dgm:pt>
    <dgm:pt modelId="{66159693-E8B2-4D09-BF2F-426CF6D5DCA8}" type="pres">
      <dgm:prSet presAssocID="{FEFF6EE0-5AD4-462B-A36D-9467F3A83480}" presName="spaceBetweenRectangles" presStyleCnt="0"/>
      <dgm:spPr/>
    </dgm:pt>
    <dgm:pt modelId="{D0CDBF64-9ACF-45B1-B1B0-BC308E8EA4E1}" type="pres">
      <dgm:prSet presAssocID="{10BAB9B8-ADB9-44F7-992E-FB14FC7A82F6}" presName="parentLin" presStyleCnt="0"/>
      <dgm:spPr/>
    </dgm:pt>
    <dgm:pt modelId="{5FEF4B09-AA64-4375-87B6-5827D470A8F6}" type="pres">
      <dgm:prSet presAssocID="{10BAB9B8-ADB9-44F7-992E-FB14FC7A82F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BF8FDD9-6E70-4C0B-9095-CB42D36C1661}" type="pres">
      <dgm:prSet presAssocID="{10BAB9B8-ADB9-44F7-992E-FB14FC7A82F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C6E6C-BE51-40D8-A848-D539A9123E13}" type="pres">
      <dgm:prSet presAssocID="{10BAB9B8-ADB9-44F7-992E-FB14FC7A82F6}" presName="negativeSpace" presStyleCnt="0"/>
      <dgm:spPr/>
    </dgm:pt>
    <dgm:pt modelId="{51182240-FAC7-4EA1-A4B4-DCE5AA2DBB8A}" type="pres">
      <dgm:prSet presAssocID="{10BAB9B8-ADB9-44F7-992E-FB14FC7A82F6}" presName="childText" presStyleLbl="conFgAcc1" presStyleIdx="1" presStyleCnt="4">
        <dgm:presLayoutVars>
          <dgm:bulletEnabled val="1"/>
        </dgm:presLayoutVars>
      </dgm:prSet>
      <dgm:spPr/>
    </dgm:pt>
    <dgm:pt modelId="{399EF3D0-DEE8-4EEE-A3FA-627C6EAFD424}" type="pres">
      <dgm:prSet presAssocID="{3B1B1FB0-F7CC-4660-BF0C-23E84ACA19D7}" presName="spaceBetweenRectangles" presStyleCnt="0"/>
      <dgm:spPr/>
    </dgm:pt>
    <dgm:pt modelId="{CBD17D58-E5A8-49C1-80D2-912D5C77B92C}" type="pres">
      <dgm:prSet presAssocID="{F09EA305-22BE-45C1-AD44-C8B377F9E407}" presName="parentLin" presStyleCnt="0"/>
      <dgm:spPr/>
    </dgm:pt>
    <dgm:pt modelId="{7BEF9B33-5801-4FE1-AD57-893620AB111A}" type="pres">
      <dgm:prSet presAssocID="{F09EA305-22BE-45C1-AD44-C8B377F9E40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5318C99-326F-49CF-92B8-191CF1A07CFA}" type="pres">
      <dgm:prSet presAssocID="{F09EA305-22BE-45C1-AD44-C8B377F9E407}" presName="parentText" presStyleLbl="node1" presStyleIdx="2" presStyleCnt="4" custScaleX="1024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0368F-49AD-4D77-B187-7476F3E6912A}" type="pres">
      <dgm:prSet presAssocID="{F09EA305-22BE-45C1-AD44-C8B377F9E407}" presName="negativeSpace" presStyleCnt="0"/>
      <dgm:spPr/>
    </dgm:pt>
    <dgm:pt modelId="{364B202B-5F48-4F2E-B96C-EDEF134AD33D}" type="pres">
      <dgm:prSet presAssocID="{F09EA305-22BE-45C1-AD44-C8B377F9E407}" presName="childText" presStyleLbl="conFgAcc1" presStyleIdx="2" presStyleCnt="4">
        <dgm:presLayoutVars>
          <dgm:bulletEnabled val="1"/>
        </dgm:presLayoutVars>
      </dgm:prSet>
      <dgm:spPr/>
    </dgm:pt>
    <dgm:pt modelId="{3C2F5A07-6504-4620-9037-D0C090457F1A}" type="pres">
      <dgm:prSet presAssocID="{5EF94217-0B26-493C-87D5-A82DB9D731E4}" presName="spaceBetweenRectangles" presStyleCnt="0"/>
      <dgm:spPr/>
    </dgm:pt>
    <dgm:pt modelId="{04B4DFF8-77A5-44CB-82A7-1649F4262596}" type="pres">
      <dgm:prSet presAssocID="{DB767305-7702-4D59-AF80-EAAB87CC3530}" presName="parentLin" presStyleCnt="0"/>
      <dgm:spPr/>
    </dgm:pt>
    <dgm:pt modelId="{85E309A8-5D8B-4873-BC8C-0BB9F2214A8F}" type="pres">
      <dgm:prSet presAssocID="{DB767305-7702-4D59-AF80-EAAB87CC353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03CCE75-11FF-4C8D-B758-E2DB3D15B176}" type="pres">
      <dgm:prSet presAssocID="{DB767305-7702-4D59-AF80-EAAB87CC353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B35-D103-4E44-B695-9A0DC7C8DBF0}" type="pres">
      <dgm:prSet presAssocID="{DB767305-7702-4D59-AF80-EAAB87CC3530}" presName="negativeSpace" presStyleCnt="0"/>
      <dgm:spPr/>
    </dgm:pt>
    <dgm:pt modelId="{F6EE65E6-B673-40BC-B7E4-C47E6AD7E845}" type="pres">
      <dgm:prSet presAssocID="{DB767305-7702-4D59-AF80-EAAB87CC353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CD8695-8586-4E46-83E9-EDA50FE44BDD}" type="presOf" srcId="{DB767305-7702-4D59-AF80-EAAB87CC3530}" destId="{603CCE75-11FF-4C8D-B758-E2DB3D15B176}" srcOrd="1" destOrd="0" presId="urn:microsoft.com/office/officeart/2005/8/layout/list1"/>
    <dgm:cxn modelId="{9ED79543-1860-4BBB-9312-039CCD13CA6A}" type="presOf" srcId="{5F961EF7-09EF-4EA7-AEBE-8919E36089E3}" destId="{36016605-AD7A-4837-8AF1-E9A5C26F3280}" srcOrd="1" destOrd="0" presId="urn:microsoft.com/office/officeart/2005/8/layout/list1"/>
    <dgm:cxn modelId="{24BFFE87-4225-4D5F-8039-5A861C81149A}" srcId="{FD97913D-07B5-403E-9E2C-17540E8216C2}" destId="{5F961EF7-09EF-4EA7-AEBE-8919E36089E3}" srcOrd="0" destOrd="0" parTransId="{BA295C75-F623-4392-972B-8B4B3CFB1E00}" sibTransId="{FEFF6EE0-5AD4-462B-A36D-9467F3A83480}"/>
    <dgm:cxn modelId="{D602CE72-4EA3-4985-92D8-4695949FAA54}" type="presOf" srcId="{F09EA305-22BE-45C1-AD44-C8B377F9E407}" destId="{7BEF9B33-5801-4FE1-AD57-893620AB111A}" srcOrd="0" destOrd="0" presId="urn:microsoft.com/office/officeart/2005/8/layout/list1"/>
    <dgm:cxn modelId="{DF944567-798D-4AFB-BFF8-AEB6130DB081}" type="presOf" srcId="{5F961EF7-09EF-4EA7-AEBE-8919E36089E3}" destId="{0B0C590B-B189-49EF-B331-F3B2133FF172}" srcOrd="0" destOrd="0" presId="urn:microsoft.com/office/officeart/2005/8/layout/list1"/>
    <dgm:cxn modelId="{FAFB4F3A-DDDC-4A90-B498-9C9E4E60A48B}" srcId="{FD97913D-07B5-403E-9E2C-17540E8216C2}" destId="{DB767305-7702-4D59-AF80-EAAB87CC3530}" srcOrd="3" destOrd="0" parTransId="{9CDC9F82-1914-4659-97D5-56F2B88CDD58}" sibTransId="{B83280A0-BCCE-42C4-AA8C-39460B0E6D13}"/>
    <dgm:cxn modelId="{9966B9B1-7B53-4B76-A1E3-6A5725F774CA}" type="presOf" srcId="{F09EA305-22BE-45C1-AD44-C8B377F9E407}" destId="{95318C99-326F-49CF-92B8-191CF1A07CFA}" srcOrd="1" destOrd="0" presId="urn:microsoft.com/office/officeart/2005/8/layout/list1"/>
    <dgm:cxn modelId="{75153F93-8CF6-4E60-941F-3723CD422803}" type="presOf" srcId="{DB767305-7702-4D59-AF80-EAAB87CC3530}" destId="{85E309A8-5D8B-4873-BC8C-0BB9F2214A8F}" srcOrd="0" destOrd="0" presId="urn:microsoft.com/office/officeart/2005/8/layout/list1"/>
    <dgm:cxn modelId="{FCA5F9A3-B752-44C0-9341-DD50F82E47E1}" srcId="{FD97913D-07B5-403E-9E2C-17540E8216C2}" destId="{10BAB9B8-ADB9-44F7-992E-FB14FC7A82F6}" srcOrd="1" destOrd="0" parTransId="{413BC73F-7343-47CD-BFC9-BBD8697216F0}" sibTransId="{3B1B1FB0-F7CC-4660-BF0C-23E84ACA19D7}"/>
    <dgm:cxn modelId="{3F035F9A-0A72-48A1-89B2-DA02CCFE6D51}" type="presOf" srcId="{10BAB9B8-ADB9-44F7-992E-FB14FC7A82F6}" destId="{6BF8FDD9-6E70-4C0B-9095-CB42D36C1661}" srcOrd="1" destOrd="0" presId="urn:microsoft.com/office/officeart/2005/8/layout/list1"/>
    <dgm:cxn modelId="{2E9CFBBF-9978-4205-A9F2-59B45A4E4B30}" srcId="{FD97913D-07B5-403E-9E2C-17540E8216C2}" destId="{F09EA305-22BE-45C1-AD44-C8B377F9E407}" srcOrd="2" destOrd="0" parTransId="{A5D05D3A-0BD5-4032-AF7A-C91FFD9FEF93}" sibTransId="{5EF94217-0B26-493C-87D5-A82DB9D731E4}"/>
    <dgm:cxn modelId="{388EFA71-EC4E-4E23-89A8-2F8A418FD23A}" type="presOf" srcId="{FD97913D-07B5-403E-9E2C-17540E8216C2}" destId="{D4FB2B1E-4D16-4F0D-A3B2-BADFA54E73DB}" srcOrd="0" destOrd="0" presId="urn:microsoft.com/office/officeart/2005/8/layout/list1"/>
    <dgm:cxn modelId="{E4A167AE-35AB-4718-99EB-2C6936295766}" type="presOf" srcId="{10BAB9B8-ADB9-44F7-992E-FB14FC7A82F6}" destId="{5FEF4B09-AA64-4375-87B6-5827D470A8F6}" srcOrd="0" destOrd="0" presId="urn:microsoft.com/office/officeart/2005/8/layout/list1"/>
    <dgm:cxn modelId="{FB0796BD-879E-42B3-B4E4-F2339C1058DA}" type="presParOf" srcId="{D4FB2B1E-4D16-4F0D-A3B2-BADFA54E73DB}" destId="{353E12A4-6F27-463B-8896-B705FE5A79B5}" srcOrd="0" destOrd="0" presId="urn:microsoft.com/office/officeart/2005/8/layout/list1"/>
    <dgm:cxn modelId="{974F5B82-0875-4473-9634-16B0EED994A7}" type="presParOf" srcId="{353E12A4-6F27-463B-8896-B705FE5A79B5}" destId="{0B0C590B-B189-49EF-B331-F3B2133FF172}" srcOrd="0" destOrd="0" presId="urn:microsoft.com/office/officeart/2005/8/layout/list1"/>
    <dgm:cxn modelId="{8CFCC860-5E3C-42A3-8C1E-47F5CA865A26}" type="presParOf" srcId="{353E12A4-6F27-463B-8896-B705FE5A79B5}" destId="{36016605-AD7A-4837-8AF1-E9A5C26F3280}" srcOrd="1" destOrd="0" presId="urn:microsoft.com/office/officeart/2005/8/layout/list1"/>
    <dgm:cxn modelId="{870754A0-D367-49A8-B0AE-9BE83BBED466}" type="presParOf" srcId="{D4FB2B1E-4D16-4F0D-A3B2-BADFA54E73DB}" destId="{0704EBC2-5C2A-4656-A851-52AD26A75881}" srcOrd="1" destOrd="0" presId="urn:microsoft.com/office/officeart/2005/8/layout/list1"/>
    <dgm:cxn modelId="{1FEEB5D9-0F12-4A2E-B5A5-7AB2628D58A2}" type="presParOf" srcId="{D4FB2B1E-4D16-4F0D-A3B2-BADFA54E73DB}" destId="{A757CCEE-BBC0-4395-B3C4-D3D4F3F1CD2D}" srcOrd="2" destOrd="0" presId="urn:microsoft.com/office/officeart/2005/8/layout/list1"/>
    <dgm:cxn modelId="{A35CA5C0-55E2-4EF9-8DBA-49C1A49248E7}" type="presParOf" srcId="{D4FB2B1E-4D16-4F0D-A3B2-BADFA54E73DB}" destId="{66159693-E8B2-4D09-BF2F-426CF6D5DCA8}" srcOrd="3" destOrd="0" presId="urn:microsoft.com/office/officeart/2005/8/layout/list1"/>
    <dgm:cxn modelId="{A57851F4-51F8-4605-80A0-E77BBA0884E2}" type="presParOf" srcId="{D4FB2B1E-4D16-4F0D-A3B2-BADFA54E73DB}" destId="{D0CDBF64-9ACF-45B1-B1B0-BC308E8EA4E1}" srcOrd="4" destOrd="0" presId="urn:microsoft.com/office/officeart/2005/8/layout/list1"/>
    <dgm:cxn modelId="{A7BED405-41B9-4B7F-9734-DF15B5B0B7A7}" type="presParOf" srcId="{D0CDBF64-9ACF-45B1-B1B0-BC308E8EA4E1}" destId="{5FEF4B09-AA64-4375-87B6-5827D470A8F6}" srcOrd="0" destOrd="0" presId="urn:microsoft.com/office/officeart/2005/8/layout/list1"/>
    <dgm:cxn modelId="{78F890ED-CE05-4ABC-BC8F-28E9C9C94DAE}" type="presParOf" srcId="{D0CDBF64-9ACF-45B1-B1B0-BC308E8EA4E1}" destId="{6BF8FDD9-6E70-4C0B-9095-CB42D36C1661}" srcOrd="1" destOrd="0" presId="urn:microsoft.com/office/officeart/2005/8/layout/list1"/>
    <dgm:cxn modelId="{54CD8F4A-F5C6-4B43-8CB6-97E57038C0A2}" type="presParOf" srcId="{D4FB2B1E-4D16-4F0D-A3B2-BADFA54E73DB}" destId="{361C6E6C-BE51-40D8-A848-D539A9123E13}" srcOrd="5" destOrd="0" presId="urn:microsoft.com/office/officeart/2005/8/layout/list1"/>
    <dgm:cxn modelId="{6FEC906F-F4A0-4660-BDC4-7E1E4660F5A6}" type="presParOf" srcId="{D4FB2B1E-4D16-4F0D-A3B2-BADFA54E73DB}" destId="{51182240-FAC7-4EA1-A4B4-DCE5AA2DBB8A}" srcOrd="6" destOrd="0" presId="urn:microsoft.com/office/officeart/2005/8/layout/list1"/>
    <dgm:cxn modelId="{5A09AC0B-5CBE-43F8-AE45-BA8997B30A7F}" type="presParOf" srcId="{D4FB2B1E-4D16-4F0D-A3B2-BADFA54E73DB}" destId="{399EF3D0-DEE8-4EEE-A3FA-627C6EAFD424}" srcOrd="7" destOrd="0" presId="urn:microsoft.com/office/officeart/2005/8/layout/list1"/>
    <dgm:cxn modelId="{BC0DA08C-3536-4154-9DC4-3E30D51469AE}" type="presParOf" srcId="{D4FB2B1E-4D16-4F0D-A3B2-BADFA54E73DB}" destId="{CBD17D58-E5A8-49C1-80D2-912D5C77B92C}" srcOrd="8" destOrd="0" presId="urn:microsoft.com/office/officeart/2005/8/layout/list1"/>
    <dgm:cxn modelId="{98A5006D-D653-4BEA-83FB-40EF7F58A80F}" type="presParOf" srcId="{CBD17D58-E5A8-49C1-80D2-912D5C77B92C}" destId="{7BEF9B33-5801-4FE1-AD57-893620AB111A}" srcOrd="0" destOrd="0" presId="urn:microsoft.com/office/officeart/2005/8/layout/list1"/>
    <dgm:cxn modelId="{56F56131-A890-4E9C-A050-F8375D88C6A0}" type="presParOf" srcId="{CBD17D58-E5A8-49C1-80D2-912D5C77B92C}" destId="{95318C99-326F-49CF-92B8-191CF1A07CFA}" srcOrd="1" destOrd="0" presId="urn:microsoft.com/office/officeart/2005/8/layout/list1"/>
    <dgm:cxn modelId="{D32F320D-48C0-4293-AAFF-63BE8FF4B187}" type="presParOf" srcId="{D4FB2B1E-4D16-4F0D-A3B2-BADFA54E73DB}" destId="{CE10368F-49AD-4D77-B187-7476F3E6912A}" srcOrd="9" destOrd="0" presId="urn:microsoft.com/office/officeart/2005/8/layout/list1"/>
    <dgm:cxn modelId="{CAA0A700-9AAE-46B1-8322-B192A18BEB57}" type="presParOf" srcId="{D4FB2B1E-4D16-4F0D-A3B2-BADFA54E73DB}" destId="{364B202B-5F48-4F2E-B96C-EDEF134AD33D}" srcOrd="10" destOrd="0" presId="urn:microsoft.com/office/officeart/2005/8/layout/list1"/>
    <dgm:cxn modelId="{8961CDBA-77B5-46DF-A6CF-8B7021E12320}" type="presParOf" srcId="{D4FB2B1E-4D16-4F0D-A3B2-BADFA54E73DB}" destId="{3C2F5A07-6504-4620-9037-D0C090457F1A}" srcOrd="11" destOrd="0" presId="urn:microsoft.com/office/officeart/2005/8/layout/list1"/>
    <dgm:cxn modelId="{AEE6499F-0A1E-4EA6-B94E-EA7B1931CA16}" type="presParOf" srcId="{D4FB2B1E-4D16-4F0D-A3B2-BADFA54E73DB}" destId="{04B4DFF8-77A5-44CB-82A7-1649F4262596}" srcOrd="12" destOrd="0" presId="urn:microsoft.com/office/officeart/2005/8/layout/list1"/>
    <dgm:cxn modelId="{46C789A1-DB6B-43C2-9816-F32A247E4F98}" type="presParOf" srcId="{04B4DFF8-77A5-44CB-82A7-1649F4262596}" destId="{85E309A8-5D8B-4873-BC8C-0BB9F2214A8F}" srcOrd="0" destOrd="0" presId="urn:microsoft.com/office/officeart/2005/8/layout/list1"/>
    <dgm:cxn modelId="{B567F15D-CE17-4533-B4C8-CBEA7F5AAFCA}" type="presParOf" srcId="{04B4DFF8-77A5-44CB-82A7-1649F4262596}" destId="{603CCE75-11FF-4C8D-B758-E2DB3D15B176}" srcOrd="1" destOrd="0" presId="urn:microsoft.com/office/officeart/2005/8/layout/list1"/>
    <dgm:cxn modelId="{A9A348F5-BF80-409A-BF2A-353C5719B3CB}" type="presParOf" srcId="{D4FB2B1E-4D16-4F0D-A3B2-BADFA54E73DB}" destId="{54B6BB35-D103-4E44-B695-9A0DC7C8DBF0}" srcOrd="13" destOrd="0" presId="urn:microsoft.com/office/officeart/2005/8/layout/list1"/>
    <dgm:cxn modelId="{93F083BA-A683-48AC-9D6F-EB895946C4FD}" type="presParOf" srcId="{D4FB2B1E-4D16-4F0D-A3B2-BADFA54E73DB}" destId="{F6EE65E6-B673-40BC-B7E4-C47E6AD7E8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7CCEE-BBC0-4395-B3C4-D3D4F3F1CD2D}">
      <dsp:nvSpPr>
        <dsp:cNvPr id="0" name=""/>
        <dsp:cNvSpPr/>
      </dsp:nvSpPr>
      <dsp:spPr>
        <a:xfrm>
          <a:off x="0" y="523786"/>
          <a:ext cx="10332905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16605-AD7A-4837-8AF1-E9A5C26F3280}">
      <dsp:nvSpPr>
        <dsp:cNvPr id="0" name=""/>
        <dsp:cNvSpPr/>
      </dsp:nvSpPr>
      <dsp:spPr>
        <a:xfrm>
          <a:off x="516645" y="66226"/>
          <a:ext cx="7233033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Dạng 1: Thực hiện phép tính.</a:t>
          </a:r>
          <a:endParaRPr lang="en-US" sz="3100" kern="1200" dirty="0"/>
        </a:p>
      </dsp:txBody>
      <dsp:txXfrm>
        <a:off x="561317" y="110898"/>
        <a:ext cx="7143689" cy="825776"/>
      </dsp:txXfrm>
    </dsp:sp>
    <dsp:sp modelId="{51182240-FAC7-4EA1-A4B4-DCE5AA2DBB8A}">
      <dsp:nvSpPr>
        <dsp:cNvPr id="0" name=""/>
        <dsp:cNvSpPr/>
      </dsp:nvSpPr>
      <dsp:spPr>
        <a:xfrm>
          <a:off x="0" y="1929946"/>
          <a:ext cx="10332905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8FDD9-6E70-4C0B-9095-CB42D36C1661}">
      <dsp:nvSpPr>
        <dsp:cNvPr id="0" name=""/>
        <dsp:cNvSpPr/>
      </dsp:nvSpPr>
      <dsp:spPr>
        <a:xfrm>
          <a:off x="516645" y="1472386"/>
          <a:ext cx="7233033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2: </a:t>
          </a:r>
          <a:r>
            <a:rPr lang="en-US" sz="31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Hàm số</a:t>
          </a:r>
          <a:endParaRPr lang="en-US" sz="3100" kern="1200" dirty="0"/>
        </a:p>
      </dsp:txBody>
      <dsp:txXfrm>
        <a:off x="561317" y="1517058"/>
        <a:ext cx="7143689" cy="825776"/>
      </dsp:txXfrm>
    </dsp:sp>
    <dsp:sp modelId="{364B202B-5F48-4F2E-B96C-EDEF134AD33D}">
      <dsp:nvSpPr>
        <dsp:cNvPr id="0" name=""/>
        <dsp:cNvSpPr/>
      </dsp:nvSpPr>
      <dsp:spPr>
        <a:xfrm>
          <a:off x="0" y="3336106"/>
          <a:ext cx="10332905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8C99-326F-49CF-92B8-191CF1A07CFA}">
      <dsp:nvSpPr>
        <dsp:cNvPr id="0" name=""/>
        <dsp:cNvSpPr/>
      </dsp:nvSpPr>
      <dsp:spPr>
        <a:xfrm>
          <a:off x="516645" y="2878546"/>
          <a:ext cx="740908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Dạng 3: 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Giải phương trình vô tỉ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317" y="2923218"/>
        <a:ext cx="7319741" cy="825776"/>
      </dsp:txXfrm>
    </dsp:sp>
    <dsp:sp modelId="{F6EE65E6-B673-40BC-B7E4-C47E6AD7E845}">
      <dsp:nvSpPr>
        <dsp:cNvPr id="0" name=""/>
        <dsp:cNvSpPr/>
      </dsp:nvSpPr>
      <dsp:spPr>
        <a:xfrm>
          <a:off x="0" y="4742266"/>
          <a:ext cx="10332905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CCE75-11FF-4C8D-B758-E2DB3D15B176}">
      <dsp:nvSpPr>
        <dsp:cNvPr id="0" name=""/>
        <dsp:cNvSpPr/>
      </dsp:nvSpPr>
      <dsp:spPr>
        <a:xfrm>
          <a:off x="516645" y="4284706"/>
          <a:ext cx="7233033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4: </a:t>
          </a:r>
          <a:r>
            <a:rPr lang="en-US" sz="31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Rút gọn biểu thức.</a:t>
          </a:r>
          <a:endParaRPr lang="en-US" sz="3100" kern="1200" dirty="0"/>
        </a:p>
      </dsp:txBody>
      <dsp:txXfrm>
        <a:off x="561317" y="4329378"/>
        <a:ext cx="7143689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1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6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3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6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B5B92-DBD3-4BAE-9704-0704A865DC5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AE7D0-FCE3-4CBD-B723-12771A33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0.svg"/><Relationship Id="rId5" Type="http://schemas.openxmlformats.org/officeDocument/2006/relationships/image" Target="../media/image50.svg"/><Relationship Id="rId10" Type="http://schemas.openxmlformats.org/officeDocument/2006/relationships/image" Target="../media/image49.png"/><Relationship Id="rId4" Type="http://schemas.openxmlformats.org/officeDocument/2006/relationships/image" Target="../media/image29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0.svg"/><Relationship Id="rId3" Type="http://schemas.openxmlformats.org/officeDocument/2006/relationships/image" Target="../media/image117.svg"/><Relationship Id="rId7" Type="http://schemas.openxmlformats.org/officeDocument/2006/relationships/image" Target="../media/image2.svg"/><Relationship Id="rId12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2.svg"/><Relationship Id="rId5" Type="http://schemas.openxmlformats.org/officeDocument/2006/relationships/image" Target="../media/image119.svg"/><Relationship Id="rId15" Type="http://schemas.openxmlformats.org/officeDocument/2006/relationships/image" Target="../media/image36.svg"/><Relationship Id="rId10" Type="http://schemas.openxmlformats.org/officeDocument/2006/relationships/image" Target="../media/image34.png"/><Relationship Id="rId4" Type="http://schemas.openxmlformats.org/officeDocument/2006/relationships/image" Target="../media/image51.png"/><Relationship Id="rId9" Type="http://schemas.openxmlformats.org/officeDocument/2006/relationships/image" Target="../media/image6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0.svg"/><Relationship Id="rId10" Type="http://schemas.openxmlformats.org/officeDocument/2006/relationships/diagramData" Target="../diagrams/data1.xml"/><Relationship Id="rId4" Type="http://schemas.openxmlformats.org/officeDocument/2006/relationships/image" Target="../media/image20.png"/><Relationship Id="rId9" Type="http://schemas.openxmlformats.org/officeDocument/2006/relationships/image" Target="../media/image42.sv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54.svg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52.svg"/><Relationship Id="rId19" Type="http://schemas.openxmlformats.org/officeDocument/2006/relationships/oleObject" Target="../embeddings/oleObject4.bin"/><Relationship Id="rId4" Type="http://schemas.openxmlformats.org/officeDocument/2006/relationships/image" Target="../media/image46.svg"/><Relationship Id="rId9" Type="http://schemas.openxmlformats.org/officeDocument/2006/relationships/image" Target="../media/image30.png"/><Relationship Id="rId1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69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12" Type="http://schemas.openxmlformats.org/officeDocument/2006/relationships/image" Target="../media/image42.sv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sv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37.wmf"/><Relationship Id="rId10" Type="http://schemas.openxmlformats.org/officeDocument/2006/relationships/image" Target="../media/image34.svg"/><Relationship Id="rId4" Type="http://schemas.openxmlformats.org/officeDocument/2006/relationships/image" Target="../media/image38.svg"/><Relationship Id="rId9" Type="http://schemas.openxmlformats.org/officeDocument/2006/relationships/image" Target="../media/image40.png"/><Relationship Id="rId1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0.sv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oleObject" Target="../embeddings/oleObject8.bin"/><Relationship Id="rId3" Type="http://schemas.openxmlformats.org/officeDocument/2006/relationships/image" Target="../media/image33.png"/><Relationship Id="rId7" Type="http://schemas.openxmlformats.org/officeDocument/2006/relationships/image" Target="../media/image12.png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sv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4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45.wmf"/><Relationship Id="rId4" Type="http://schemas.openxmlformats.org/officeDocument/2006/relationships/image" Target="../media/image69.sv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8973814" y="-4281244"/>
            <a:ext cx="4427346" cy="5509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1675802" y="672472"/>
            <a:ext cx="5049749" cy="69958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9545">
            <a:off x="7330908" y="-286757"/>
            <a:ext cx="2386701" cy="69431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148579" y="1684494"/>
            <a:ext cx="9894843" cy="3668585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1382420" y="1814455"/>
            <a:ext cx="9433510" cy="3415471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718644" y="1764862"/>
            <a:ext cx="1747311" cy="495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9655077" y="4866362"/>
            <a:ext cx="1818607" cy="5158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7183138" y="5963796"/>
            <a:ext cx="1359182" cy="12677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9806" y="4562088"/>
            <a:ext cx="1484987" cy="24825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345021" y="1935049"/>
            <a:ext cx="941819" cy="957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DAA759-19FF-8EAF-B9F2-6DF997E9483A}"/>
              </a:ext>
            </a:extLst>
          </p:cNvPr>
          <p:cNvSpPr txBox="1"/>
          <p:nvPr/>
        </p:nvSpPr>
        <p:spPr>
          <a:xfrm>
            <a:off x="1828800" y="2362200"/>
            <a:ext cx="8247917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28568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202205" y="-3188889"/>
            <a:ext cx="7222315" cy="1321996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16091" y="-190062"/>
            <a:ext cx="13137289" cy="7389725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432818" y="432701"/>
            <a:ext cx="11326365" cy="7927550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21200" y="14602"/>
            <a:ext cx="2858565" cy="6822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062456" y="4071943"/>
            <a:ext cx="1419509" cy="26646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0628951" y="5218635"/>
            <a:ext cx="849284" cy="18104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2299447" y="1295400"/>
            <a:ext cx="8879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HƯỚNG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DẪN HỌC TẬP Ở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4690749" y="2664295"/>
            <a:ext cx="5316851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</a:t>
            </a:r>
            <a:r>
              <a:rPr lang="pt-BR" sz="2667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học.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4690749" y="4800600"/>
            <a:ext cx="521525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</a:t>
            </a:r>
            <a:r>
              <a:rPr lang="pt-BR" sz="2667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89766" y="2656827"/>
            <a:ext cx="994627" cy="1109624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501862" y="4409775"/>
            <a:ext cx="994627" cy="11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2819733" y="3323222"/>
            <a:ext cx="6096096" cy="7761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8580835" y="-4037892"/>
            <a:ext cx="5181317" cy="690005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1579390" y="1684494"/>
            <a:ext cx="9033221" cy="3668585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1763420" y="1814455"/>
            <a:ext cx="8671510" cy="3415471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018529" y="-5163254"/>
            <a:ext cx="4807520" cy="59822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9184233" y="6376047"/>
            <a:ext cx="2501395" cy="7276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9761629" y="3117651"/>
            <a:ext cx="1193475" cy="22403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02349" y="1359238"/>
            <a:ext cx="994627" cy="11096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161748" y="4579716"/>
            <a:ext cx="1003768" cy="37778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020ECD6-B0E2-0A52-D57D-F7FCCF645C65}"/>
              </a:ext>
            </a:extLst>
          </p:cNvPr>
          <p:cNvSpPr txBox="1"/>
          <p:nvPr/>
        </p:nvSpPr>
        <p:spPr>
          <a:xfrm>
            <a:off x="2276390" y="2254558"/>
            <a:ext cx="7530742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TỚI</a:t>
            </a:r>
          </a:p>
        </p:txBody>
      </p:sp>
    </p:spTree>
    <p:extLst>
      <p:ext uri="{BB962C8B-B14F-4D97-AF65-F5344CB8AC3E}">
        <p14:creationId xmlns:p14="http://schemas.microsoft.com/office/powerpoint/2010/main" val="34055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083991" y="1860035"/>
            <a:ext cx="3008627" cy="42980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8084889" y="631344"/>
            <a:ext cx="3038377" cy="4673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2664995" y="-826161"/>
            <a:ext cx="6783355" cy="818167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2893429" y="1469045"/>
            <a:ext cx="6834191" cy="3892910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32000" y="4600188"/>
            <a:ext cx="1431387" cy="23928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143822" y="906506"/>
            <a:ext cx="1003768" cy="37778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2940761" y="1868504"/>
            <a:ext cx="6663316" cy="144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67" b="1" dirty="0">
                <a:latin typeface="Arial" panose="020B0604020202020204" pitchFamily="34" charset="0"/>
                <a:cs typeface="Arial" panose="020B0604020202020204" pitchFamily="34" charset="0"/>
              </a:rPr>
              <a:t>ÔN TẬP HỌC KÌ I</a:t>
            </a:r>
          </a:p>
        </p:txBody>
      </p:sp>
    </p:spTree>
    <p:extLst>
      <p:ext uri="{BB962C8B-B14F-4D97-AF65-F5344CB8AC3E}">
        <p14:creationId xmlns:p14="http://schemas.microsoft.com/office/powerpoint/2010/main" val="4297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7837817" y="-750226"/>
            <a:ext cx="5371443" cy="18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930505"/>
            <a:ext cx="4700517" cy="49243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1366" y="2350686"/>
            <a:ext cx="344938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6158456" y="1131295"/>
            <a:ext cx="4521200" cy="1348634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1332947" y="4805401"/>
            <a:ext cx="742463" cy="15827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28162" y="677383"/>
            <a:ext cx="819572" cy="8332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201414" y="5603834"/>
            <a:ext cx="1381463" cy="51993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287551" y="6701475"/>
            <a:ext cx="12774123" cy="611864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6463256" y="177424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6183856" y="2864348"/>
            <a:ext cx="4521200" cy="1348634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6201659" y="4597400"/>
            <a:ext cx="4521200" cy="1348634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6531860" y="3440554"/>
            <a:ext cx="32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6627406" y="5202325"/>
            <a:ext cx="32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1027099" y="47161"/>
            <a:ext cx="2400337" cy="70058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85410" y="4916741"/>
            <a:ext cx="1080013" cy="12048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23722" y="433075"/>
            <a:ext cx="941819" cy="9574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174319" y="5733989"/>
            <a:ext cx="1344284" cy="1253851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/>
          </p:nvPr>
        </p:nvGraphicFramePr>
        <p:xfrm>
          <a:off x="548640" y="719666"/>
          <a:ext cx="10332905" cy="558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8015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202205" y="-3188889"/>
            <a:ext cx="7222315" cy="1321996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16091" y="-190062"/>
            <a:ext cx="13137289" cy="73897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 flipV="1">
            <a:off x="1986252" y="-1358358"/>
            <a:ext cx="7928459" cy="113263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21200" y="14602"/>
            <a:ext cx="2858565" cy="6822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938379">
            <a:off x="1062456" y="4071943"/>
            <a:ext cx="1419509" cy="26646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74689" flipH="1">
            <a:off x="10628951" y="5218635"/>
            <a:ext cx="849284" cy="181048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2A799A-946D-1942-D22F-EE48AA1EDD1F}"/>
              </a:ext>
            </a:extLst>
          </p:cNvPr>
          <p:cNvSpPr txBox="1"/>
          <p:nvPr/>
        </p:nvSpPr>
        <p:spPr>
          <a:xfrm>
            <a:off x="2229226" y="741002"/>
            <a:ext cx="305527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44961" y="1358907"/>
            <a:ext cx="10379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3: Giải phương trình vô tỉ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</a:rPr>
              <a:t>Bài </a:t>
            </a:r>
            <a:r>
              <a:rPr lang="en-US" sz="3200" dirty="0">
                <a:latin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</a:rPr>
              <a:t>:</a:t>
            </a:r>
            <a:endParaRPr lang="en-US" sz="32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79552"/>
              </p:ext>
            </p:extLst>
          </p:nvPr>
        </p:nvGraphicFramePr>
        <p:xfrm>
          <a:off x="2567326" y="2362333"/>
          <a:ext cx="5873461" cy="8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3" imgW="3035160" imgH="444240" progId="Equation.DSMT4">
                  <p:embed/>
                </p:oleObj>
              </mc:Choice>
              <mc:Fallback>
                <p:oleObj name="Equation" r:id="rId13" imgW="3035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67326" y="2362333"/>
                        <a:ext cx="5873461" cy="8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82492"/>
              </p:ext>
            </p:extLst>
          </p:nvPr>
        </p:nvGraphicFramePr>
        <p:xfrm>
          <a:off x="2567327" y="3221916"/>
          <a:ext cx="6065685" cy="58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5" imgW="2654280" imgH="253800" progId="Equation.DSMT4">
                  <p:embed/>
                </p:oleObj>
              </mc:Choice>
              <mc:Fallback>
                <p:oleObj name="Equation" r:id="rId15" imgW="2654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67327" y="3221916"/>
                        <a:ext cx="6065685" cy="58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271737"/>
              </p:ext>
            </p:extLst>
          </p:nvPr>
        </p:nvGraphicFramePr>
        <p:xfrm>
          <a:off x="2590800" y="3890962"/>
          <a:ext cx="2357718" cy="70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7" imgW="1180800" imgH="355320" progId="Equation.DSMT4">
                  <p:embed/>
                </p:oleObj>
              </mc:Choice>
              <mc:Fallback>
                <p:oleObj name="Equation" r:id="rId17" imgW="1180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90800" y="3890962"/>
                        <a:ext cx="2357718" cy="70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94126"/>
              </p:ext>
            </p:extLst>
          </p:nvPr>
        </p:nvGraphicFramePr>
        <p:xfrm>
          <a:off x="2590801" y="4598814"/>
          <a:ext cx="2465294" cy="75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9" imgW="1168200" imgH="355320" progId="Equation.DSMT4">
                  <p:embed/>
                </p:oleObj>
              </mc:Choice>
              <mc:Fallback>
                <p:oleObj name="Equation" r:id="rId19" imgW="11682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90801" y="4598814"/>
                        <a:ext cx="2465294" cy="751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5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0533704" y="-2660332"/>
            <a:ext cx="9547414" cy="136391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7157735" y="40629"/>
            <a:ext cx="1280122" cy="59583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125466" y="713136"/>
            <a:ext cx="10185400" cy="513589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-12332" y="4837977"/>
            <a:ext cx="1193475" cy="224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406028" y="5677378"/>
            <a:ext cx="718623" cy="15319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5565" y="360237"/>
            <a:ext cx="658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Dạng 4: Rút gọn biểu thức.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565" y="1119274"/>
            <a:ext cx="8599293" cy="1955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429" y="3088710"/>
            <a:ext cx="8776505" cy="21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12818" y="-1997181"/>
            <a:ext cx="13083155" cy="9881695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147093" y="-209713"/>
            <a:ext cx="2489022" cy="72646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8095">
            <a:off x="9891834" y="445644"/>
            <a:ext cx="2012511" cy="4803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3313" y="5283936"/>
            <a:ext cx="887308" cy="9898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3045" y="270318"/>
            <a:ext cx="995152" cy="1011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595840">
            <a:off x="10887213" y="5633545"/>
            <a:ext cx="1155012" cy="10773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95C253C2-01C3-2D9B-73EE-799FCD992211}"/>
                  </a:ext>
                </a:extLst>
              </p:cNvPr>
              <p:cNvSpPr txBox="1"/>
              <p:nvPr/>
            </p:nvSpPr>
            <p:spPr>
              <a:xfrm>
                <a:off x="1989845" y="1222398"/>
                <a:ext cx="8016303" cy="4011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933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III. VẬN </a:t>
                </a:r>
                <a:r>
                  <a:rPr lang="en-US" sz="2933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</a:p>
              <a:p>
                <a:pPr algn="ctr"/>
                <a:endParaRPr lang="en-US" sz="2933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 điều kiện của biểu thức sau</a:t>
                </a: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≠2</m:t>
                    </m:r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≥0;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≠2</m:t>
                    </m:r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≥0;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lphaUcPeriod"/>
                </a:pP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95C253C2-01C3-2D9B-73EE-799FCD992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45" y="1222398"/>
                <a:ext cx="8016303" cy="4011226"/>
              </a:xfrm>
              <a:prstGeom prst="rect">
                <a:avLst/>
              </a:prstGeom>
              <a:blipFill>
                <a:blip r:embed="rId13"/>
                <a:stretch>
                  <a:fillRect l="-1521" t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871886" y="3858719"/>
            <a:ext cx="612359" cy="608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134167"/>
              </p:ext>
            </p:extLst>
          </p:nvPr>
        </p:nvGraphicFramePr>
        <p:xfrm>
          <a:off x="8494847" y="1939201"/>
          <a:ext cx="16605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4" imgW="787320" imgH="457200" progId="Equation.DSMT4">
                  <p:embed/>
                </p:oleObj>
              </mc:Choice>
              <mc:Fallback>
                <p:oleObj name="Equation" r:id="rId14" imgW="78732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94847" y="1939201"/>
                        <a:ext cx="1660525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1306" y="-4991036"/>
            <a:ext cx="12757873" cy="717630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76413" y="926112"/>
            <a:ext cx="9702800" cy="4730105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5143724" y="882588"/>
            <a:ext cx="2182244" cy="5208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14780" y="2496310"/>
            <a:ext cx="509451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06302" y="1775432"/>
                <a:ext cx="6648995" cy="3358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Câu 2: </a:t>
                </a:r>
                <a:r>
                  <a:rPr lang="en-US" sz="2400" dirty="0" smtClean="0"/>
                  <a:t>Chọn câu trả lời đúng: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/>
                  <a:t>=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400" b="0" dirty="0" smtClean="0"/>
              </a:p>
              <a:p>
                <a:pPr marL="342900" indent="-342900">
                  <a:buFontTx/>
                  <a:buAutoNum type="alphaU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/>
                  <a:t>=</a:t>
                </a:r>
                <a:r>
                  <a:rPr lang="en-US" sz="2400" b="0" dirty="0" smtClean="0"/>
                  <a:t> </a:t>
                </a:r>
                <a:r>
                  <a:rPr lang="en-US" sz="2400" b="0" dirty="0" smtClean="0"/>
                  <a:t>|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−3|</m:t>
                    </m:r>
                  </m:oMath>
                </a14:m>
                <a:endParaRPr lang="en-US" sz="2400" b="0" dirty="0" smtClean="0"/>
              </a:p>
              <a:p>
                <a:pPr marL="342900" indent="-342900">
                  <a:buFontTx/>
                  <a:buAutoNum type="alphaU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/>
                  <a:t>=</a:t>
                </a:r>
                <a:r>
                  <a:rPr lang="en-US" sz="2400" b="0" dirty="0" smtClean="0"/>
                  <a:t> |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−3|</m:t>
                    </m:r>
                  </m:oMath>
                </a14:m>
                <a:endParaRPr lang="en-US" sz="2400" b="0" dirty="0" smtClean="0"/>
              </a:p>
              <a:p>
                <a:pPr marL="342900" indent="-342900">
                  <a:buFontTx/>
                  <a:buAutoNum type="alphaU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/>
                  <a:t>=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b="0" dirty="0" smtClean="0"/>
              </a:p>
              <a:p>
                <a:pPr marL="342900" indent="-342900">
                  <a:buFontTx/>
                  <a:buAutoNum type="alphaUcPeriod"/>
                </a:pPr>
                <a:endParaRPr lang="en-US" sz="2400" b="0" dirty="0" smtClean="0"/>
              </a:p>
              <a:p>
                <a:endParaRPr lang="en-US" sz="2400" b="0" dirty="0" smtClean="0"/>
              </a:p>
              <a:p>
                <a:pPr marL="342900" indent="-342900">
                  <a:buAutoNum type="alphaUcPeriod"/>
                </a:pPr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02" y="1775432"/>
                <a:ext cx="6648995" cy="3358612"/>
              </a:xfrm>
              <a:prstGeom prst="rect">
                <a:avLst/>
              </a:prstGeom>
              <a:blipFill>
                <a:blip r:embed="rId6"/>
                <a:stretch>
                  <a:fillRect l="-1375" t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462529" y="781403"/>
            <a:ext cx="6727371" cy="253193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-287551" y="6701475"/>
            <a:ext cx="12774123" cy="611864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968458">
            <a:off x="341234" y="839532"/>
            <a:ext cx="981057" cy="4566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72256"/>
          <a:stretch>
            <a:fillRect/>
          </a:stretch>
        </p:blipFill>
        <p:spPr>
          <a:xfrm rot="1081854">
            <a:off x="8373440" y="-944433"/>
            <a:ext cx="4912569" cy="16959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938" y="4420022"/>
            <a:ext cx="1364724" cy="228145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31662" y="3268551"/>
            <a:ext cx="483326" cy="539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31662" y="1294137"/>
            <a:ext cx="10607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Câu 3: </a:t>
            </a:r>
            <a:r>
              <a:rPr lang="en-US" sz="2800" dirty="0" smtClean="0"/>
              <a:t>Chọn câu trả lời đúng:</a:t>
            </a:r>
          </a:p>
          <a:p>
            <a:endParaRPr lang="en-US" sz="2800" b="0" dirty="0" smtClean="0">
              <a:ea typeface="Cambria Math" panose="02040503050406030204" pitchFamily="18" charset="0"/>
            </a:endParaRPr>
          </a:p>
          <a:p>
            <a:pPr marL="342900" indent="-342900">
              <a:buAutoNum type="alphaUcPeriod" startAt="2"/>
            </a:pPr>
            <a:endParaRPr lang="en-US" sz="2800" b="0" dirty="0" smtClean="0">
              <a:ea typeface="Cambria Math" panose="02040503050406030204" pitchFamily="18" charset="0"/>
            </a:endParaRPr>
          </a:p>
          <a:p>
            <a:pPr marL="342900" indent="-342900">
              <a:buAutoNum type="alphaUcPeriod"/>
            </a:pP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083861"/>
              </p:ext>
            </p:extLst>
          </p:nvPr>
        </p:nvGraphicFramePr>
        <p:xfrm>
          <a:off x="1570038" y="1849438"/>
          <a:ext cx="48260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9" imgW="2095200" imgH="279360" progId="Equation.DSMT4">
                  <p:embed/>
                </p:oleObj>
              </mc:Choice>
              <mc:Fallback>
                <p:oleObj name="Equation" r:id="rId9" imgW="2095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70038" y="1849438"/>
                        <a:ext cx="4826000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119502"/>
              </p:ext>
            </p:extLst>
          </p:nvPr>
        </p:nvGraphicFramePr>
        <p:xfrm>
          <a:off x="1512887" y="2440442"/>
          <a:ext cx="4626656" cy="67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1" imgW="2006280" imgH="291960" progId="Equation.DSMT4">
                  <p:embed/>
                </p:oleObj>
              </mc:Choice>
              <mc:Fallback>
                <p:oleObj name="Equation" r:id="rId11" imgW="2006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12887" y="2440442"/>
                        <a:ext cx="4626656" cy="673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98293"/>
              </p:ext>
            </p:extLst>
          </p:nvPr>
        </p:nvGraphicFramePr>
        <p:xfrm>
          <a:off x="1512886" y="3110019"/>
          <a:ext cx="4794423" cy="7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3" imgW="1955520" imgH="291960" progId="Equation.DSMT4">
                  <p:embed/>
                </p:oleObj>
              </mc:Choice>
              <mc:Fallback>
                <p:oleObj name="Equation" r:id="rId13" imgW="19555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12886" y="3110019"/>
                        <a:ext cx="4794423" cy="71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025118"/>
              </p:ext>
            </p:extLst>
          </p:nvPr>
        </p:nvGraphicFramePr>
        <p:xfrm>
          <a:off x="1512887" y="3783937"/>
          <a:ext cx="4626656" cy="64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5" imgW="2006280" imgH="279360" progId="Equation.DSMT4">
                  <p:embed/>
                </p:oleObj>
              </mc:Choice>
              <mc:Fallback>
                <p:oleObj name="Equation" r:id="rId15" imgW="2006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12887" y="3783937"/>
                        <a:ext cx="4626656" cy="644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1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171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</cp:revision>
  <dcterms:created xsi:type="dcterms:W3CDTF">2022-12-21T15:58:10Z</dcterms:created>
  <dcterms:modified xsi:type="dcterms:W3CDTF">2022-12-21T16:30:58Z</dcterms:modified>
</cp:coreProperties>
</file>