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5" r:id="rId2"/>
  </p:sldMasterIdLst>
  <p:notesMasterIdLst>
    <p:notesMasterId r:id="rId28"/>
  </p:notesMasterIdLst>
  <p:handoutMasterIdLst>
    <p:handoutMasterId r:id="rId29"/>
  </p:handoutMasterIdLst>
  <p:sldIdLst>
    <p:sldId id="277" r:id="rId3"/>
    <p:sldId id="257" r:id="rId4"/>
    <p:sldId id="387" r:id="rId5"/>
    <p:sldId id="456" r:id="rId6"/>
    <p:sldId id="391" r:id="rId7"/>
    <p:sldId id="309" r:id="rId8"/>
    <p:sldId id="311" r:id="rId9"/>
    <p:sldId id="339" r:id="rId10"/>
    <p:sldId id="461" r:id="rId11"/>
    <p:sldId id="390" r:id="rId12"/>
    <p:sldId id="452" r:id="rId13"/>
    <p:sldId id="448" r:id="rId14"/>
    <p:sldId id="450" r:id="rId15"/>
    <p:sldId id="454" r:id="rId16"/>
    <p:sldId id="293" r:id="rId17"/>
    <p:sldId id="457" r:id="rId18"/>
    <p:sldId id="449" r:id="rId19"/>
    <p:sldId id="392" r:id="rId20"/>
    <p:sldId id="460" r:id="rId21"/>
    <p:sldId id="453" r:id="rId22"/>
    <p:sldId id="455" r:id="rId23"/>
    <p:sldId id="292" r:id="rId24"/>
    <p:sldId id="451" r:id="rId25"/>
    <p:sldId id="287" r:id="rId26"/>
    <p:sldId id="288" r:id="rId27"/>
  </p:sldIdLst>
  <p:sldSz cx="12192000" cy="6858000"/>
  <p:notesSz cx="6858000" cy="9144000"/>
  <p:embeddedFontLst>
    <p:embeddedFont>
      <p:font typeface="맑은 고딕" panose="020B0503020000020004" pitchFamily="34" charset="-127"/>
      <p:regular r:id="rId30"/>
      <p:bold r:id="rId31"/>
    </p:embeddedFont>
    <p:embeddedFont>
      <p:font typeface="#9Slide03 Quicksand" panose="020B0604020202020204" charset="0"/>
      <p:regular r:id="rId32"/>
    </p:embeddedFont>
    <p:embeddedFont>
      <p:font typeface="#9Slide03 Quicksand Bold" panose="020B0604020202020204" charset="0"/>
      <p:bold r:id="rId33"/>
    </p:embeddedFont>
    <p:embeddedFont>
      <p:font typeface="#9Slide03 Quicksand Medium" panose="020B0604020202020204" charset="0"/>
      <p:regular r:id="rId34"/>
    </p:embeddedFont>
    <p:embeddedFont>
      <p:font typeface="#9Slide03 Saira SemiCondensed B" panose="020B0604020202020204" charset="0"/>
      <p:bold r:id="rId35"/>
    </p:embeddedFont>
    <p:embeddedFont>
      <p:font typeface="#9Slide03 Saira SemiCondensed M" panose="020B0604020202020204" charset="0"/>
      <p:regular r:id="rId36"/>
    </p:embeddedFont>
    <p:embeddedFont>
      <p:font typeface="#9Slide05 Atlantika" panose="020B0604020202020204" charset="0"/>
      <p:regular r:id="rId37"/>
    </p:embeddedFont>
    <p:embeddedFont>
      <p:font typeface=".VnTime" panose="020B720000000000000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Montserrat Black" panose="00000A00000000000000" pitchFamily="2" charset="0"/>
      <p:bold r:id="rId43"/>
      <p:boldItalic r:id="rId44"/>
    </p:embeddedFont>
    <p:embeddedFont>
      <p:font typeface="Montserrat Light" panose="00000400000000000000" pitchFamily="2" charset="0"/>
      <p:regular r:id="rId45"/>
      <p:italic r:id="rId4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848484"/>
    <a:srgbClr val="878787"/>
    <a:srgbClr val="10C907"/>
    <a:srgbClr val="FF4558"/>
    <a:srgbClr val="0000FF"/>
    <a:srgbClr val="6860FF"/>
    <a:srgbClr val="D6BA93"/>
    <a:srgbClr val="FFFFFF"/>
    <a:srgbClr val="1E5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89E824-C3D0-4993-9C0B-568A6053D40A}" v="1" dt="2021-12-20T06:20:06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1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i Thuong Nguyen Le" userId="40422bc284eb47a5" providerId="LiveId" clId="{EF83B87E-87A2-4B5A-94FF-E95AD4EC7D13}"/>
    <pc:docChg chg="undo custSel addSld delSld modSld sldOrd modMainMaster">
      <pc:chgData name="Hoai Thuong Nguyen Le" userId="40422bc284eb47a5" providerId="LiveId" clId="{EF83B87E-87A2-4B5A-94FF-E95AD4EC7D13}" dt="2021-09-06T03:55:37.711" v="2309"/>
      <pc:docMkLst>
        <pc:docMk/>
      </pc:docMkLst>
      <pc:sldChg chg="addSp delSp modSp mod">
        <pc:chgData name="Hoai Thuong Nguyen Le" userId="40422bc284eb47a5" providerId="LiveId" clId="{EF83B87E-87A2-4B5A-94FF-E95AD4EC7D13}" dt="2021-09-06T01:59:31.392" v="1375" actId="1076"/>
        <pc:sldMkLst>
          <pc:docMk/>
          <pc:sldMk cId="2448222122" sldId="448"/>
        </pc:sldMkLst>
        <pc:spChg chg="add del">
          <ac:chgData name="Hoai Thuong Nguyen Le" userId="40422bc284eb47a5" providerId="LiveId" clId="{EF83B87E-87A2-4B5A-94FF-E95AD4EC7D13}" dt="2021-09-06T01:21:34.788" v="874"/>
          <ac:spMkLst>
            <pc:docMk/>
            <pc:sldMk cId="2448222122" sldId="448"/>
            <ac:spMk id="4" creationId="{546BB1EA-F24E-4824-BD2F-2C1191553A3A}"/>
          </ac:spMkLst>
        </pc:spChg>
        <pc:spChg chg="add del">
          <ac:chgData name="Hoai Thuong Nguyen Le" userId="40422bc284eb47a5" providerId="LiveId" clId="{EF83B87E-87A2-4B5A-94FF-E95AD4EC7D13}" dt="2021-09-06T01:21:39.959" v="877"/>
          <ac:spMkLst>
            <pc:docMk/>
            <pc:sldMk cId="2448222122" sldId="448"/>
            <ac:spMk id="5" creationId="{3292C1C4-7435-42F8-8973-6930D9BB7158}"/>
          </ac:spMkLst>
        </pc:spChg>
        <pc:spChg chg="add del">
          <ac:chgData name="Hoai Thuong Nguyen Le" userId="40422bc284eb47a5" providerId="LiveId" clId="{EF83B87E-87A2-4B5A-94FF-E95AD4EC7D13}" dt="2021-09-06T01:21:45.030" v="897"/>
          <ac:spMkLst>
            <pc:docMk/>
            <pc:sldMk cId="2448222122" sldId="448"/>
            <ac:spMk id="6" creationId="{FFE3EA6E-B286-4511-A1D7-A55827F1553E}"/>
          </ac:spMkLst>
        </pc:spChg>
        <pc:spChg chg="add del">
          <ac:chgData name="Hoai Thuong Nguyen Le" userId="40422bc284eb47a5" providerId="LiveId" clId="{EF83B87E-87A2-4B5A-94FF-E95AD4EC7D13}" dt="2021-09-06T01:21:49.911" v="900"/>
          <ac:spMkLst>
            <pc:docMk/>
            <pc:sldMk cId="2448222122" sldId="448"/>
            <ac:spMk id="7" creationId="{1EA97409-DC10-4BE5-96F9-3880C378E5ED}"/>
          </ac:spMkLst>
        </pc:spChg>
        <pc:spChg chg="add del">
          <ac:chgData name="Hoai Thuong Nguyen Le" userId="40422bc284eb47a5" providerId="LiveId" clId="{EF83B87E-87A2-4B5A-94FF-E95AD4EC7D13}" dt="2021-09-06T01:22:05.945" v="904"/>
          <ac:spMkLst>
            <pc:docMk/>
            <pc:sldMk cId="2448222122" sldId="448"/>
            <ac:spMk id="8" creationId="{BB75C7C2-344B-4ADB-93F3-BB5DEB8F1D27}"/>
          </ac:spMkLst>
        </pc:spChg>
        <pc:spChg chg="add del">
          <ac:chgData name="Hoai Thuong Nguyen Le" userId="40422bc284eb47a5" providerId="LiveId" clId="{EF83B87E-87A2-4B5A-94FF-E95AD4EC7D13}" dt="2021-09-06T01:22:11.919" v="907"/>
          <ac:spMkLst>
            <pc:docMk/>
            <pc:sldMk cId="2448222122" sldId="448"/>
            <ac:spMk id="9" creationId="{C2F49A11-4629-4D5C-8E66-755959FB5BE9}"/>
          </ac:spMkLst>
        </pc:spChg>
        <pc:spChg chg="add del">
          <ac:chgData name="Hoai Thuong Nguyen Le" userId="40422bc284eb47a5" providerId="LiveId" clId="{EF83B87E-87A2-4B5A-94FF-E95AD4EC7D13}" dt="2021-09-06T01:30:49.683" v="1110"/>
          <ac:spMkLst>
            <pc:docMk/>
            <pc:sldMk cId="2448222122" sldId="448"/>
            <ac:spMk id="15" creationId="{6140AF91-C5BA-4B5A-B92D-F2B546F08914}"/>
          </ac:spMkLst>
        </pc:spChg>
        <pc:spChg chg="mod">
          <ac:chgData name="Hoai Thuong Nguyen Le" userId="40422bc284eb47a5" providerId="LiveId" clId="{EF83B87E-87A2-4B5A-94FF-E95AD4EC7D13}" dt="2021-09-06T01:59:31.392" v="1375" actId="1076"/>
          <ac:spMkLst>
            <pc:docMk/>
            <pc:sldMk cId="2448222122" sldId="448"/>
            <ac:spMk id="16" creationId="{1913A0A9-2F9C-4543-91CA-83FBCC2FD5F6}"/>
          </ac:spMkLst>
        </pc:spChg>
        <pc:spChg chg="mod modVis">
          <ac:chgData name="Hoai Thuong Nguyen Le" userId="40422bc284eb47a5" providerId="LiveId" clId="{EF83B87E-87A2-4B5A-94FF-E95AD4EC7D13}" dt="2021-09-06T01:59:31.392" v="1375" actId="1076"/>
          <ac:spMkLst>
            <pc:docMk/>
            <pc:sldMk cId="2448222122" sldId="448"/>
            <ac:spMk id="17" creationId="{D843A33A-AEEE-48E7-A3C1-4061AE50E7C1}"/>
          </ac:spMkLst>
        </pc:spChg>
        <pc:spChg chg="mod">
          <ac:chgData name="Hoai Thuong Nguyen Le" userId="40422bc284eb47a5" providerId="LiveId" clId="{EF83B87E-87A2-4B5A-94FF-E95AD4EC7D13}" dt="2021-09-06T01:59:31.392" v="1375" actId="1076"/>
          <ac:spMkLst>
            <pc:docMk/>
            <pc:sldMk cId="2448222122" sldId="448"/>
            <ac:spMk id="18" creationId="{32BAA2C1-E1A2-48C5-A617-AB5309C3447B}"/>
          </ac:spMkLst>
        </pc:spChg>
        <pc:spChg chg="del">
          <ac:chgData name="Hoai Thuong Nguyen Le" userId="40422bc284eb47a5" providerId="LiveId" clId="{EF83B87E-87A2-4B5A-94FF-E95AD4EC7D13}" dt="2021-09-06T01:15:30.438" v="628" actId="478"/>
          <ac:spMkLst>
            <pc:docMk/>
            <pc:sldMk cId="2448222122" sldId="448"/>
            <ac:spMk id="19" creationId="{647F4B01-A2B6-41BA-B75D-C94F47D64989}"/>
          </ac:spMkLst>
        </pc:spChg>
        <pc:spChg chg="del">
          <ac:chgData name="Hoai Thuong Nguyen Le" userId="40422bc284eb47a5" providerId="LiveId" clId="{EF83B87E-87A2-4B5A-94FF-E95AD4EC7D13}" dt="2021-09-06T01:15:30.438" v="628" actId="478"/>
          <ac:spMkLst>
            <pc:docMk/>
            <pc:sldMk cId="2448222122" sldId="448"/>
            <ac:spMk id="20" creationId="{17B24B51-CC8D-497F-AEBF-25EFE5ECAAD9}"/>
          </ac:spMkLst>
        </pc:spChg>
        <pc:spChg chg="del">
          <ac:chgData name="Hoai Thuong Nguyen Le" userId="40422bc284eb47a5" providerId="LiveId" clId="{EF83B87E-87A2-4B5A-94FF-E95AD4EC7D13}" dt="2021-09-06T01:27:40.431" v="1003" actId="478"/>
          <ac:spMkLst>
            <pc:docMk/>
            <pc:sldMk cId="2448222122" sldId="448"/>
            <ac:spMk id="21" creationId="{60D04221-F100-47F7-BF29-A345AA23ADCC}"/>
          </ac:spMkLst>
        </pc:spChg>
        <pc:spChg chg="del">
          <ac:chgData name="Hoai Thuong Nguyen Le" userId="40422bc284eb47a5" providerId="LiveId" clId="{EF83B87E-87A2-4B5A-94FF-E95AD4EC7D13}" dt="2021-09-06T01:27:40.431" v="1003" actId="478"/>
          <ac:spMkLst>
            <pc:docMk/>
            <pc:sldMk cId="2448222122" sldId="448"/>
            <ac:spMk id="22" creationId="{C126A8A9-FF8B-42C6-B71E-B3F75CD14902}"/>
          </ac:spMkLst>
        </pc:spChg>
        <pc:spChg chg="del">
          <ac:chgData name="Hoai Thuong Nguyen Le" userId="40422bc284eb47a5" providerId="LiveId" clId="{EF83B87E-87A2-4B5A-94FF-E95AD4EC7D13}" dt="2021-09-06T01:27:40.431" v="1003" actId="478"/>
          <ac:spMkLst>
            <pc:docMk/>
            <pc:sldMk cId="2448222122" sldId="448"/>
            <ac:spMk id="23" creationId="{DD23F9E2-FCFB-4CD5-AF8B-01243B1990F2}"/>
          </ac:spMkLst>
        </pc:spChg>
        <pc:spChg chg="del">
          <ac:chgData name="Hoai Thuong Nguyen Le" userId="40422bc284eb47a5" providerId="LiveId" clId="{EF83B87E-87A2-4B5A-94FF-E95AD4EC7D13}" dt="2021-09-06T01:27:40.431" v="1003" actId="478"/>
          <ac:spMkLst>
            <pc:docMk/>
            <pc:sldMk cId="2448222122" sldId="448"/>
            <ac:spMk id="24" creationId="{D0587D38-A8DD-48EA-98C8-B8321DEA87C7}"/>
          </ac:spMkLst>
        </pc:spChg>
        <pc:spChg chg="mod">
          <ac:chgData name="Hoai Thuong Nguyen Le" userId="40422bc284eb47a5" providerId="LiveId" clId="{EF83B87E-87A2-4B5A-94FF-E95AD4EC7D13}" dt="2021-09-06T01:20:32.908" v="833" actId="164"/>
          <ac:spMkLst>
            <pc:docMk/>
            <pc:sldMk cId="2448222122" sldId="448"/>
            <ac:spMk id="25" creationId="{BFAEAF73-994E-4194-A82D-D1A97138A6B5}"/>
          </ac:spMkLst>
        </pc:spChg>
        <pc:spChg chg="mod">
          <ac:chgData name="Hoai Thuong Nguyen Le" userId="40422bc284eb47a5" providerId="LiveId" clId="{EF83B87E-87A2-4B5A-94FF-E95AD4EC7D13}" dt="2021-09-06T01:34:11.364" v="1227" actId="164"/>
          <ac:spMkLst>
            <pc:docMk/>
            <pc:sldMk cId="2448222122" sldId="448"/>
            <ac:spMk id="26" creationId="{D4D7E32A-76F0-45A2-B3F0-0DC0069A00AD}"/>
          </ac:spMkLst>
        </pc:spChg>
        <pc:spChg chg="mod">
          <ac:chgData name="Hoai Thuong Nguyen Le" userId="40422bc284eb47a5" providerId="LiveId" clId="{EF83B87E-87A2-4B5A-94FF-E95AD4EC7D13}" dt="2021-09-06T01:20:41.436" v="835" actId="164"/>
          <ac:spMkLst>
            <pc:docMk/>
            <pc:sldMk cId="2448222122" sldId="448"/>
            <ac:spMk id="27" creationId="{077FB90B-E438-459B-A609-233864362057}"/>
          </ac:spMkLst>
        </pc:spChg>
        <pc:spChg chg="mod">
          <ac:chgData name="Hoai Thuong Nguyen Le" userId="40422bc284eb47a5" providerId="LiveId" clId="{EF83B87E-87A2-4B5A-94FF-E95AD4EC7D13}" dt="2021-09-06T01:20:41.436" v="835" actId="164"/>
          <ac:spMkLst>
            <pc:docMk/>
            <pc:sldMk cId="2448222122" sldId="448"/>
            <ac:spMk id="35" creationId="{F318A82B-31FA-4903-8E23-B9ABCF77D68B}"/>
          </ac:spMkLst>
        </pc:spChg>
        <pc:spChg chg="mod">
          <ac:chgData name="Hoai Thuong Nguyen Le" userId="40422bc284eb47a5" providerId="LiveId" clId="{EF83B87E-87A2-4B5A-94FF-E95AD4EC7D13}" dt="2021-09-06T01:33:40.095" v="1200" actId="164"/>
          <ac:spMkLst>
            <pc:docMk/>
            <pc:sldMk cId="2448222122" sldId="448"/>
            <ac:spMk id="37" creationId="{EE746F4A-7C97-41C8-9FCB-803F8E5C4904}"/>
          </ac:spMkLst>
        </pc:spChg>
        <pc:spChg chg="mod">
          <ac:chgData name="Hoai Thuong Nguyen Le" userId="40422bc284eb47a5" providerId="LiveId" clId="{EF83B87E-87A2-4B5A-94FF-E95AD4EC7D13}" dt="2021-09-06T01:33:40.095" v="1200" actId="164"/>
          <ac:spMkLst>
            <pc:docMk/>
            <pc:sldMk cId="2448222122" sldId="448"/>
            <ac:spMk id="38" creationId="{C4D2FED5-7652-411C-84E2-9D1B7611EBCD}"/>
          </ac:spMkLst>
        </pc:spChg>
        <pc:spChg chg="mod">
          <ac:chgData name="Hoai Thuong Nguyen Le" userId="40422bc284eb47a5" providerId="LiveId" clId="{EF83B87E-87A2-4B5A-94FF-E95AD4EC7D13}" dt="2021-09-06T01:33:40.095" v="1200" actId="164"/>
          <ac:spMkLst>
            <pc:docMk/>
            <pc:sldMk cId="2448222122" sldId="448"/>
            <ac:spMk id="39" creationId="{A5DAABF3-F08F-4CA9-B24B-12D81C45FA50}"/>
          </ac:spMkLst>
        </pc:spChg>
        <pc:spChg chg="mod">
          <ac:chgData name="Hoai Thuong Nguyen Le" userId="40422bc284eb47a5" providerId="LiveId" clId="{EF83B87E-87A2-4B5A-94FF-E95AD4EC7D13}" dt="2021-09-06T01:33:40.095" v="1200" actId="164"/>
          <ac:spMkLst>
            <pc:docMk/>
            <pc:sldMk cId="2448222122" sldId="448"/>
            <ac:spMk id="40" creationId="{26D6C1F1-5EBF-4C1B-9A55-B248AAD7974B}"/>
          </ac:spMkLst>
        </pc:spChg>
        <pc:spChg chg="mod">
          <ac:chgData name="Hoai Thuong Nguyen Le" userId="40422bc284eb47a5" providerId="LiveId" clId="{EF83B87E-87A2-4B5A-94FF-E95AD4EC7D13}" dt="2021-09-06T01:33:40.095" v="1200" actId="164"/>
          <ac:spMkLst>
            <pc:docMk/>
            <pc:sldMk cId="2448222122" sldId="448"/>
            <ac:spMk id="41" creationId="{D330DAA5-23BC-4112-B0DB-91D9E94B7AB5}"/>
          </ac:spMkLst>
        </pc:spChg>
        <pc:spChg chg="add mod topLvl">
          <ac:chgData name="Hoai Thuong Nguyen Le" userId="40422bc284eb47a5" providerId="LiveId" clId="{EF83B87E-87A2-4B5A-94FF-E95AD4EC7D13}" dt="2021-09-06T01:59:31.392" v="1375" actId="1076"/>
          <ac:spMkLst>
            <pc:docMk/>
            <pc:sldMk cId="2448222122" sldId="448"/>
            <ac:spMk id="42" creationId="{7A10379D-2C50-4D51-A9BE-59A31ABB0A61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46" creationId="{76D112A1-3F9E-49CE-AF1C-9643E23EF0C5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47" creationId="{9643ED5E-3D6A-4BAE-BBBC-0D5FAC0F6935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48" creationId="{9D1FF562-4111-4688-B279-50871B4F1818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49" creationId="{A70BEAAD-AF12-4697-A263-F7A3C3D3E2F1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0" creationId="{C8D3F339-CEC7-48AD-86EB-1ECA4E5C4E1B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1" creationId="{1D86E407-4735-4008-98F4-14EC69B468D3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2" creationId="{0C5FEA73-D2F0-4375-859E-5374B31F0FF6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3" creationId="{88B3CECE-6113-4DB3-A08D-2CEB40BB45C1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4" creationId="{75851702-786C-4B6D-BB49-509B70C08DB9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5" creationId="{C74A28D7-7285-44DD-BF21-13BC4E4B26A2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6" creationId="{23C0B082-B6F6-4E38-897C-2A886031BCA7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7" creationId="{EA0C6510-6DB2-48AA-8FB0-05AD13CA4F7B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8" creationId="{F54926FB-0ECB-48A9-B0C1-4B3BD52D2188}"/>
          </ac:spMkLst>
        </pc:spChg>
        <pc:spChg chg="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59" creationId="{9B979070-AD29-4904-802B-2921C9AC78CF}"/>
          </ac:spMkLst>
        </pc:spChg>
        <pc:spChg chg="add del mod topLvl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0" creationId="{22A96975-70B2-41AC-B4B9-66BCEA43C348}"/>
          </ac:spMkLst>
        </pc:spChg>
        <pc:spChg chg="mod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1" creationId="{7DD972E9-3DB4-4AAB-A8A1-A58F9DA4A2E2}"/>
          </ac:spMkLst>
        </pc:spChg>
        <pc:spChg chg="mod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2" creationId="{BBDC1AB2-F900-4C66-8861-D4DAF616D270}"/>
          </ac:spMkLst>
        </pc:spChg>
        <pc:spChg chg="mod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3" creationId="{38E6C915-62E9-418A-8846-56FA1D475C40}"/>
          </ac:spMkLst>
        </pc:spChg>
        <pc:spChg chg="mod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4" creationId="{E87EADCA-DFF4-43E7-8466-1EA8A9911EC9}"/>
          </ac:spMkLst>
        </pc:spChg>
        <pc:spChg chg="mod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5" creationId="{2F5F4083-4DEB-4504-8B18-1041FD93B51A}"/>
          </ac:spMkLst>
        </pc:spChg>
        <pc:spChg chg="mod">
          <ac:chgData name="Hoai Thuong Nguyen Le" userId="40422bc284eb47a5" providerId="LiveId" clId="{EF83B87E-87A2-4B5A-94FF-E95AD4EC7D13}" dt="2021-09-06T01:16:57.131" v="694" actId="165"/>
          <ac:spMkLst>
            <pc:docMk/>
            <pc:sldMk cId="2448222122" sldId="448"/>
            <ac:spMk id="66" creationId="{62A857AC-93E3-45F5-8D12-5754BD3B3BE2}"/>
          </ac:spMkLst>
        </pc:spChg>
        <pc:spChg chg="mod">
          <ac:chgData name="Hoai Thuong Nguyen Le" userId="40422bc284eb47a5" providerId="LiveId" clId="{EF83B87E-87A2-4B5A-94FF-E95AD4EC7D13}" dt="2021-09-06T01:56:31.135" v="1333" actId="1582"/>
          <ac:spMkLst>
            <pc:docMk/>
            <pc:sldMk cId="2448222122" sldId="448"/>
            <ac:spMk id="68" creationId="{4A9160D8-CCCA-4B39-8E94-6CB8257990DD}"/>
          </ac:spMkLst>
        </pc:spChg>
        <pc:spChg chg="mod">
          <ac:chgData name="Hoai Thuong Nguyen Le" userId="40422bc284eb47a5" providerId="LiveId" clId="{EF83B87E-87A2-4B5A-94FF-E95AD4EC7D13}" dt="2021-09-06T01:56:31.135" v="1333" actId="1582"/>
          <ac:spMkLst>
            <pc:docMk/>
            <pc:sldMk cId="2448222122" sldId="448"/>
            <ac:spMk id="69" creationId="{C2D16EF3-C4F0-4D47-BBE5-002238E02216}"/>
          </ac:spMkLst>
        </pc:spChg>
        <pc:spChg chg="mod">
          <ac:chgData name="Hoai Thuong Nguyen Le" userId="40422bc284eb47a5" providerId="LiveId" clId="{EF83B87E-87A2-4B5A-94FF-E95AD4EC7D13}" dt="2021-09-06T01:56:31.135" v="1333" actId="1582"/>
          <ac:spMkLst>
            <pc:docMk/>
            <pc:sldMk cId="2448222122" sldId="448"/>
            <ac:spMk id="70" creationId="{3A3FF0EF-883F-4F60-A666-20B645513046}"/>
          </ac:spMkLst>
        </pc:spChg>
        <pc:spChg chg="del mod topLvl">
          <ac:chgData name="Hoai Thuong Nguyen Le" userId="40422bc284eb47a5" providerId="LiveId" clId="{EF83B87E-87A2-4B5A-94FF-E95AD4EC7D13}" dt="2021-09-06T01:22:11.919" v="907"/>
          <ac:spMkLst>
            <pc:docMk/>
            <pc:sldMk cId="2448222122" sldId="448"/>
            <ac:spMk id="72" creationId="{DACFA612-1833-46AC-ACFB-09349AA33125}"/>
          </ac:spMkLst>
        </pc:spChg>
        <pc:spChg chg="mod topLvl">
          <ac:chgData name="Hoai Thuong Nguyen Le" userId="40422bc284eb47a5" providerId="LiveId" clId="{EF83B87E-87A2-4B5A-94FF-E95AD4EC7D13}" dt="2021-09-06T01:24:46.557" v="960" actId="164"/>
          <ac:spMkLst>
            <pc:docMk/>
            <pc:sldMk cId="2448222122" sldId="448"/>
            <ac:spMk id="74" creationId="{0EAA15BB-41B6-4249-9334-88ACEB925B64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77" creationId="{BEB263FD-BA15-4D66-A1A6-1E718384C01A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78" creationId="{EDA28A80-CF68-4EEB-94BF-0CF65DFEFE7B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79" creationId="{E06F43ED-0D32-490A-B387-C2B79D678B7A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80" creationId="{C7AC1E5B-13F0-45A2-A0B7-1FF3C573450B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81" creationId="{CDB08EEA-559C-4F9F-B07B-7599E0016D85}"/>
          </ac:spMkLst>
        </pc:spChg>
        <pc:spChg chg="del mod topLvl">
          <ac:chgData name="Hoai Thuong Nguyen Le" userId="40422bc284eb47a5" providerId="LiveId" clId="{EF83B87E-87A2-4B5A-94FF-E95AD4EC7D13}" dt="2021-09-06T01:21:39.959" v="877"/>
          <ac:spMkLst>
            <pc:docMk/>
            <pc:sldMk cId="2448222122" sldId="448"/>
            <ac:spMk id="82" creationId="{5980133A-C477-41E4-BCF1-3917E8BFA908}"/>
          </ac:spMkLst>
        </pc:spChg>
        <pc:spChg chg="del mod topLvl">
          <ac:chgData name="Hoai Thuong Nguyen Le" userId="40422bc284eb47a5" providerId="LiveId" clId="{EF83B87E-87A2-4B5A-94FF-E95AD4EC7D13}" dt="2021-09-06T01:21:49.911" v="900"/>
          <ac:spMkLst>
            <pc:docMk/>
            <pc:sldMk cId="2448222122" sldId="448"/>
            <ac:spMk id="83" creationId="{AE0243CB-60C0-40BA-AB46-B8E80522DD48}"/>
          </ac:spMkLst>
        </pc:spChg>
        <pc:spChg chg="del mod topLvl">
          <ac:chgData name="Hoai Thuong Nguyen Le" userId="40422bc284eb47a5" providerId="LiveId" clId="{EF83B87E-87A2-4B5A-94FF-E95AD4EC7D13}" dt="2021-09-06T01:21:34.788" v="874"/>
          <ac:spMkLst>
            <pc:docMk/>
            <pc:sldMk cId="2448222122" sldId="448"/>
            <ac:spMk id="84" creationId="{0753E5AB-0247-4111-894F-BA61A85B252C}"/>
          </ac:spMkLst>
        </pc:spChg>
        <pc:spChg chg="del mod topLvl">
          <ac:chgData name="Hoai Thuong Nguyen Le" userId="40422bc284eb47a5" providerId="LiveId" clId="{EF83B87E-87A2-4B5A-94FF-E95AD4EC7D13}" dt="2021-09-06T01:22:05.945" v="904"/>
          <ac:spMkLst>
            <pc:docMk/>
            <pc:sldMk cId="2448222122" sldId="448"/>
            <ac:spMk id="85" creationId="{7939C521-79EB-4674-A7BC-B7D3E77E44F9}"/>
          </ac:spMkLst>
        </pc:spChg>
        <pc:spChg chg="del mod topLvl">
          <ac:chgData name="Hoai Thuong Nguyen Le" userId="40422bc284eb47a5" providerId="LiveId" clId="{EF83B87E-87A2-4B5A-94FF-E95AD4EC7D13}" dt="2021-09-06T01:21:45.030" v="897"/>
          <ac:spMkLst>
            <pc:docMk/>
            <pc:sldMk cId="2448222122" sldId="448"/>
            <ac:spMk id="86" creationId="{FC49C4A4-22B1-4CE8-85DE-F23CB5982EF6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87" creationId="{B0D46987-3A81-483A-B857-65E307E891FB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88" creationId="{B7746DEB-5CFC-48C9-8731-980BD0888CBD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89" creationId="{33F170F6-CF9E-4E13-8BE5-D0DA30F99973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90" creationId="{C8ECD620-F664-492B-8268-C859DB852EA2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91" creationId="{48750E2B-E0FF-497B-8355-4CCB0AAA6CCD}"/>
          </ac:spMkLst>
        </pc:spChg>
        <pc:spChg chg="mod">
          <ac:chgData name="Hoai Thuong Nguyen Le" userId="40422bc284eb47a5" providerId="LiveId" clId="{EF83B87E-87A2-4B5A-94FF-E95AD4EC7D13}" dt="2021-09-06T01:24:24.028" v="952" actId="165"/>
          <ac:spMkLst>
            <pc:docMk/>
            <pc:sldMk cId="2448222122" sldId="448"/>
            <ac:spMk id="92" creationId="{E6850C66-A8CB-482C-A880-6535B7B2E93D}"/>
          </ac:spMkLst>
        </pc:spChg>
        <pc:spChg chg="mod">
          <ac:chgData name="Hoai Thuong Nguyen Le" userId="40422bc284eb47a5" providerId="LiveId" clId="{EF83B87E-87A2-4B5A-94FF-E95AD4EC7D13}" dt="2021-09-06T01:24:24.028" v="952" actId="165"/>
          <ac:spMkLst>
            <pc:docMk/>
            <pc:sldMk cId="2448222122" sldId="448"/>
            <ac:spMk id="93" creationId="{A3130746-48CB-4C2B-901F-79858985CC29}"/>
          </ac:spMkLst>
        </pc:spChg>
        <pc:spChg chg="mod">
          <ac:chgData name="Hoai Thuong Nguyen Le" userId="40422bc284eb47a5" providerId="LiveId" clId="{EF83B87E-87A2-4B5A-94FF-E95AD4EC7D13}" dt="2021-09-06T01:24:24.028" v="952" actId="165"/>
          <ac:spMkLst>
            <pc:docMk/>
            <pc:sldMk cId="2448222122" sldId="448"/>
            <ac:spMk id="94" creationId="{8EC46917-07FF-4A85-9B29-208EB6B8EC2C}"/>
          </ac:spMkLst>
        </pc:spChg>
        <pc:spChg chg="mod">
          <ac:chgData name="Hoai Thuong Nguyen Le" userId="40422bc284eb47a5" providerId="LiveId" clId="{EF83B87E-87A2-4B5A-94FF-E95AD4EC7D13}" dt="2021-09-06T01:24:24.028" v="952" actId="165"/>
          <ac:spMkLst>
            <pc:docMk/>
            <pc:sldMk cId="2448222122" sldId="448"/>
            <ac:spMk id="95" creationId="{074FCE06-92C8-4530-8EE1-FF5D5A60F2C8}"/>
          </ac:spMkLst>
        </pc:spChg>
        <pc:spChg chg="mod">
          <ac:chgData name="Hoai Thuong Nguyen Le" userId="40422bc284eb47a5" providerId="LiveId" clId="{EF83B87E-87A2-4B5A-94FF-E95AD4EC7D13}" dt="2021-09-06T01:24:24.028" v="952" actId="165"/>
          <ac:spMkLst>
            <pc:docMk/>
            <pc:sldMk cId="2448222122" sldId="448"/>
            <ac:spMk id="96" creationId="{A44F6049-8610-45FF-B3A8-31D1B6F30253}"/>
          </ac:spMkLst>
        </pc:spChg>
        <pc:spChg chg="mod">
          <ac:chgData name="Hoai Thuong Nguyen Le" userId="40422bc284eb47a5" providerId="LiveId" clId="{EF83B87E-87A2-4B5A-94FF-E95AD4EC7D13}" dt="2021-09-06T01:24:24.028" v="952" actId="165"/>
          <ac:spMkLst>
            <pc:docMk/>
            <pc:sldMk cId="2448222122" sldId="448"/>
            <ac:spMk id="97" creationId="{8783084A-45C1-42D9-BCB3-A20BEF361F64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98" creationId="{B960954D-5AE5-421A-A108-440BBF1383F7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99" creationId="{F2074DCF-884B-4D6A-B5A6-71EBBA41394B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100" creationId="{07853C03-95B6-41BE-934E-13652836C464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101" creationId="{6B759DE6-AFAB-4D0E-AA88-21E56D84D54B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102" creationId="{2A51CF51-9EAD-4120-95A8-99AC5B1948BF}"/>
          </ac:spMkLst>
        </pc:spChg>
        <pc:spChg chg="mod topLvl">
          <ac:chgData name="Hoai Thuong Nguyen Le" userId="40422bc284eb47a5" providerId="LiveId" clId="{EF83B87E-87A2-4B5A-94FF-E95AD4EC7D13}" dt="2021-09-06T01:24:40.066" v="957" actId="164"/>
          <ac:spMkLst>
            <pc:docMk/>
            <pc:sldMk cId="2448222122" sldId="448"/>
            <ac:spMk id="103" creationId="{E5E54D0B-613C-427F-A587-21B2BECA43B0}"/>
          </ac:spMkLst>
        </pc:spChg>
        <pc:spChg chg="mod topLvl">
          <ac:chgData name="Hoai Thuong Nguyen Le" userId="40422bc284eb47a5" providerId="LiveId" clId="{EF83B87E-87A2-4B5A-94FF-E95AD4EC7D13}" dt="2021-09-06T01:59:31.392" v="1375" actId="1076"/>
          <ac:spMkLst>
            <pc:docMk/>
            <pc:sldMk cId="2448222122" sldId="448"/>
            <ac:spMk id="106" creationId="{5D67C592-AF85-4B5F-B605-D117BD4C8E18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10" creationId="{EA7CB0D2-20A1-43D0-989B-459F977A7064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11" creationId="{435BFE37-8197-4766-AD21-E26B93764D99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12" creationId="{0A412AED-7ACD-4932-89CB-BD626295F280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13" creationId="{FEC50ED8-195D-4B00-9099-6B15AA4ABDEA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14" creationId="{DA50EDA7-0C50-4F7B-97F7-2A8FC174A413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15" creationId="{9535AEB5-66BF-4122-AD78-18552C514255}"/>
          </ac:spMkLst>
        </pc:spChg>
        <pc:spChg chg="del mod topLvl">
          <ac:chgData name="Hoai Thuong Nguyen Le" userId="40422bc284eb47a5" providerId="LiveId" clId="{EF83B87E-87A2-4B5A-94FF-E95AD4EC7D13}" dt="2021-09-06T01:30:49.683" v="1110"/>
          <ac:spMkLst>
            <pc:docMk/>
            <pc:sldMk cId="2448222122" sldId="448"/>
            <ac:spMk id="116" creationId="{A27B57F0-ACCD-48AB-BA68-7C42DC0D0D51}"/>
          </ac:spMkLst>
        </pc:spChg>
        <pc:spChg chg="del mod topLvl">
          <ac:chgData name="Hoai Thuong Nguyen Le" userId="40422bc284eb47a5" providerId="LiveId" clId="{EF83B87E-87A2-4B5A-94FF-E95AD4EC7D13}" dt="2021-09-06T01:33:03.954" v="1176"/>
          <ac:spMkLst>
            <pc:docMk/>
            <pc:sldMk cId="2448222122" sldId="448"/>
            <ac:spMk id="117" creationId="{D6939EE3-9FBB-4663-8603-E5080153FC75}"/>
          </ac:spMkLst>
        </pc:spChg>
        <pc:spChg chg="del mod topLvl">
          <ac:chgData name="Hoai Thuong Nguyen Le" userId="40422bc284eb47a5" providerId="LiveId" clId="{EF83B87E-87A2-4B5A-94FF-E95AD4EC7D13}" dt="2021-09-06T01:32:10.576" v="1142"/>
          <ac:spMkLst>
            <pc:docMk/>
            <pc:sldMk cId="2448222122" sldId="448"/>
            <ac:spMk id="118" creationId="{0BA0E76A-9954-4DEF-BCDB-06F7F6DB21A6}"/>
          </ac:spMkLst>
        </pc:spChg>
        <pc:spChg chg="del mod topLvl">
          <ac:chgData name="Hoai Thuong Nguyen Le" userId="40422bc284eb47a5" providerId="LiveId" clId="{EF83B87E-87A2-4B5A-94FF-E95AD4EC7D13}" dt="2021-09-06T01:32:05.575" v="1139"/>
          <ac:spMkLst>
            <pc:docMk/>
            <pc:sldMk cId="2448222122" sldId="448"/>
            <ac:spMk id="119" creationId="{4A080F59-E514-4016-B678-800B583E770F}"/>
          </ac:spMkLst>
        </pc:spChg>
        <pc:spChg chg="del mod topLvl">
          <ac:chgData name="Hoai Thuong Nguyen Le" userId="40422bc284eb47a5" providerId="LiveId" clId="{EF83B87E-87A2-4B5A-94FF-E95AD4EC7D13}" dt="2021-09-06T01:31:52.434" v="1136"/>
          <ac:spMkLst>
            <pc:docMk/>
            <pc:sldMk cId="2448222122" sldId="448"/>
            <ac:spMk id="120" creationId="{0EF49B81-D756-4ABB-8D48-3A32F45507F2}"/>
          </ac:spMkLst>
        </pc:spChg>
        <pc:spChg chg="del mod topLvl">
          <ac:chgData name="Hoai Thuong Nguyen Le" userId="40422bc284eb47a5" providerId="LiveId" clId="{EF83B87E-87A2-4B5A-94FF-E95AD4EC7D13}" dt="2021-09-06T01:31:06.221" v="1113"/>
          <ac:spMkLst>
            <pc:docMk/>
            <pc:sldMk cId="2448222122" sldId="448"/>
            <ac:spMk id="121" creationId="{19787109-88B9-4905-A78B-BC4BF09296B2}"/>
          </ac:spMkLst>
        </pc:spChg>
        <pc:spChg chg="del mod topLvl">
          <ac:chgData name="Hoai Thuong Nguyen Le" userId="40422bc284eb47a5" providerId="LiveId" clId="{EF83B87E-87A2-4B5A-94FF-E95AD4EC7D13}" dt="2021-09-06T01:31:13.558" v="1116"/>
          <ac:spMkLst>
            <pc:docMk/>
            <pc:sldMk cId="2448222122" sldId="448"/>
            <ac:spMk id="122" creationId="{6CAB1990-FE5D-4313-9B31-9401CFD7477E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23" creationId="{28A88B51-D141-470B-A9FD-5F825B158654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24" creationId="{ACCE0ADF-98F2-4393-BB64-E770C8E8E093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25" creationId="{746D7C7E-4F82-4AF0-BAE8-4F1D9D81B47A}"/>
          </ac:spMkLst>
        </pc:spChg>
        <pc:spChg chg="mod topLvl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26" creationId="{EA2C8926-DB46-4758-867B-82181BE7D062}"/>
          </ac:spMkLst>
        </pc:spChg>
        <pc:spChg chg="mod">
          <ac:chgData name="Hoai Thuong Nguyen Le" userId="40422bc284eb47a5" providerId="LiveId" clId="{EF83B87E-87A2-4B5A-94FF-E95AD4EC7D13}" dt="2021-09-06T01:33:49.057" v="1204" actId="164"/>
          <ac:spMkLst>
            <pc:docMk/>
            <pc:sldMk cId="2448222122" sldId="448"/>
            <ac:spMk id="127" creationId="{9E6B5575-8E73-45D5-8FB6-B95E869EC414}"/>
          </ac:spMkLst>
        </pc:spChg>
        <pc:spChg chg="mod">
          <ac:chgData name="Hoai Thuong Nguyen Le" userId="40422bc284eb47a5" providerId="LiveId" clId="{EF83B87E-87A2-4B5A-94FF-E95AD4EC7D13}" dt="2021-09-06T01:33:49.057" v="1204" actId="164"/>
          <ac:spMkLst>
            <pc:docMk/>
            <pc:sldMk cId="2448222122" sldId="448"/>
            <ac:spMk id="128" creationId="{3AB13A0C-FCE9-45BB-A446-12D60167E79F}"/>
          </ac:spMkLst>
        </pc:spChg>
        <pc:spChg chg="mod">
          <ac:chgData name="Hoai Thuong Nguyen Le" userId="40422bc284eb47a5" providerId="LiveId" clId="{EF83B87E-87A2-4B5A-94FF-E95AD4EC7D13}" dt="2021-09-06T01:33:49.057" v="1204" actId="164"/>
          <ac:spMkLst>
            <pc:docMk/>
            <pc:sldMk cId="2448222122" sldId="448"/>
            <ac:spMk id="129" creationId="{2E364997-B565-4CAF-B165-240B1E6B6759}"/>
          </ac:spMkLst>
        </pc:spChg>
        <pc:spChg chg="mod">
          <ac:chgData name="Hoai Thuong Nguyen Le" userId="40422bc284eb47a5" providerId="LiveId" clId="{EF83B87E-87A2-4B5A-94FF-E95AD4EC7D13}" dt="2021-09-06T01:33:49.057" v="1204" actId="164"/>
          <ac:spMkLst>
            <pc:docMk/>
            <pc:sldMk cId="2448222122" sldId="448"/>
            <ac:spMk id="130" creationId="{17B54C59-C6CA-4170-8023-12A5895EC3B2}"/>
          </ac:spMkLst>
        </pc:spChg>
        <pc:spChg chg="mod">
          <ac:chgData name="Hoai Thuong Nguyen Le" userId="40422bc284eb47a5" providerId="LiveId" clId="{EF83B87E-87A2-4B5A-94FF-E95AD4EC7D13}" dt="2021-09-06T01:33:49.057" v="1204" actId="164"/>
          <ac:spMkLst>
            <pc:docMk/>
            <pc:sldMk cId="2448222122" sldId="448"/>
            <ac:spMk id="131" creationId="{CA66CB56-77F6-4B3A-8286-BBD0102A1170}"/>
          </ac:spMkLst>
        </pc:spChg>
        <pc:spChg chg="mod">
          <ac:chgData name="Hoai Thuong Nguyen Le" userId="40422bc284eb47a5" providerId="LiveId" clId="{EF83B87E-87A2-4B5A-94FF-E95AD4EC7D13}" dt="2021-09-06T01:33:49.057" v="1204" actId="164"/>
          <ac:spMkLst>
            <pc:docMk/>
            <pc:sldMk cId="2448222122" sldId="448"/>
            <ac:spMk id="132" creationId="{51EC7160-EF35-46CC-9F7F-BAAA5DE9548B}"/>
          </ac:spMkLst>
        </pc:spChg>
        <pc:spChg chg="del mod topLvl">
          <ac:chgData name="Hoai Thuong Nguyen Le" userId="40422bc284eb47a5" providerId="LiveId" clId="{EF83B87E-87A2-4B5A-94FF-E95AD4EC7D13}" dt="2021-09-06T01:29:19.684" v="1050" actId="478"/>
          <ac:spMkLst>
            <pc:docMk/>
            <pc:sldMk cId="2448222122" sldId="448"/>
            <ac:spMk id="134" creationId="{CAE7A3E6-5401-44DE-9313-58A159E7E53C}"/>
          </ac:spMkLst>
        </pc:spChg>
        <pc:spChg chg="mod topLvl">
          <ac:chgData name="Hoai Thuong Nguyen Le" userId="40422bc284eb47a5" providerId="LiveId" clId="{EF83B87E-87A2-4B5A-94FF-E95AD4EC7D13}" dt="2021-09-06T01:56:18.195" v="1326" actId="1582"/>
          <ac:spMkLst>
            <pc:docMk/>
            <pc:sldMk cId="2448222122" sldId="448"/>
            <ac:spMk id="135" creationId="{DC6364F8-144A-4381-9CD8-EB819376BE40}"/>
          </ac:spMkLst>
        </pc:spChg>
        <pc:spChg chg="mod topLvl">
          <ac:chgData name="Hoai Thuong Nguyen Le" userId="40422bc284eb47a5" providerId="LiveId" clId="{EF83B87E-87A2-4B5A-94FF-E95AD4EC7D13}" dt="2021-09-06T01:56:18.195" v="1326" actId="1582"/>
          <ac:spMkLst>
            <pc:docMk/>
            <pc:sldMk cId="2448222122" sldId="448"/>
            <ac:spMk id="136" creationId="{EC8AB695-8532-49C0-B2D7-44D97496C2ED}"/>
          </ac:spMkLst>
        </pc:spChg>
        <pc:spChg chg="del mod topLvl">
          <ac:chgData name="Hoai Thuong Nguyen Le" userId="40422bc284eb47a5" providerId="LiveId" clId="{EF83B87E-87A2-4B5A-94FF-E95AD4EC7D13}" dt="2021-09-06T01:29:21.956" v="1051" actId="478"/>
          <ac:spMkLst>
            <pc:docMk/>
            <pc:sldMk cId="2448222122" sldId="448"/>
            <ac:spMk id="137" creationId="{A7376F40-D5AA-45FC-BCB1-E96C1F71CC62}"/>
          </ac:spMkLst>
        </pc:spChg>
        <pc:spChg chg="mod topLvl">
          <ac:chgData name="Hoai Thuong Nguyen Le" userId="40422bc284eb47a5" providerId="LiveId" clId="{EF83B87E-87A2-4B5A-94FF-E95AD4EC7D13}" dt="2021-09-06T01:56:18.195" v="1326" actId="1582"/>
          <ac:spMkLst>
            <pc:docMk/>
            <pc:sldMk cId="2448222122" sldId="448"/>
            <ac:spMk id="138" creationId="{494B3A81-ED8E-44B6-A9F5-90B8E87BD788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39" creationId="{6574C410-7904-4F8F-AD0F-2D89D427E527}"/>
          </ac:spMkLst>
        </pc:spChg>
        <pc:spChg chg="add del">
          <ac:chgData name="Hoai Thuong Nguyen Le" userId="40422bc284eb47a5" providerId="LiveId" clId="{EF83B87E-87A2-4B5A-94FF-E95AD4EC7D13}" dt="2021-09-06T01:31:06.221" v="1113"/>
          <ac:spMkLst>
            <pc:docMk/>
            <pc:sldMk cId="2448222122" sldId="448"/>
            <ac:spMk id="140" creationId="{254A8817-781A-4D8C-B6E8-016001AFFABE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41" creationId="{A31FF2B3-D9C4-459F-868B-87E85D8DD4BF}"/>
          </ac:spMkLst>
        </pc:spChg>
        <pc:spChg chg="add del">
          <ac:chgData name="Hoai Thuong Nguyen Le" userId="40422bc284eb47a5" providerId="LiveId" clId="{EF83B87E-87A2-4B5A-94FF-E95AD4EC7D13}" dt="2021-09-06T01:31:13.558" v="1116"/>
          <ac:spMkLst>
            <pc:docMk/>
            <pc:sldMk cId="2448222122" sldId="448"/>
            <ac:spMk id="142" creationId="{B315F9FA-1820-4C48-B5C2-76AC1D92E2FF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43" creationId="{0A1D3628-F206-4AE0-8CF7-A6E9AFCC8883}"/>
          </ac:spMkLst>
        </pc:spChg>
        <pc:spChg chg="add del">
          <ac:chgData name="Hoai Thuong Nguyen Le" userId="40422bc284eb47a5" providerId="LiveId" clId="{EF83B87E-87A2-4B5A-94FF-E95AD4EC7D13}" dt="2021-09-06T01:31:52.434" v="1136"/>
          <ac:spMkLst>
            <pc:docMk/>
            <pc:sldMk cId="2448222122" sldId="448"/>
            <ac:spMk id="144" creationId="{941D1DB3-B613-4B47-B23C-C955F74640B2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45" creationId="{1DF224F5-CE6F-4C2D-862E-758C12471D39}"/>
          </ac:spMkLst>
        </pc:spChg>
        <pc:spChg chg="add del">
          <ac:chgData name="Hoai Thuong Nguyen Le" userId="40422bc284eb47a5" providerId="LiveId" clId="{EF83B87E-87A2-4B5A-94FF-E95AD4EC7D13}" dt="2021-09-06T01:32:05.575" v="1139"/>
          <ac:spMkLst>
            <pc:docMk/>
            <pc:sldMk cId="2448222122" sldId="448"/>
            <ac:spMk id="146" creationId="{ADAB38BD-91AC-4858-84D2-DA289FBF77A5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47" creationId="{7554EFA5-DC20-4215-9F21-3B2FBFA52455}"/>
          </ac:spMkLst>
        </pc:spChg>
        <pc:spChg chg="add del">
          <ac:chgData name="Hoai Thuong Nguyen Le" userId="40422bc284eb47a5" providerId="LiveId" clId="{EF83B87E-87A2-4B5A-94FF-E95AD4EC7D13}" dt="2021-09-06T01:32:10.576" v="1142"/>
          <ac:spMkLst>
            <pc:docMk/>
            <pc:sldMk cId="2448222122" sldId="448"/>
            <ac:spMk id="148" creationId="{60452ACD-A9DF-48E8-9CA2-6A0185ABCBC2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49" creationId="{1AEA5794-5C89-4246-821A-78ED515FF645}"/>
          </ac:spMkLst>
        </pc:spChg>
        <pc:spChg chg="add del">
          <ac:chgData name="Hoai Thuong Nguyen Le" userId="40422bc284eb47a5" providerId="LiveId" clId="{EF83B87E-87A2-4B5A-94FF-E95AD4EC7D13}" dt="2021-09-06T01:33:03.954" v="1176"/>
          <ac:spMkLst>
            <pc:docMk/>
            <pc:sldMk cId="2448222122" sldId="448"/>
            <ac:spMk id="150" creationId="{7C040EC9-D2B6-4783-9311-A0A1C13E5276}"/>
          </ac:spMkLst>
        </pc:spChg>
        <pc:spChg chg="mod">
          <ac:chgData name="Hoai Thuong Nguyen Le" userId="40422bc284eb47a5" providerId="LiveId" clId="{EF83B87E-87A2-4B5A-94FF-E95AD4EC7D13}" dt="2021-09-06T01:33:52.301" v="1205" actId="164"/>
          <ac:spMkLst>
            <pc:docMk/>
            <pc:sldMk cId="2448222122" sldId="448"/>
            <ac:spMk id="151" creationId="{C6EB58BF-95A0-43AE-AD64-71C9D5378CAC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57" creationId="{31BFE3A7-B0D2-471B-9181-0DDD1303153D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58" creationId="{B55B8A9F-2CB7-4C88-B53F-E6F594F32437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59" creationId="{F4A58E02-3176-4EAA-A370-B2E1874B3E63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0" creationId="{A1E595A3-40E0-4255-92D7-076B6AC39AC4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1" creationId="{BC7CC0FC-266C-46D2-97F5-866A473647D8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2" creationId="{B11C63A9-CFB4-446B-8EA4-5FF861B7A7F6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3" creationId="{CFDF7094-C60F-49AB-A1FC-AA9EC7135753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4" creationId="{76E8611E-7C26-4139-81C9-D97285F10892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5" creationId="{04FAE79E-3D27-4339-8B12-8952E6294AEB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6" creationId="{F61474B7-E417-4058-A03B-F47E9F9B9DBE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7" creationId="{39D197C2-B102-4970-8781-E257EA2D417C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8" creationId="{658E547A-8695-498D-A608-36D8F0F2940F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69" creationId="{B0C46BC4-C6FA-4CEC-AA7F-EB900976057F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0" creationId="{F6BF5150-6C4E-4D99-AFE7-3E10C678D612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1" creationId="{FF9F1220-995E-406C-A73D-6660CE20B250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2" creationId="{180C2E85-3E1F-4135-A8C2-EF9CEAA6126D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3" creationId="{B42A5B4B-539C-484A-8735-0B778D72A814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4" creationId="{C08F87E1-5007-4990-8A6D-2E935C6A6A7D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5" creationId="{F832A163-83E8-49C2-8260-67E87CD53488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6" creationId="{8857FE6C-9E1B-45F4-8AB6-B6DACBF71A4C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7" creationId="{986EA2B4-A51C-41B8-9345-EE0F1BDCF967}"/>
          </ac:spMkLst>
        </pc:spChg>
        <pc:spChg chg="mod">
          <ac:chgData name="Hoai Thuong Nguyen Le" userId="40422bc284eb47a5" providerId="LiveId" clId="{EF83B87E-87A2-4B5A-94FF-E95AD4EC7D13}" dt="2021-09-06T01:52:59.238" v="1254"/>
          <ac:spMkLst>
            <pc:docMk/>
            <pc:sldMk cId="2448222122" sldId="448"/>
            <ac:spMk id="178" creationId="{400AF13D-90AD-4A56-87A5-BCECBE056409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0" creationId="{842346F4-CAE8-4316-B439-36345BD744AA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2" creationId="{BB3E63EB-2BC7-4A36-AD02-AE11F8BE67B5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3" creationId="{FB326D40-AD23-4845-A36B-84A7BB6A752A}"/>
          </ac:spMkLst>
        </pc:spChg>
        <pc:spChg chg="mod">
          <ac:chgData name="Hoai Thuong Nguyen Le" userId="40422bc284eb47a5" providerId="LiveId" clId="{EF83B87E-87A2-4B5A-94FF-E95AD4EC7D13}" dt="2021-09-06T01:53:18.427" v="1260" actId="207"/>
          <ac:spMkLst>
            <pc:docMk/>
            <pc:sldMk cId="2448222122" sldId="448"/>
            <ac:spMk id="184" creationId="{D5C56DD8-F337-4AFF-B464-33095F61347A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5" creationId="{84CE188B-F531-4F24-81B0-383AD2CBCF8B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6" creationId="{08E5B725-7312-4BE2-A48D-CE2E3AE25CDE}"/>
          </ac:spMkLst>
        </pc:spChg>
        <pc:spChg chg="mod">
          <ac:chgData name="Hoai Thuong Nguyen Le" userId="40422bc284eb47a5" providerId="LiveId" clId="{EF83B87E-87A2-4B5A-94FF-E95AD4EC7D13}" dt="2021-09-06T01:53:18.427" v="1260" actId="207"/>
          <ac:spMkLst>
            <pc:docMk/>
            <pc:sldMk cId="2448222122" sldId="448"/>
            <ac:spMk id="187" creationId="{14A61260-2597-418D-A08D-0E44A27CAEB0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8" creationId="{4003F4D6-A8D2-46FD-B22C-F6F645C13C7D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89" creationId="{3BEE708C-558A-49DD-860B-5EE642FFA46E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0" creationId="{9D9E495E-C497-4B84-BC77-ACA9B7E44CC0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1" creationId="{05EE7E87-9A45-4FE0-ACFD-C73715968B67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2" creationId="{1A0FFE8E-2E1F-4052-8F9B-8901C6094B32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3" creationId="{33B594C1-4DF0-4A13-9ECA-E8F299B0219A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4" creationId="{FD112509-1ED7-4F5B-A97A-23CD3CA70B75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5" creationId="{C5E5034A-398A-4B53-A675-8C518D54BFB0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6" creationId="{3D07B5CC-AC71-42AD-898B-F9E68C41EBAE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7" creationId="{365FA475-792D-419D-ADF0-38C59746B2C1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8" creationId="{82678A66-BEFD-4126-B4C7-617F145701D7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199" creationId="{D0483DF9-1F35-4D1E-81E7-A102209D4B71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200" creationId="{365E7184-7BCE-4FF9-8B9B-76C68F01553E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201" creationId="{CD7F8D05-33EF-4B10-90CE-158809DFBE4C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202" creationId="{0F1B88E1-5977-4549-8101-E908E9A87775}"/>
          </ac:spMkLst>
        </pc:spChg>
        <pc:spChg chg="mod">
          <ac:chgData name="Hoai Thuong Nguyen Le" userId="40422bc284eb47a5" providerId="LiveId" clId="{EF83B87E-87A2-4B5A-94FF-E95AD4EC7D13}" dt="2021-09-06T01:53:11.090" v="1258"/>
          <ac:spMkLst>
            <pc:docMk/>
            <pc:sldMk cId="2448222122" sldId="448"/>
            <ac:spMk id="203" creationId="{F0DB2C36-ACCD-4B65-B513-E5104A3EA85C}"/>
          </ac:spMkLst>
        </pc:spChg>
        <pc:spChg chg="add mod">
          <ac:chgData name="Hoai Thuong Nguyen Le" userId="40422bc284eb47a5" providerId="LiveId" clId="{EF83B87E-87A2-4B5A-94FF-E95AD4EC7D13}" dt="2021-09-06T01:59:31.392" v="1375" actId="1076"/>
          <ac:spMkLst>
            <pc:docMk/>
            <pc:sldMk cId="2448222122" sldId="448"/>
            <ac:spMk id="204" creationId="{D6728571-1ED0-4F2F-B345-27BEDAE422CE}"/>
          </ac:spMkLst>
        </pc:spChg>
        <pc:spChg chg="mod">
          <ac:chgData name="Hoai Thuong Nguyen Le" userId="40422bc284eb47a5" providerId="LiveId" clId="{EF83B87E-87A2-4B5A-94FF-E95AD4EC7D13}" dt="2021-09-06T01:55:57.247" v="1307" actId="208"/>
          <ac:spMkLst>
            <pc:docMk/>
            <pc:sldMk cId="2448222122" sldId="448"/>
            <ac:spMk id="206" creationId="{C3B37443-AA8D-45A0-B2FF-15646CF17A09}"/>
          </ac:spMkLst>
        </pc:spChg>
        <pc:spChg chg="mod">
          <ac:chgData name="Hoai Thuong Nguyen Le" userId="40422bc284eb47a5" providerId="LiveId" clId="{EF83B87E-87A2-4B5A-94FF-E95AD4EC7D13}" dt="2021-09-06T01:55:57.247" v="1307" actId="208"/>
          <ac:spMkLst>
            <pc:docMk/>
            <pc:sldMk cId="2448222122" sldId="448"/>
            <ac:spMk id="207" creationId="{B1BC46CD-1BF8-43D5-B7BE-2E1B65E13096}"/>
          </ac:spMkLst>
        </pc:spChg>
        <pc:spChg chg="mod">
          <ac:chgData name="Hoai Thuong Nguyen Le" userId="40422bc284eb47a5" providerId="LiveId" clId="{EF83B87E-87A2-4B5A-94FF-E95AD4EC7D13}" dt="2021-09-06T01:55:57.247" v="1307" actId="208"/>
          <ac:spMkLst>
            <pc:docMk/>
            <pc:sldMk cId="2448222122" sldId="448"/>
            <ac:spMk id="208" creationId="{EA127008-62B6-4BBB-85F9-DD3A07581576}"/>
          </ac:spMkLst>
        </pc:spChg>
        <pc:spChg chg="mod">
          <ac:chgData name="Hoai Thuong Nguyen Le" userId="40422bc284eb47a5" providerId="LiveId" clId="{EF83B87E-87A2-4B5A-94FF-E95AD4EC7D13}" dt="2021-09-06T01:59:10.674" v="1374"/>
          <ac:spMkLst>
            <pc:docMk/>
            <pc:sldMk cId="2448222122" sldId="448"/>
            <ac:spMk id="210" creationId="{6FEE9CB2-E5F6-46AB-83A0-BA2095164A1E}"/>
          </ac:spMkLst>
        </pc:spChg>
        <pc:spChg chg="mod">
          <ac:chgData name="Hoai Thuong Nguyen Le" userId="40422bc284eb47a5" providerId="LiveId" clId="{EF83B87E-87A2-4B5A-94FF-E95AD4EC7D13}" dt="2021-09-06T01:59:10.674" v="1374"/>
          <ac:spMkLst>
            <pc:docMk/>
            <pc:sldMk cId="2448222122" sldId="448"/>
            <ac:spMk id="211" creationId="{642C4124-837F-47A3-92FD-0E3823AB569B}"/>
          </ac:spMkLst>
        </pc:spChg>
        <pc:spChg chg="mod">
          <ac:chgData name="Hoai Thuong Nguyen Le" userId="40422bc284eb47a5" providerId="LiveId" clId="{EF83B87E-87A2-4B5A-94FF-E95AD4EC7D13}" dt="2021-09-06T01:59:10.674" v="1374"/>
          <ac:spMkLst>
            <pc:docMk/>
            <pc:sldMk cId="2448222122" sldId="448"/>
            <ac:spMk id="213" creationId="{4C7510FB-16CC-4E1E-BB29-6819399FF5AA}"/>
          </ac:spMkLst>
        </pc:spChg>
        <pc:spChg chg="mod">
          <ac:chgData name="Hoai Thuong Nguyen Le" userId="40422bc284eb47a5" providerId="LiveId" clId="{EF83B87E-87A2-4B5A-94FF-E95AD4EC7D13}" dt="2021-09-06T01:59:10.674" v="1374"/>
          <ac:spMkLst>
            <pc:docMk/>
            <pc:sldMk cId="2448222122" sldId="448"/>
            <ac:spMk id="214" creationId="{BE750F9A-8098-49E2-9FF2-C86406D48B97}"/>
          </ac:spMkLst>
        </pc:s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2" creationId="{FAE74403-BF7A-441F-A669-A9658F4CEAF5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3" creationId="{FB7DF3EF-2B72-4684-8B71-0459CBA524A7}"/>
          </ac:grpSpMkLst>
        </pc:grpChg>
        <pc:grpChg chg="add del mod">
          <ac:chgData name="Hoai Thuong Nguyen Le" userId="40422bc284eb47a5" providerId="LiveId" clId="{EF83B87E-87A2-4B5A-94FF-E95AD4EC7D13}" dt="2021-09-06T01:24:24.028" v="952" actId="165"/>
          <ac:grpSpMkLst>
            <pc:docMk/>
            <pc:sldMk cId="2448222122" sldId="448"/>
            <ac:grpSpMk id="10" creationId="{B4E14478-DB32-4E53-9A3D-5774ACF1C7F1}"/>
          </ac:grpSpMkLst>
        </pc:grpChg>
        <pc:grpChg chg="add mod">
          <ac:chgData name="Hoai Thuong Nguyen Le" userId="40422bc284eb47a5" providerId="LiveId" clId="{EF83B87E-87A2-4B5A-94FF-E95AD4EC7D13}" dt="2021-09-06T01:24:46.557" v="960" actId="164"/>
          <ac:grpSpMkLst>
            <pc:docMk/>
            <pc:sldMk cId="2448222122" sldId="448"/>
            <ac:grpSpMk id="11" creationId="{3A37D98E-B699-4356-B064-3CD9F0A323C3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12" creationId="{0E535C6B-26B7-47F2-8F75-9BD2E3A6467C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13" creationId="{3C53E936-54DB-4CBB-BE1C-F7DE276BA50C}"/>
          </ac:grpSpMkLst>
        </pc:grpChg>
        <pc:grpChg chg="add mod">
          <ac:chgData name="Hoai Thuong Nguyen Le" userId="40422bc284eb47a5" providerId="LiveId" clId="{EF83B87E-87A2-4B5A-94FF-E95AD4EC7D13}" dt="2021-09-06T01:29:56.073" v="1090" actId="164"/>
          <ac:grpSpMkLst>
            <pc:docMk/>
            <pc:sldMk cId="2448222122" sldId="448"/>
            <ac:grpSpMk id="14" creationId="{286F5F22-1233-4AAD-A62F-DEDB5A76F0A8}"/>
          </ac:grpSpMkLst>
        </pc:grpChg>
        <pc:grpChg chg="mod">
          <ac:chgData name="Hoai Thuong Nguyen Le" userId="40422bc284eb47a5" providerId="LiveId" clId="{EF83B87E-87A2-4B5A-94FF-E95AD4EC7D13}" dt="2021-09-06T01:20:32.908" v="833" actId="164"/>
          <ac:grpSpMkLst>
            <pc:docMk/>
            <pc:sldMk cId="2448222122" sldId="448"/>
            <ac:grpSpMk id="28" creationId="{5A883797-F929-420D-AF74-8C8019F52477}"/>
          </ac:grpSpMkLst>
        </pc:grpChg>
        <pc:grpChg chg="mod">
          <ac:chgData name="Hoai Thuong Nguyen Le" userId="40422bc284eb47a5" providerId="LiveId" clId="{EF83B87E-87A2-4B5A-94FF-E95AD4EC7D13}" dt="2021-09-06T01:34:11.364" v="1227" actId="164"/>
          <ac:grpSpMkLst>
            <pc:docMk/>
            <pc:sldMk cId="2448222122" sldId="448"/>
            <ac:grpSpMk id="36" creationId="{7123BF5C-1B35-434A-9BEA-128A696A814E}"/>
          </ac:grpSpMkLst>
        </pc:grpChg>
        <pc:grpChg chg="add del mod">
          <ac:chgData name="Hoai Thuong Nguyen Le" userId="40422bc284eb47a5" providerId="LiveId" clId="{EF83B87E-87A2-4B5A-94FF-E95AD4EC7D13}" dt="2021-09-06T01:19:15.082" v="780" actId="478"/>
          <ac:grpSpMkLst>
            <pc:docMk/>
            <pc:sldMk cId="2448222122" sldId="448"/>
            <ac:grpSpMk id="43" creationId="{45EF2083-FDA2-4995-8EA9-16D51AB6D890}"/>
          </ac:grpSpMkLst>
        </pc:grpChg>
        <pc:grpChg chg="mod topLvl">
          <ac:chgData name="Hoai Thuong Nguyen Le" userId="40422bc284eb47a5" providerId="LiveId" clId="{EF83B87E-87A2-4B5A-94FF-E95AD4EC7D13}" dt="2021-09-06T01:16:57.131" v="694" actId="165"/>
          <ac:grpSpMkLst>
            <pc:docMk/>
            <pc:sldMk cId="2448222122" sldId="448"/>
            <ac:grpSpMk id="44" creationId="{60668D0F-89AC-4CFB-9989-1A6591308932}"/>
          </ac:grpSpMkLst>
        </pc:grpChg>
        <pc:grpChg chg="mod topLvl">
          <ac:chgData name="Hoai Thuong Nguyen Le" userId="40422bc284eb47a5" providerId="LiveId" clId="{EF83B87E-87A2-4B5A-94FF-E95AD4EC7D13}" dt="2021-09-06T01:16:57.131" v="694" actId="165"/>
          <ac:grpSpMkLst>
            <pc:docMk/>
            <pc:sldMk cId="2448222122" sldId="448"/>
            <ac:grpSpMk id="45" creationId="{53F855B1-0D8F-4138-9CB8-1FF5591EEC17}"/>
          </ac:grpSpMkLst>
        </pc:grpChg>
        <pc:grpChg chg="add mod ord topLvl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67" creationId="{D7F27F44-04D4-4C81-BA9D-3F52330E418A}"/>
          </ac:grpSpMkLst>
        </pc:grpChg>
        <pc:grpChg chg="add del mod">
          <ac:chgData name="Hoai Thuong Nguyen Le" userId="40422bc284eb47a5" providerId="LiveId" clId="{EF83B87E-87A2-4B5A-94FF-E95AD4EC7D13}" dt="2021-09-06T01:21:26.254" v="870" actId="165"/>
          <ac:grpSpMkLst>
            <pc:docMk/>
            <pc:sldMk cId="2448222122" sldId="448"/>
            <ac:grpSpMk id="71" creationId="{EEEE978C-22EC-4DA1-B90C-4F6C1BC662B0}"/>
          </ac:grpSpMkLst>
        </pc:grpChg>
        <pc:grpChg chg="del mod topLvl">
          <ac:chgData name="Hoai Thuong Nguyen Le" userId="40422bc284eb47a5" providerId="LiveId" clId="{EF83B87E-87A2-4B5A-94FF-E95AD4EC7D13}" dt="2021-09-06T01:21:28.478" v="871" actId="165"/>
          <ac:grpSpMkLst>
            <pc:docMk/>
            <pc:sldMk cId="2448222122" sldId="448"/>
            <ac:grpSpMk id="73" creationId="{40932AA6-164E-4F4A-BC36-CA51D97E9E85}"/>
          </ac:grpSpMkLst>
        </pc:grpChg>
        <pc:grpChg chg="mod topLvl">
          <ac:chgData name="Hoai Thuong Nguyen Le" userId="40422bc284eb47a5" providerId="LiveId" clId="{EF83B87E-87A2-4B5A-94FF-E95AD4EC7D13}" dt="2021-09-06T01:24:40.066" v="957" actId="164"/>
          <ac:grpSpMkLst>
            <pc:docMk/>
            <pc:sldMk cId="2448222122" sldId="448"/>
            <ac:grpSpMk id="75" creationId="{BEAA32A0-2B01-43F4-B14D-47A9FDCB5702}"/>
          </ac:grpSpMkLst>
        </pc:grpChg>
        <pc:grpChg chg="mod topLvl">
          <ac:chgData name="Hoai Thuong Nguyen Le" userId="40422bc284eb47a5" providerId="LiveId" clId="{EF83B87E-87A2-4B5A-94FF-E95AD4EC7D13}" dt="2021-09-06T01:24:40.066" v="957" actId="164"/>
          <ac:grpSpMkLst>
            <pc:docMk/>
            <pc:sldMk cId="2448222122" sldId="448"/>
            <ac:grpSpMk id="76" creationId="{DD681B90-12DE-4352-AAAC-118148CD8355}"/>
          </ac:grpSpMkLst>
        </pc:grpChg>
        <pc:grpChg chg="add del mod">
          <ac:chgData name="Hoai Thuong Nguyen Le" userId="40422bc284eb47a5" providerId="LiveId" clId="{EF83B87E-87A2-4B5A-94FF-E95AD4EC7D13}" dt="2021-09-06T01:27:52.536" v="1006" actId="165"/>
          <ac:grpSpMkLst>
            <pc:docMk/>
            <pc:sldMk cId="2448222122" sldId="448"/>
            <ac:grpSpMk id="104" creationId="{CB4F7FE1-2D82-4380-93A9-B0FF90040A8A}"/>
          </ac:grpSpMkLst>
        </pc:grpChg>
        <pc:grpChg chg="del mod topLvl">
          <ac:chgData name="Hoai Thuong Nguyen Le" userId="40422bc284eb47a5" providerId="LiveId" clId="{EF83B87E-87A2-4B5A-94FF-E95AD4EC7D13}" dt="2021-09-06T01:27:55.335" v="1007" actId="165"/>
          <ac:grpSpMkLst>
            <pc:docMk/>
            <pc:sldMk cId="2448222122" sldId="448"/>
            <ac:grpSpMk id="105" creationId="{78ABC011-A757-4E29-A5E4-E05724F7FC59}"/>
          </ac:grpSpMkLst>
        </pc:grpChg>
        <pc:grpChg chg="mod topLvl">
          <ac:chgData name="Hoai Thuong Nguyen Le" userId="40422bc284eb47a5" providerId="LiveId" clId="{EF83B87E-87A2-4B5A-94FF-E95AD4EC7D13}" dt="2021-09-06T01:33:52.301" v="1205" actId="164"/>
          <ac:grpSpMkLst>
            <pc:docMk/>
            <pc:sldMk cId="2448222122" sldId="448"/>
            <ac:grpSpMk id="107" creationId="{BC1E26B7-EA46-40C2-832B-90F124BD3E77}"/>
          </ac:grpSpMkLst>
        </pc:grpChg>
        <pc:grpChg chg="mod topLvl">
          <ac:chgData name="Hoai Thuong Nguyen Le" userId="40422bc284eb47a5" providerId="LiveId" clId="{EF83B87E-87A2-4B5A-94FF-E95AD4EC7D13}" dt="2021-09-06T01:33:52.301" v="1205" actId="164"/>
          <ac:grpSpMkLst>
            <pc:docMk/>
            <pc:sldMk cId="2448222122" sldId="448"/>
            <ac:grpSpMk id="108" creationId="{1E1FF6AD-D632-4BA7-9632-43BA25CB692C}"/>
          </ac:grpSpMkLst>
        </pc:grpChg>
        <pc:grpChg chg="del mod topLvl">
          <ac:chgData name="Hoai Thuong Nguyen Le" userId="40422bc284eb47a5" providerId="LiveId" clId="{EF83B87E-87A2-4B5A-94FF-E95AD4EC7D13}" dt="2021-09-06T01:28:01.756" v="1008" actId="165"/>
          <ac:grpSpMkLst>
            <pc:docMk/>
            <pc:sldMk cId="2448222122" sldId="448"/>
            <ac:grpSpMk id="109" creationId="{BC602A97-200C-4FBD-AE88-4923DC55E310}"/>
          </ac:grpSpMkLst>
        </pc:grpChg>
        <pc:grpChg chg="add del mod">
          <ac:chgData name="Hoai Thuong Nguyen Le" userId="40422bc284eb47a5" providerId="LiveId" clId="{EF83B87E-87A2-4B5A-94FF-E95AD4EC7D13}" dt="2021-09-06T01:27:52.536" v="1006" actId="165"/>
          <ac:grpSpMkLst>
            <pc:docMk/>
            <pc:sldMk cId="2448222122" sldId="448"/>
            <ac:grpSpMk id="133" creationId="{5B87CC4D-3ED9-49AB-9648-09D697740F41}"/>
          </ac:grpSpMkLst>
        </pc:grpChg>
        <pc:grpChg chg="add mod">
          <ac:chgData name="Hoai Thuong Nguyen Le" userId="40422bc284eb47a5" providerId="LiveId" clId="{EF83B87E-87A2-4B5A-94FF-E95AD4EC7D13}" dt="2021-09-06T01:33:40.095" v="1200" actId="164"/>
          <ac:grpSpMkLst>
            <pc:docMk/>
            <pc:sldMk cId="2448222122" sldId="448"/>
            <ac:grpSpMk id="152" creationId="{52004E83-28B2-42B2-8468-76B5293992CC}"/>
          </ac:grpSpMkLst>
        </pc:grpChg>
        <pc:grpChg chg="add mod">
          <ac:chgData name="Hoai Thuong Nguyen Le" userId="40422bc284eb47a5" providerId="LiveId" clId="{EF83B87E-87A2-4B5A-94FF-E95AD4EC7D13}" dt="2021-09-06T01:33:49.057" v="1204" actId="164"/>
          <ac:grpSpMkLst>
            <pc:docMk/>
            <pc:sldMk cId="2448222122" sldId="448"/>
            <ac:grpSpMk id="153" creationId="{D3D0208C-85EC-4727-8346-9D02ABE4C757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154" creationId="{48870647-2209-41C1-8244-CA2309DB01DE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155" creationId="{5FC3D838-6F30-4AE8-B4F2-33F419A000E9}"/>
          </ac:grpSpMkLst>
        </pc:grpChg>
        <pc:grpChg chg="add del mod">
          <ac:chgData name="Hoai Thuong Nguyen Le" userId="40422bc284eb47a5" providerId="LiveId" clId="{EF83B87E-87A2-4B5A-94FF-E95AD4EC7D13}" dt="2021-09-06T01:53:02.364" v="1257"/>
          <ac:grpSpMkLst>
            <pc:docMk/>
            <pc:sldMk cId="2448222122" sldId="448"/>
            <ac:grpSpMk id="156" creationId="{F56D7AA5-45FB-49EB-A4D1-3B7B1084B5E5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179" creationId="{ED2CF607-65AD-42FE-9225-4F890BB46F62}"/>
          </ac:grpSpMkLst>
        </pc:grpChg>
        <pc:grpChg chg="mod">
          <ac:chgData name="Hoai Thuong Nguyen Le" userId="40422bc284eb47a5" providerId="LiveId" clId="{EF83B87E-87A2-4B5A-94FF-E95AD4EC7D13}" dt="2021-09-06T01:53:11.090" v="1258"/>
          <ac:grpSpMkLst>
            <pc:docMk/>
            <pc:sldMk cId="2448222122" sldId="448"/>
            <ac:grpSpMk id="181" creationId="{148D7FBC-71BD-4407-87F2-46529F894844}"/>
          </ac:grpSpMkLst>
        </pc:grpChg>
        <pc:grpChg chg="add mod">
          <ac:chgData name="Hoai Thuong Nguyen Le" userId="40422bc284eb47a5" providerId="LiveId" clId="{EF83B87E-87A2-4B5A-94FF-E95AD4EC7D13}" dt="2021-09-06T01:59:31.392" v="1375" actId="1076"/>
          <ac:grpSpMkLst>
            <pc:docMk/>
            <pc:sldMk cId="2448222122" sldId="448"/>
            <ac:grpSpMk id="205" creationId="{A88154D7-2E1D-4E83-A7DF-62826B0C1E89}"/>
          </ac:grpSpMkLst>
        </pc:grpChg>
        <pc:grpChg chg="add mod">
          <ac:chgData name="Hoai Thuong Nguyen Le" userId="40422bc284eb47a5" providerId="LiveId" clId="{EF83B87E-87A2-4B5A-94FF-E95AD4EC7D13}" dt="2021-09-06T01:59:10.674" v="1374"/>
          <ac:grpSpMkLst>
            <pc:docMk/>
            <pc:sldMk cId="2448222122" sldId="448"/>
            <ac:grpSpMk id="209" creationId="{C6A6B96C-93E5-4D1D-916D-5A79A7B2CE93}"/>
          </ac:grpSpMkLst>
        </pc:grpChg>
        <pc:grpChg chg="add mod">
          <ac:chgData name="Hoai Thuong Nguyen Le" userId="40422bc284eb47a5" providerId="LiveId" clId="{EF83B87E-87A2-4B5A-94FF-E95AD4EC7D13}" dt="2021-09-06T01:59:10.674" v="1374"/>
          <ac:grpSpMkLst>
            <pc:docMk/>
            <pc:sldMk cId="2448222122" sldId="448"/>
            <ac:grpSpMk id="212" creationId="{890FBAE8-A5C7-41FF-A214-9C60C930FE7D}"/>
          </ac:grpSpMkLst>
        </pc:grpChg>
      </pc:sldChg>
      <pc:sldChg chg="addSp delSp modSp mod ord modAnim">
        <pc:chgData name="Hoai Thuong Nguyen Le" userId="40422bc284eb47a5" providerId="LiveId" clId="{EF83B87E-87A2-4B5A-94FF-E95AD4EC7D13}" dt="2021-09-06T03:55:30.814" v="2292" actId="20577"/>
        <pc:sldMkLst>
          <pc:docMk/>
          <pc:sldMk cId="3751738319" sldId="449"/>
        </pc:sldMkLst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4" creationId="{2A739D60-4A26-4BEA-930D-119944C0510B}"/>
          </ac:spMkLst>
        </pc:spChg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5" creationId="{26F3213A-E5F4-402F-8AF2-3BB538A67AEE}"/>
          </ac:spMkLst>
        </pc:spChg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6" creationId="{767B4276-BB55-4B54-98ED-D929C93A3F48}"/>
          </ac:spMkLst>
        </pc:spChg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9" creationId="{9365B8F8-E0A0-49BF-8465-45688232789B}"/>
          </ac:spMkLst>
        </pc:spChg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10" creationId="{0AC13291-B436-48B8-84C7-85851EEA143A}"/>
          </ac:spMkLst>
        </pc:spChg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11" creationId="{CC1CAB71-3F20-4D7C-B22E-10B74EB553F9}"/>
          </ac:spMkLst>
        </pc:spChg>
        <pc:spChg chg="del">
          <ac:chgData name="Hoai Thuong Nguyen Le" userId="40422bc284eb47a5" providerId="LiveId" clId="{EF83B87E-87A2-4B5A-94FF-E95AD4EC7D13}" dt="2021-09-06T03:52:18.674" v="2186" actId="478"/>
          <ac:spMkLst>
            <pc:docMk/>
            <pc:sldMk cId="3751738319" sldId="449"/>
            <ac:spMk id="12" creationId="{D6EAF343-7539-4AD7-8675-C3AE986C281A}"/>
          </ac:spMkLst>
        </pc:spChg>
        <pc:spChg chg="add mod">
          <ac:chgData name="Hoai Thuong Nguyen Le" userId="40422bc284eb47a5" providerId="LiveId" clId="{EF83B87E-87A2-4B5A-94FF-E95AD4EC7D13}" dt="2021-09-06T03:52:58.695" v="2223" actId="14100"/>
          <ac:spMkLst>
            <pc:docMk/>
            <pc:sldMk cId="3751738319" sldId="449"/>
            <ac:spMk id="13" creationId="{D4B061ED-1550-402D-9FCC-3DD8EDD0297A}"/>
          </ac:spMkLst>
        </pc:spChg>
        <pc:spChg chg="add mod">
          <ac:chgData name="Hoai Thuong Nguyen Le" userId="40422bc284eb47a5" providerId="LiveId" clId="{EF83B87E-87A2-4B5A-94FF-E95AD4EC7D13}" dt="2021-09-06T03:52:54.488" v="2222" actId="1076"/>
          <ac:spMkLst>
            <pc:docMk/>
            <pc:sldMk cId="3751738319" sldId="449"/>
            <ac:spMk id="16" creationId="{28B46215-F369-459C-8710-F63FB2329AB7}"/>
          </ac:spMkLst>
        </pc:spChg>
        <pc:spChg chg="add mod">
          <ac:chgData name="Hoai Thuong Nguyen Le" userId="40422bc284eb47a5" providerId="LiveId" clId="{EF83B87E-87A2-4B5A-94FF-E95AD4EC7D13}" dt="2021-09-06T03:53:33.572" v="2245" actId="12788"/>
          <ac:spMkLst>
            <pc:docMk/>
            <pc:sldMk cId="3751738319" sldId="449"/>
            <ac:spMk id="17" creationId="{A58CAA41-9331-4761-A8B2-9F79CCC2D060}"/>
          </ac:spMkLst>
        </pc:spChg>
        <pc:spChg chg="add mod">
          <ac:chgData name="Hoai Thuong Nguyen Le" userId="40422bc284eb47a5" providerId="LiveId" clId="{EF83B87E-87A2-4B5A-94FF-E95AD4EC7D13}" dt="2021-09-06T03:53:38.183" v="2246" actId="1076"/>
          <ac:spMkLst>
            <pc:docMk/>
            <pc:sldMk cId="3751738319" sldId="449"/>
            <ac:spMk id="18" creationId="{7A184C98-7D49-4C5E-BD05-358A42BF99D3}"/>
          </ac:spMkLst>
        </pc:spChg>
        <pc:spChg chg="add mod">
          <ac:chgData name="Hoai Thuong Nguyen Le" userId="40422bc284eb47a5" providerId="LiveId" clId="{EF83B87E-87A2-4B5A-94FF-E95AD4EC7D13}" dt="2021-09-06T03:52:19.419" v="2187"/>
          <ac:spMkLst>
            <pc:docMk/>
            <pc:sldMk cId="3751738319" sldId="449"/>
            <ac:spMk id="20" creationId="{1F2E5594-9E19-497B-8D87-1AECA2D67BDE}"/>
          </ac:spMkLst>
        </pc:spChg>
        <pc:spChg chg="add mod">
          <ac:chgData name="Hoai Thuong Nguyen Le" userId="40422bc284eb47a5" providerId="LiveId" clId="{EF83B87E-87A2-4B5A-94FF-E95AD4EC7D13}" dt="2021-09-06T03:52:19.419" v="2187"/>
          <ac:spMkLst>
            <pc:docMk/>
            <pc:sldMk cId="3751738319" sldId="449"/>
            <ac:spMk id="21" creationId="{C02B2F33-B47F-4453-8B0C-CA93624F98C7}"/>
          </ac:spMkLst>
        </pc:spChg>
        <pc:spChg chg="add mod">
          <ac:chgData name="Hoai Thuong Nguyen Le" userId="40422bc284eb47a5" providerId="LiveId" clId="{EF83B87E-87A2-4B5A-94FF-E95AD4EC7D13}" dt="2021-09-06T03:52:19.419" v="2187"/>
          <ac:spMkLst>
            <pc:docMk/>
            <pc:sldMk cId="3751738319" sldId="449"/>
            <ac:spMk id="22" creationId="{35D47013-FF12-42E9-A13E-99033AA608B9}"/>
          </ac:spMkLst>
        </pc:spChg>
        <pc:spChg chg="add mod">
          <ac:chgData name="Hoai Thuong Nguyen Le" userId="40422bc284eb47a5" providerId="LiveId" clId="{EF83B87E-87A2-4B5A-94FF-E95AD4EC7D13}" dt="2021-09-06T03:54:06.167" v="2265" actId="1076"/>
          <ac:spMkLst>
            <pc:docMk/>
            <pc:sldMk cId="3751738319" sldId="449"/>
            <ac:spMk id="28" creationId="{DA48A688-6B53-49C3-B20E-6BF42C992F70}"/>
          </ac:spMkLst>
        </pc:spChg>
        <pc:spChg chg="add mod">
          <ac:chgData name="Hoai Thuong Nguyen Le" userId="40422bc284eb47a5" providerId="LiveId" clId="{EF83B87E-87A2-4B5A-94FF-E95AD4EC7D13}" dt="2021-09-06T03:54:59.054" v="2287" actId="20577"/>
          <ac:spMkLst>
            <pc:docMk/>
            <pc:sldMk cId="3751738319" sldId="449"/>
            <ac:spMk id="29" creationId="{3B4F9EB8-7A07-415B-89F1-A9322D7A0EF2}"/>
          </ac:spMkLst>
        </pc:spChg>
        <pc:spChg chg="add mod">
          <ac:chgData name="Hoai Thuong Nguyen Le" userId="40422bc284eb47a5" providerId="LiveId" clId="{EF83B87E-87A2-4B5A-94FF-E95AD4EC7D13}" dt="2021-09-06T03:55:30.814" v="2292" actId="20577"/>
          <ac:spMkLst>
            <pc:docMk/>
            <pc:sldMk cId="3751738319" sldId="449"/>
            <ac:spMk id="30" creationId="{8BDCFF61-AB51-46EA-B388-C19288B962FD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31" creationId="{FE874998-8C65-49CF-AF89-34344EF6CFA7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34" creationId="{CCBE8221-B018-42F8-B223-4A56A667EEEE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35" creationId="{5FECC5A2-19F1-4867-93B6-4BD71016299A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36" creationId="{97CA20A1-1877-4D55-9ECF-CE7671D8EF47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38" creationId="{C62F3C63-FDCD-46FD-BF28-2FB19883A422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39" creationId="{31DE9BFB-A455-491A-92C2-582528158131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40" creationId="{51F6DF05-3703-4D2C-B1EC-44064E911081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46" creationId="{0B61F807-3B80-41B1-AA2C-A1798BE490F9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47" creationId="{08A99AC3-99DB-4280-B69F-98F0514E77F1}"/>
          </ac:spMkLst>
        </pc:spChg>
        <pc:spChg chg="add del mod">
          <ac:chgData name="Hoai Thuong Nguyen Le" userId="40422bc284eb47a5" providerId="LiveId" clId="{EF83B87E-87A2-4B5A-94FF-E95AD4EC7D13}" dt="2021-09-06T03:52:29.186" v="2217"/>
          <ac:spMkLst>
            <pc:docMk/>
            <pc:sldMk cId="3751738319" sldId="449"/>
            <ac:spMk id="48" creationId="{1864F9A7-DA42-423E-B0AB-176504EB8CCA}"/>
          </ac:spMkLst>
        </pc:sp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14" creationId="{64D7C957-CB27-444A-B3EE-221E109CC9BD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15" creationId="{541BF7D0-581A-41A2-8F1E-FFB387DDBDA4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19" creationId="{8D231BBF-071F-4297-8BDB-52FFF2BC3754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23" creationId="{560C14D2-A486-4FE1-986E-551AA5E05CF0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24" creationId="{4FAAA92B-53B3-4DDC-AE17-1159A3249E96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25" creationId="{4A891608-B017-4BDA-9BE9-C02E24ADE6A5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26" creationId="{B7F5D875-419F-4C1F-ADA7-134D69DA3A3E}"/>
          </ac:cxnSpMkLst>
        </pc:cxnChg>
        <pc:cxnChg chg="add mod">
          <ac:chgData name="Hoai Thuong Nguyen Le" userId="40422bc284eb47a5" providerId="LiveId" clId="{EF83B87E-87A2-4B5A-94FF-E95AD4EC7D13}" dt="2021-09-06T03:52:19.419" v="2187"/>
          <ac:cxnSpMkLst>
            <pc:docMk/>
            <pc:sldMk cId="3751738319" sldId="449"/>
            <ac:cxnSpMk id="27" creationId="{711B6041-741C-4191-B2E7-D267031CBD4F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32" creationId="{08BFFF2B-43E8-4F2C-99DF-5CDAA19B1559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33" creationId="{05FE1666-320C-44F0-A97C-C911EC2CE281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37" creationId="{420E9C4E-1822-4C53-BF80-9307BA8A78A2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41" creationId="{6D000943-2234-4D62-89CA-C08B796D6E41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42" creationId="{A9C026CD-4629-4C04-AC31-A689CD51AC80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43" creationId="{B895C3AD-D9B8-4A14-BABA-73A55BEFEA65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44" creationId="{2FBE8554-D319-415E-9498-D7E0E1D2065E}"/>
          </ac:cxnSpMkLst>
        </pc:cxnChg>
        <pc:cxnChg chg="add del mod">
          <ac:chgData name="Hoai Thuong Nguyen Le" userId="40422bc284eb47a5" providerId="LiveId" clId="{EF83B87E-87A2-4B5A-94FF-E95AD4EC7D13}" dt="2021-09-06T03:52:29.186" v="2217"/>
          <ac:cxnSpMkLst>
            <pc:docMk/>
            <pc:sldMk cId="3751738319" sldId="449"/>
            <ac:cxnSpMk id="45" creationId="{2BB7C64A-A00B-4C1D-AB9C-B4A752F62967}"/>
          </ac:cxnSpMkLst>
        </pc:cxnChg>
      </pc:sldChg>
      <pc:sldChg chg="addSp delSp modSp mod ord">
        <pc:chgData name="Hoai Thuong Nguyen Le" userId="40422bc284eb47a5" providerId="LiveId" clId="{EF83B87E-87A2-4B5A-94FF-E95AD4EC7D13}" dt="2021-09-06T02:06:44.811" v="1542" actId="1076"/>
        <pc:sldMkLst>
          <pc:docMk/>
          <pc:sldMk cId="402887336" sldId="450"/>
        </pc:sldMkLst>
        <pc:spChg chg="del">
          <ac:chgData name="Hoai Thuong Nguyen Le" userId="40422bc284eb47a5" providerId="LiveId" clId="{EF83B87E-87A2-4B5A-94FF-E95AD4EC7D13}" dt="2021-09-06T02:00:03.992" v="1398" actId="478"/>
          <ac:spMkLst>
            <pc:docMk/>
            <pc:sldMk cId="402887336" sldId="450"/>
            <ac:spMk id="9" creationId="{35CD7E98-8B2B-4C05-A034-8B5DBE327BE6}"/>
          </ac:spMkLst>
        </pc:spChg>
        <pc:spChg chg="del">
          <ac:chgData name="Hoai Thuong Nguyen Le" userId="40422bc284eb47a5" providerId="LiveId" clId="{EF83B87E-87A2-4B5A-94FF-E95AD4EC7D13}" dt="2021-09-06T02:00:03.992" v="1398" actId="478"/>
          <ac:spMkLst>
            <pc:docMk/>
            <pc:sldMk cId="402887336" sldId="450"/>
            <ac:spMk id="10" creationId="{D4D19734-0996-43AB-A74B-3183FB07E556}"/>
          </ac:spMkLst>
        </pc:spChg>
        <pc:spChg chg="mod">
          <ac:chgData name="Hoai Thuong Nguyen Le" userId="40422bc284eb47a5" providerId="LiveId" clId="{EF83B87E-87A2-4B5A-94FF-E95AD4EC7D13}" dt="2021-09-06T02:00:13.474" v="1401" actId="164"/>
          <ac:spMkLst>
            <pc:docMk/>
            <pc:sldMk cId="402887336" sldId="450"/>
            <ac:spMk id="11" creationId="{E07FEA83-1A07-479D-9E32-8DC5602400DF}"/>
          </ac:spMkLst>
        </pc:spChg>
        <pc:spChg chg="mod">
          <ac:chgData name="Hoai Thuong Nguyen Le" userId="40422bc284eb47a5" providerId="LiveId" clId="{EF83B87E-87A2-4B5A-94FF-E95AD4EC7D13}" dt="2021-09-06T02:00:15.922" v="1402" actId="164"/>
          <ac:spMkLst>
            <pc:docMk/>
            <pc:sldMk cId="402887336" sldId="450"/>
            <ac:spMk id="13" creationId="{A890E543-6D74-44DA-9946-ECBEC7D7F1BE}"/>
          </ac:spMkLst>
        </pc:spChg>
        <pc:spChg chg="del">
          <ac:chgData name="Hoai Thuong Nguyen Le" userId="40422bc284eb47a5" providerId="LiveId" clId="{EF83B87E-87A2-4B5A-94FF-E95AD4EC7D13}" dt="2021-09-06T02:00:03.992" v="1398" actId="478"/>
          <ac:spMkLst>
            <pc:docMk/>
            <pc:sldMk cId="402887336" sldId="450"/>
            <ac:spMk id="15" creationId="{5B362FCB-AF01-4394-8E85-59A17432DAF3}"/>
          </ac:spMkLst>
        </pc:spChg>
        <pc:spChg chg="del">
          <ac:chgData name="Hoai Thuong Nguyen Le" userId="40422bc284eb47a5" providerId="LiveId" clId="{EF83B87E-87A2-4B5A-94FF-E95AD4EC7D13}" dt="2021-09-06T02:00:03.992" v="1398" actId="478"/>
          <ac:spMkLst>
            <pc:docMk/>
            <pc:sldMk cId="402887336" sldId="450"/>
            <ac:spMk id="16" creationId="{E09D3C60-46DC-4B71-AA85-12A38CB2D60B}"/>
          </ac:spMkLst>
        </pc:spChg>
        <pc:spChg chg="mod">
          <ac:chgData name="Hoai Thuong Nguyen Le" userId="40422bc284eb47a5" providerId="LiveId" clId="{EF83B87E-87A2-4B5A-94FF-E95AD4EC7D13}" dt="2021-09-06T02:00:45.433" v="1420" actId="14100"/>
          <ac:spMkLst>
            <pc:docMk/>
            <pc:sldMk cId="402887336" sldId="450"/>
            <ac:spMk id="18" creationId="{241DF543-4A6E-4534-842A-208BBC081A07}"/>
          </ac:spMkLst>
        </pc:spChg>
        <pc:spChg chg="mod">
          <ac:chgData name="Hoai Thuong Nguyen Le" userId="40422bc284eb47a5" providerId="LiveId" clId="{EF83B87E-87A2-4B5A-94FF-E95AD4EC7D13}" dt="2021-09-06T02:00:41.019" v="1419" actId="12788"/>
          <ac:spMkLst>
            <pc:docMk/>
            <pc:sldMk cId="402887336" sldId="450"/>
            <ac:spMk id="19" creationId="{FA84E00D-D61B-4F21-9722-7FFCE3C91296}"/>
          </ac:spMkLst>
        </pc:spChg>
        <pc:spChg chg="mod">
          <ac:chgData name="Hoai Thuong Nguyen Le" userId="40422bc284eb47a5" providerId="LiveId" clId="{EF83B87E-87A2-4B5A-94FF-E95AD4EC7D13}" dt="2021-09-06T01:59:56.856" v="1380"/>
          <ac:spMkLst>
            <pc:docMk/>
            <pc:sldMk cId="402887336" sldId="450"/>
            <ac:spMk id="21" creationId="{C8916920-A6DE-437B-BDFE-0F923AAB2A57}"/>
          </ac:spMkLst>
        </pc:spChg>
        <pc:spChg chg="mod">
          <ac:chgData name="Hoai Thuong Nguyen Le" userId="40422bc284eb47a5" providerId="LiveId" clId="{EF83B87E-87A2-4B5A-94FF-E95AD4EC7D13}" dt="2021-09-06T01:59:56.856" v="1380"/>
          <ac:spMkLst>
            <pc:docMk/>
            <pc:sldMk cId="402887336" sldId="450"/>
            <ac:spMk id="22" creationId="{A6B9AF8A-1D3F-4405-ACB2-DA392C93F411}"/>
          </ac:spMkLst>
        </pc:spChg>
        <pc:spChg chg="add mod">
          <ac:chgData name="Hoai Thuong Nguyen Le" userId="40422bc284eb47a5" providerId="LiveId" clId="{EF83B87E-87A2-4B5A-94FF-E95AD4EC7D13}" dt="2021-09-06T02:03:46.130" v="1472" actId="164"/>
          <ac:spMkLst>
            <pc:docMk/>
            <pc:sldMk cId="402887336" sldId="450"/>
            <ac:spMk id="23" creationId="{98D52299-83E5-41DE-931B-907A31D3DB5D}"/>
          </ac:spMkLst>
        </pc:spChg>
        <pc:spChg chg="add mod">
          <ac:chgData name="Hoai Thuong Nguyen Le" userId="40422bc284eb47a5" providerId="LiveId" clId="{EF83B87E-87A2-4B5A-94FF-E95AD4EC7D13}" dt="2021-09-06T02:06:44.811" v="1542" actId="1076"/>
          <ac:spMkLst>
            <pc:docMk/>
            <pc:sldMk cId="402887336" sldId="450"/>
            <ac:spMk id="25" creationId="{F63033A5-5EE4-4755-82C2-748DB560F9CC}"/>
          </ac:spMkLst>
        </pc:spChg>
        <pc:grpChg chg="add mod">
          <ac:chgData name="Hoai Thuong Nguyen Le" userId="40422bc284eb47a5" providerId="LiveId" clId="{EF83B87E-87A2-4B5A-94FF-E95AD4EC7D13}" dt="2021-09-06T02:03:46.130" v="1472" actId="164"/>
          <ac:grpSpMkLst>
            <pc:docMk/>
            <pc:sldMk cId="402887336" sldId="450"/>
            <ac:grpSpMk id="2" creationId="{423D4EB6-660F-44D8-A996-A7A9E646322A}"/>
          </ac:grpSpMkLst>
        </pc:grpChg>
        <pc:grpChg chg="add mod">
          <ac:chgData name="Hoai Thuong Nguyen Le" userId="40422bc284eb47a5" providerId="LiveId" clId="{EF83B87E-87A2-4B5A-94FF-E95AD4EC7D13}" dt="2021-09-06T02:06:44.811" v="1542" actId="1076"/>
          <ac:grpSpMkLst>
            <pc:docMk/>
            <pc:sldMk cId="402887336" sldId="450"/>
            <ac:grpSpMk id="3" creationId="{DCE29A73-DC1E-4B70-B9DA-C2977B85371A}"/>
          </ac:grpSpMkLst>
        </pc:grpChg>
        <pc:grpChg chg="add mod">
          <ac:chgData name="Hoai Thuong Nguyen Le" userId="40422bc284eb47a5" providerId="LiveId" clId="{EF83B87E-87A2-4B5A-94FF-E95AD4EC7D13}" dt="2021-09-06T02:03:52.188" v="1474" actId="1076"/>
          <ac:grpSpMkLst>
            <pc:docMk/>
            <pc:sldMk cId="402887336" sldId="450"/>
            <ac:grpSpMk id="7" creationId="{B5ACAD07-A734-45A9-ADB9-916FBDD54957}"/>
          </ac:grpSpMkLst>
        </pc:grpChg>
        <pc:grpChg chg="add mod">
          <ac:chgData name="Hoai Thuong Nguyen Le" userId="40422bc284eb47a5" providerId="LiveId" clId="{EF83B87E-87A2-4B5A-94FF-E95AD4EC7D13}" dt="2021-09-06T01:59:56.856" v="1380"/>
          <ac:grpSpMkLst>
            <pc:docMk/>
            <pc:sldMk cId="402887336" sldId="450"/>
            <ac:grpSpMk id="17" creationId="{5628872C-287F-468B-B239-CDA5F0FC341E}"/>
          </ac:grpSpMkLst>
        </pc:grpChg>
        <pc:grpChg chg="add del mod">
          <ac:chgData name="Hoai Thuong Nguyen Le" userId="40422bc284eb47a5" providerId="LiveId" clId="{EF83B87E-87A2-4B5A-94FF-E95AD4EC7D13}" dt="2021-09-06T02:00:37.260" v="1418" actId="478"/>
          <ac:grpSpMkLst>
            <pc:docMk/>
            <pc:sldMk cId="402887336" sldId="450"/>
            <ac:grpSpMk id="20" creationId="{7629A88A-BFDE-4D55-922E-EF5F27CE3431}"/>
          </ac:grpSpMkLst>
        </pc:grpChg>
        <pc:picChg chg="mod">
          <ac:chgData name="Hoai Thuong Nguyen Le" userId="40422bc284eb47a5" providerId="LiveId" clId="{EF83B87E-87A2-4B5A-94FF-E95AD4EC7D13}" dt="2021-09-06T02:00:13.474" v="1401" actId="164"/>
          <ac:picMkLst>
            <pc:docMk/>
            <pc:sldMk cId="402887336" sldId="450"/>
            <ac:picMk id="12" creationId="{9A77D68C-F793-416B-89D0-E28E99FCB423}"/>
          </ac:picMkLst>
        </pc:picChg>
        <pc:picChg chg="mod">
          <ac:chgData name="Hoai Thuong Nguyen Le" userId="40422bc284eb47a5" providerId="LiveId" clId="{EF83B87E-87A2-4B5A-94FF-E95AD4EC7D13}" dt="2021-09-06T02:00:15.922" v="1402" actId="164"/>
          <ac:picMkLst>
            <pc:docMk/>
            <pc:sldMk cId="402887336" sldId="450"/>
            <ac:picMk id="14" creationId="{FE096C78-F4F7-4018-98DB-6EE1DADA6B6D}"/>
          </ac:picMkLst>
        </pc:picChg>
        <pc:cxnChg chg="add mod">
          <ac:chgData name="Hoai Thuong Nguyen Le" userId="40422bc284eb47a5" providerId="LiveId" clId="{EF83B87E-87A2-4B5A-94FF-E95AD4EC7D13}" dt="2021-09-06T02:03:46.130" v="1472" actId="164"/>
          <ac:cxnSpMkLst>
            <pc:docMk/>
            <pc:sldMk cId="402887336" sldId="450"/>
            <ac:cxnSpMk id="6" creationId="{54F213B7-9287-4E0B-95C1-D5A4298FBCE6}"/>
          </ac:cxnSpMkLst>
        </pc:cxnChg>
        <pc:cxnChg chg="add mod">
          <ac:chgData name="Hoai Thuong Nguyen Le" userId="40422bc284eb47a5" providerId="LiveId" clId="{EF83B87E-87A2-4B5A-94FF-E95AD4EC7D13}" dt="2021-09-06T02:06:44.811" v="1542" actId="1076"/>
          <ac:cxnSpMkLst>
            <pc:docMk/>
            <pc:sldMk cId="402887336" sldId="450"/>
            <ac:cxnSpMk id="24" creationId="{8030951D-C408-457C-A22D-7D38AF7F74C9}"/>
          </ac:cxnSpMkLst>
        </pc:cxnChg>
      </pc:sldChg>
      <pc:sldChg chg="addSp delSp modSp mod modAnim">
        <pc:chgData name="Hoai Thuong Nguyen Le" userId="40422bc284eb47a5" providerId="LiveId" clId="{EF83B87E-87A2-4B5A-94FF-E95AD4EC7D13}" dt="2021-09-06T01:59:00.797" v="1356" actId="12788"/>
        <pc:sldMkLst>
          <pc:docMk/>
          <pc:sldMk cId="2347678091" sldId="452"/>
        </pc:sldMkLst>
        <pc:spChg chg="add del mod topLvl">
          <ac:chgData name="Hoai Thuong Nguyen Le" userId="40422bc284eb47a5" providerId="LiveId" clId="{EF83B87E-87A2-4B5A-94FF-E95AD4EC7D13}" dt="2021-09-06T00:49:00.708" v="275"/>
          <ac:spMkLst>
            <pc:docMk/>
            <pc:sldMk cId="2347678091" sldId="452"/>
            <ac:spMk id="3" creationId="{E0F159DC-AEC9-4F95-B276-FB4551B687DE}"/>
          </ac:spMkLst>
        </pc:spChg>
        <pc:spChg chg="mod topLvl">
          <ac:chgData name="Hoai Thuong Nguyen Le" userId="40422bc284eb47a5" providerId="LiveId" clId="{EF83B87E-87A2-4B5A-94FF-E95AD4EC7D13}" dt="2021-09-06T00:49:50.956" v="308" actId="164"/>
          <ac:spMkLst>
            <pc:docMk/>
            <pc:sldMk cId="2347678091" sldId="452"/>
            <ac:spMk id="14" creationId="{A6CB9671-6006-4892-8B7F-35BDA37A2A55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16" creationId="{CC0F160D-B2FA-42E6-80B8-8492EAA9C3DA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17" creationId="{360BA56A-F8F0-4F80-B9D9-72886034EEFA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18" creationId="{73621C7E-F370-4A90-B09E-E6C15B8D0ECE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19" creationId="{4EAA48FB-2495-4558-9B14-407FA38B7B2B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20" creationId="{5F5B4075-F792-4424-9033-D41CE6B341B3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21" creationId="{34875C8A-62C6-48F6-BAC7-B89474DFACD7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22" creationId="{34160052-160C-46EA-9529-8104F91DC5FF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23" creationId="{82467595-BA47-473C-89B2-E97A25D6F2D7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24" creationId="{E7FF1D34-76BA-4CF8-A713-027816F93B78}"/>
          </ac:spMkLst>
        </pc:spChg>
        <pc:spChg chg="del">
          <ac:chgData name="Hoai Thuong Nguyen Le" userId="40422bc284eb47a5" providerId="LiveId" clId="{EF83B87E-87A2-4B5A-94FF-E95AD4EC7D13}" dt="2021-09-06T00:38:06.575" v="0" actId="478"/>
          <ac:spMkLst>
            <pc:docMk/>
            <pc:sldMk cId="2347678091" sldId="452"/>
            <ac:spMk id="25" creationId="{3ABABF0E-B17C-4183-915E-4AB4B0A38947}"/>
          </ac:spMkLst>
        </pc:spChg>
        <pc:spChg chg="del mod topLvl">
          <ac:chgData name="Hoai Thuong Nguyen Le" userId="40422bc284eb47a5" providerId="LiveId" clId="{EF83B87E-87A2-4B5A-94FF-E95AD4EC7D13}" dt="2021-09-06T00:40:36.047" v="63" actId="478"/>
          <ac:spMkLst>
            <pc:docMk/>
            <pc:sldMk cId="2347678091" sldId="452"/>
            <ac:spMk id="28" creationId="{9A7728F3-1C4D-449F-AB60-89AC0D8EAAE1}"/>
          </ac:spMkLst>
        </pc:spChg>
        <pc:spChg chg="add del mod topLvl">
          <ac:chgData name="Hoai Thuong Nguyen Le" userId="40422bc284eb47a5" providerId="LiveId" clId="{EF83B87E-87A2-4B5A-94FF-E95AD4EC7D13}" dt="2021-09-06T00:49:33.090" v="285"/>
          <ac:spMkLst>
            <pc:docMk/>
            <pc:sldMk cId="2347678091" sldId="452"/>
            <ac:spMk id="30" creationId="{BB1E385C-0E1A-4BE4-976C-F7FA4E71A142}"/>
          </ac:spMkLst>
        </pc:spChg>
        <pc:spChg chg="add del mod topLvl">
          <ac:chgData name="Hoai Thuong Nguyen Le" userId="40422bc284eb47a5" providerId="LiveId" clId="{EF83B87E-87A2-4B5A-94FF-E95AD4EC7D13}" dt="2021-09-06T00:49:20.845" v="281"/>
          <ac:spMkLst>
            <pc:docMk/>
            <pc:sldMk cId="2347678091" sldId="452"/>
            <ac:spMk id="31" creationId="{15EE9FD6-DF7E-49A3-88F2-159D1D318997}"/>
          </ac:spMkLst>
        </pc:spChg>
        <pc:spChg chg="add del mod topLvl">
          <ac:chgData name="Hoai Thuong Nguyen Le" userId="40422bc284eb47a5" providerId="LiveId" clId="{EF83B87E-87A2-4B5A-94FF-E95AD4EC7D13}" dt="2021-09-06T00:49:39.728" v="305"/>
          <ac:spMkLst>
            <pc:docMk/>
            <pc:sldMk cId="2347678091" sldId="452"/>
            <ac:spMk id="32" creationId="{46D13719-8BD0-495C-B2C0-22025A3F4579}"/>
          </ac:spMkLst>
        </pc:spChg>
        <pc:spChg chg="add del">
          <ac:chgData name="Hoai Thuong Nguyen Le" userId="40422bc284eb47a5" providerId="LiveId" clId="{EF83B87E-87A2-4B5A-94FF-E95AD4EC7D13}" dt="2021-09-06T00:49:00.708" v="275"/>
          <ac:spMkLst>
            <pc:docMk/>
            <pc:sldMk cId="2347678091" sldId="452"/>
            <ac:spMk id="34" creationId="{0FF82741-D988-41E9-A1FD-1A1DB6705F52}"/>
          </ac:spMkLst>
        </pc:spChg>
        <pc:spChg chg="mod">
          <ac:chgData name="Hoai Thuong Nguyen Le" userId="40422bc284eb47a5" providerId="LiveId" clId="{EF83B87E-87A2-4B5A-94FF-E95AD4EC7D13}" dt="2021-09-06T00:49:50.956" v="308" actId="164"/>
          <ac:spMkLst>
            <pc:docMk/>
            <pc:sldMk cId="2347678091" sldId="452"/>
            <ac:spMk id="35" creationId="{58C3B665-913B-48ED-B106-C5E546DEA9A8}"/>
          </ac:spMkLst>
        </pc:spChg>
        <pc:spChg chg="add mod">
          <ac:chgData name="Hoai Thuong Nguyen Le" userId="40422bc284eb47a5" providerId="LiveId" clId="{EF83B87E-87A2-4B5A-94FF-E95AD4EC7D13}" dt="2021-09-06T00:49:46.665" v="307" actId="164"/>
          <ac:spMkLst>
            <pc:docMk/>
            <pc:sldMk cId="2347678091" sldId="452"/>
            <ac:spMk id="36" creationId="{38766699-3998-430B-9E92-2803A4990FB0}"/>
          </ac:spMkLst>
        </pc:spChg>
        <pc:spChg chg="add del">
          <ac:chgData name="Hoai Thuong Nguyen Le" userId="40422bc284eb47a5" providerId="LiveId" clId="{EF83B87E-87A2-4B5A-94FF-E95AD4EC7D13}" dt="2021-09-06T00:49:20.845" v="281"/>
          <ac:spMkLst>
            <pc:docMk/>
            <pc:sldMk cId="2347678091" sldId="452"/>
            <ac:spMk id="37" creationId="{F49B5651-64B8-4F06-81BE-AD4A86CEEE27}"/>
          </ac:spMkLst>
        </pc:spChg>
        <pc:spChg chg="mod">
          <ac:chgData name="Hoai Thuong Nguyen Le" userId="40422bc284eb47a5" providerId="LiveId" clId="{EF83B87E-87A2-4B5A-94FF-E95AD4EC7D13}" dt="2021-09-06T00:49:46.665" v="307" actId="164"/>
          <ac:spMkLst>
            <pc:docMk/>
            <pc:sldMk cId="2347678091" sldId="452"/>
            <ac:spMk id="38" creationId="{94616DD4-7BFC-4408-94E0-0DC68E83D7BF}"/>
          </ac:spMkLst>
        </pc:spChg>
        <pc:spChg chg="add del">
          <ac:chgData name="Hoai Thuong Nguyen Le" userId="40422bc284eb47a5" providerId="LiveId" clId="{EF83B87E-87A2-4B5A-94FF-E95AD4EC7D13}" dt="2021-09-06T00:49:33.090" v="285"/>
          <ac:spMkLst>
            <pc:docMk/>
            <pc:sldMk cId="2347678091" sldId="452"/>
            <ac:spMk id="40" creationId="{279B9598-A6C9-4E3B-ABA1-3B211D958B1B}"/>
          </ac:spMkLst>
        </pc:spChg>
        <pc:spChg chg="mod">
          <ac:chgData name="Hoai Thuong Nguyen Le" userId="40422bc284eb47a5" providerId="LiveId" clId="{EF83B87E-87A2-4B5A-94FF-E95AD4EC7D13}" dt="2021-09-06T00:49:50.956" v="308" actId="164"/>
          <ac:spMkLst>
            <pc:docMk/>
            <pc:sldMk cId="2347678091" sldId="452"/>
            <ac:spMk id="41" creationId="{E9D21004-D132-4A35-83F3-2E468FA83A96}"/>
          </ac:spMkLst>
        </pc:spChg>
        <pc:spChg chg="add del">
          <ac:chgData name="Hoai Thuong Nguyen Le" userId="40422bc284eb47a5" providerId="LiveId" clId="{EF83B87E-87A2-4B5A-94FF-E95AD4EC7D13}" dt="2021-09-06T00:49:39.728" v="305"/>
          <ac:spMkLst>
            <pc:docMk/>
            <pc:sldMk cId="2347678091" sldId="452"/>
            <ac:spMk id="42" creationId="{FCCB63CE-13F3-4911-AAFB-1F84C1DB74C1}"/>
          </ac:spMkLst>
        </pc:spChg>
        <pc:spChg chg="mod">
          <ac:chgData name="Hoai Thuong Nguyen Le" userId="40422bc284eb47a5" providerId="LiveId" clId="{EF83B87E-87A2-4B5A-94FF-E95AD4EC7D13}" dt="2021-09-06T00:49:50.956" v="308" actId="164"/>
          <ac:spMkLst>
            <pc:docMk/>
            <pc:sldMk cId="2347678091" sldId="452"/>
            <ac:spMk id="43" creationId="{905BCFFC-29FE-4409-BC31-76E188137646}"/>
          </ac:spMkLst>
        </pc:spChg>
        <pc:spChg chg="mod topLvl">
          <ac:chgData name="Hoai Thuong Nguyen Le" userId="40422bc284eb47a5" providerId="LiveId" clId="{EF83B87E-87A2-4B5A-94FF-E95AD4EC7D13}" dt="2021-09-06T00:53:17.647" v="359" actId="164"/>
          <ac:spMkLst>
            <pc:docMk/>
            <pc:sldMk cId="2347678091" sldId="452"/>
            <ac:spMk id="48" creationId="{9BB352FE-66FE-46DE-8681-E55AB21C2A43}"/>
          </ac:spMkLst>
        </pc:spChg>
        <pc:spChg chg="mod topLvl">
          <ac:chgData name="Hoai Thuong Nguyen Le" userId="40422bc284eb47a5" providerId="LiveId" clId="{EF83B87E-87A2-4B5A-94FF-E95AD4EC7D13}" dt="2021-09-06T00:53:17.647" v="359" actId="164"/>
          <ac:spMkLst>
            <pc:docMk/>
            <pc:sldMk cId="2347678091" sldId="452"/>
            <ac:spMk id="52" creationId="{82486C04-48BF-4E97-B2FF-F32AA63228AD}"/>
          </ac:spMkLst>
        </pc:spChg>
        <pc:spChg chg="mod topLvl">
          <ac:chgData name="Hoai Thuong Nguyen Le" userId="40422bc284eb47a5" providerId="LiveId" clId="{EF83B87E-87A2-4B5A-94FF-E95AD4EC7D13}" dt="2021-09-06T00:53:17.647" v="359" actId="164"/>
          <ac:spMkLst>
            <pc:docMk/>
            <pc:sldMk cId="2347678091" sldId="452"/>
            <ac:spMk id="53" creationId="{C0EABC37-0A77-462F-917D-716245ADE238}"/>
          </ac:spMkLst>
        </pc:spChg>
        <pc:spChg chg="del mod topLvl">
          <ac:chgData name="Hoai Thuong Nguyen Le" userId="40422bc284eb47a5" providerId="LiveId" clId="{EF83B87E-87A2-4B5A-94FF-E95AD4EC7D13}" dt="2021-09-06T00:53:14.364" v="358" actId="478"/>
          <ac:spMkLst>
            <pc:docMk/>
            <pc:sldMk cId="2347678091" sldId="452"/>
            <ac:spMk id="56" creationId="{4C5FF2D6-4044-4885-8F58-55DD23D8B645}"/>
          </ac:spMkLst>
        </pc:spChg>
        <pc:spChg chg="mod">
          <ac:chgData name="Hoai Thuong Nguyen Le" userId="40422bc284eb47a5" providerId="LiveId" clId="{EF83B87E-87A2-4B5A-94FF-E95AD4EC7D13}" dt="2021-09-06T00:52:39.226" v="333" actId="165"/>
          <ac:spMkLst>
            <pc:docMk/>
            <pc:sldMk cId="2347678091" sldId="452"/>
            <ac:spMk id="58" creationId="{5B85BC2F-FA6E-45C0-9BB8-D7CFEA4A0AAF}"/>
          </ac:spMkLst>
        </pc:spChg>
        <pc:spChg chg="mod">
          <ac:chgData name="Hoai Thuong Nguyen Le" userId="40422bc284eb47a5" providerId="LiveId" clId="{EF83B87E-87A2-4B5A-94FF-E95AD4EC7D13}" dt="2021-09-06T01:14:02.940" v="607" actId="165"/>
          <ac:spMkLst>
            <pc:docMk/>
            <pc:sldMk cId="2347678091" sldId="452"/>
            <ac:spMk id="66" creationId="{83BA6CCC-103A-4DCD-AFE4-2467C6E96FB5}"/>
          </ac:spMkLst>
        </pc:spChg>
        <pc:spChg chg="mod">
          <ac:chgData name="Hoai Thuong Nguyen Le" userId="40422bc284eb47a5" providerId="LiveId" clId="{EF83B87E-87A2-4B5A-94FF-E95AD4EC7D13}" dt="2021-09-06T01:14:02.940" v="607" actId="165"/>
          <ac:spMkLst>
            <pc:docMk/>
            <pc:sldMk cId="2347678091" sldId="452"/>
            <ac:spMk id="67" creationId="{EB3D9B21-8079-4096-AEB2-ED07DF8A776A}"/>
          </ac:spMkLst>
        </pc:spChg>
        <pc:spChg chg="mod">
          <ac:chgData name="Hoai Thuong Nguyen Le" userId="40422bc284eb47a5" providerId="LiveId" clId="{EF83B87E-87A2-4B5A-94FF-E95AD4EC7D13}" dt="2021-09-06T01:14:02.940" v="607" actId="165"/>
          <ac:spMkLst>
            <pc:docMk/>
            <pc:sldMk cId="2347678091" sldId="452"/>
            <ac:spMk id="68" creationId="{C2E97D18-790A-44E7-B767-620471C7EACC}"/>
          </ac:spMkLst>
        </pc:spChg>
        <pc:spChg chg="del mod">
          <ac:chgData name="Hoai Thuong Nguyen Le" userId="40422bc284eb47a5" providerId="LiveId" clId="{EF83B87E-87A2-4B5A-94FF-E95AD4EC7D13}" dt="2021-09-06T01:02:36.496" v="509" actId="478"/>
          <ac:spMkLst>
            <pc:docMk/>
            <pc:sldMk cId="2347678091" sldId="452"/>
            <ac:spMk id="69" creationId="{9603CCE1-5D78-4D6C-8761-A9F11479D211}"/>
          </ac:spMkLst>
        </pc:spChg>
        <pc:spChg chg="del mod">
          <ac:chgData name="Hoai Thuong Nguyen Le" userId="40422bc284eb47a5" providerId="LiveId" clId="{EF83B87E-87A2-4B5A-94FF-E95AD4EC7D13}" dt="2021-09-06T01:02:33.463" v="508" actId="478"/>
          <ac:spMkLst>
            <pc:docMk/>
            <pc:sldMk cId="2347678091" sldId="452"/>
            <ac:spMk id="70" creationId="{12169E81-9AA0-49AD-B3ED-03976A87B44E}"/>
          </ac:spMkLst>
        </pc:spChg>
        <pc:spChg chg="del mod topLvl">
          <ac:chgData name="Hoai Thuong Nguyen Le" userId="40422bc284eb47a5" providerId="LiveId" clId="{EF83B87E-87A2-4B5A-94FF-E95AD4EC7D13}" dt="2021-09-06T01:58:43.346" v="1351" actId="478"/>
          <ac:spMkLst>
            <pc:docMk/>
            <pc:sldMk cId="2347678091" sldId="452"/>
            <ac:spMk id="72" creationId="{10DFE29F-8983-47E8-9BCB-EEB336E0BDF3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76" creationId="{BA2E96B8-55AE-4603-9193-4E841571AD1B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77" creationId="{290088D7-EA3D-4487-98FC-0120D33789F8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78" creationId="{971EC95C-7D76-4781-A6BF-1E41C78EE318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79" creationId="{26B3D3F7-14B6-4D0F-BF2A-9D80608A4CC8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0" creationId="{8A9865F2-76C9-4896-80DF-CA8B47C45D12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1" creationId="{6C6447D7-730F-493D-A58D-B0952BCC387C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2" creationId="{ADBBFA63-E61D-4F3C-B2C6-FCD4E0CECF2E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3" creationId="{58CA0C6F-08AE-446F-824E-9FCFC594BC68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4" creationId="{8CD9EDEA-4641-48BF-A48F-DF61E7536486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5" creationId="{E1380646-E76C-4E56-B4A7-F9AE69056816}"/>
          </ac:spMkLst>
        </pc:spChg>
        <pc:spChg chg="mod topLvl">
          <ac:chgData name="Hoai Thuong Nguyen Le" userId="40422bc284eb47a5" providerId="LiveId" clId="{EF83B87E-87A2-4B5A-94FF-E95AD4EC7D13}" dt="2021-09-06T01:19:02.055" v="761" actId="164"/>
          <ac:spMkLst>
            <pc:docMk/>
            <pc:sldMk cId="2347678091" sldId="452"/>
            <ac:spMk id="86" creationId="{0C0B9AD1-847B-4558-ADF6-F405652AD27B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7" creationId="{8FED1B5C-C4AF-400A-A0F6-830727672671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8" creationId="{097AD747-DF1A-4025-BB4D-BA369F233BFE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89" creationId="{49AA62E0-AE66-489E-B9FB-32FB64DBF0DB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90" creationId="{B325B2C8-1D32-4979-A187-FF1213A7EAE1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91" creationId="{65F140BD-96D1-4D43-BB91-890D3F61334B}"/>
          </ac:spMkLst>
        </pc:spChg>
        <pc:spChg chg="mod topLvl">
          <ac:chgData name="Hoai Thuong Nguyen Le" userId="40422bc284eb47a5" providerId="LiveId" clId="{EF83B87E-87A2-4B5A-94FF-E95AD4EC7D13}" dt="2021-09-06T01:18:59.592" v="760" actId="164"/>
          <ac:spMkLst>
            <pc:docMk/>
            <pc:sldMk cId="2347678091" sldId="452"/>
            <ac:spMk id="92" creationId="{BACC8A49-884E-43E7-9305-6556AB2F2785}"/>
          </ac:spMkLst>
        </pc:spChg>
        <pc:spChg chg="mod">
          <ac:chgData name="Hoai Thuong Nguyen Le" userId="40422bc284eb47a5" providerId="LiveId" clId="{EF83B87E-87A2-4B5A-94FF-E95AD4EC7D13}" dt="2021-09-06T01:18:19.568" v="739" actId="165"/>
          <ac:spMkLst>
            <pc:docMk/>
            <pc:sldMk cId="2347678091" sldId="452"/>
            <ac:spMk id="93" creationId="{3EAE2D6D-9DC3-4967-AB8C-155B24CFA163}"/>
          </ac:spMkLst>
        </pc:spChg>
        <pc:spChg chg="add del mod">
          <ac:chgData name="Hoai Thuong Nguyen Le" userId="40422bc284eb47a5" providerId="LiveId" clId="{EF83B87E-87A2-4B5A-94FF-E95AD4EC7D13}" dt="2021-09-06T01:18:19.568" v="739" actId="165"/>
          <ac:spMkLst>
            <pc:docMk/>
            <pc:sldMk cId="2347678091" sldId="452"/>
            <ac:spMk id="94" creationId="{692D4918-8091-42DC-82C0-62ED883724BE}"/>
          </ac:spMkLst>
        </pc:spChg>
        <pc:spChg chg="mod">
          <ac:chgData name="Hoai Thuong Nguyen Le" userId="40422bc284eb47a5" providerId="LiveId" clId="{EF83B87E-87A2-4B5A-94FF-E95AD4EC7D13}" dt="2021-09-06T01:18:19.568" v="739" actId="165"/>
          <ac:spMkLst>
            <pc:docMk/>
            <pc:sldMk cId="2347678091" sldId="452"/>
            <ac:spMk id="95" creationId="{4C6611E8-F0B0-4670-AC6F-EA5BC905DA17}"/>
          </ac:spMkLst>
        </pc:spChg>
        <pc:spChg chg="mod">
          <ac:chgData name="Hoai Thuong Nguyen Le" userId="40422bc284eb47a5" providerId="LiveId" clId="{EF83B87E-87A2-4B5A-94FF-E95AD4EC7D13}" dt="2021-09-06T01:18:19.568" v="739" actId="165"/>
          <ac:spMkLst>
            <pc:docMk/>
            <pc:sldMk cId="2347678091" sldId="452"/>
            <ac:spMk id="96" creationId="{3B229F86-C5CC-49E7-80AB-22F8FCD8558C}"/>
          </ac:spMkLst>
        </pc:spChg>
        <pc:spChg chg="mod">
          <ac:chgData name="Hoai Thuong Nguyen Le" userId="40422bc284eb47a5" providerId="LiveId" clId="{EF83B87E-87A2-4B5A-94FF-E95AD4EC7D13}" dt="2021-09-06T01:18:19.568" v="739" actId="165"/>
          <ac:spMkLst>
            <pc:docMk/>
            <pc:sldMk cId="2347678091" sldId="452"/>
            <ac:spMk id="97" creationId="{C3453742-B9C4-4616-ADA5-39132B8467EC}"/>
          </ac:spMkLst>
        </pc:spChg>
        <pc:spChg chg="mod">
          <ac:chgData name="Hoai Thuong Nguyen Le" userId="40422bc284eb47a5" providerId="LiveId" clId="{EF83B87E-87A2-4B5A-94FF-E95AD4EC7D13}" dt="2021-09-06T01:18:19.568" v="739" actId="165"/>
          <ac:spMkLst>
            <pc:docMk/>
            <pc:sldMk cId="2347678091" sldId="452"/>
            <ac:spMk id="98" creationId="{2D2307FB-D2D0-4FCD-AB9C-15DD12526F77}"/>
          </ac:spMkLst>
        </pc:spChg>
        <pc:spChg chg="add del mod">
          <ac:chgData name="Hoai Thuong Nguyen Le" userId="40422bc284eb47a5" providerId="LiveId" clId="{EF83B87E-87A2-4B5A-94FF-E95AD4EC7D13}" dt="2021-09-06T01:01:15.901" v="450" actId="11529"/>
          <ac:spMkLst>
            <pc:docMk/>
            <pc:sldMk cId="2347678091" sldId="452"/>
            <ac:spMk id="99" creationId="{95F228C7-348E-4CC2-8A6E-08AB04518CA4}"/>
          </ac:spMkLst>
        </pc:spChg>
        <pc:spChg chg="mod">
          <ac:chgData name="Hoai Thuong Nguyen Le" userId="40422bc284eb47a5" providerId="LiveId" clId="{EF83B87E-87A2-4B5A-94FF-E95AD4EC7D13}" dt="2021-09-06T01:58:55.518" v="1354"/>
          <ac:spMkLst>
            <pc:docMk/>
            <pc:sldMk cId="2347678091" sldId="452"/>
            <ac:spMk id="107" creationId="{D368BBAA-542A-41AB-B9C2-1BA98D1801E9}"/>
          </ac:spMkLst>
        </pc:spChg>
        <pc:spChg chg="mod">
          <ac:chgData name="Hoai Thuong Nguyen Le" userId="40422bc284eb47a5" providerId="LiveId" clId="{EF83B87E-87A2-4B5A-94FF-E95AD4EC7D13}" dt="2021-09-06T01:58:55.518" v="1354"/>
          <ac:spMkLst>
            <pc:docMk/>
            <pc:sldMk cId="2347678091" sldId="452"/>
            <ac:spMk id="108" creationId="{A5CDD712-6C03-482C-9FBF-B251C9789358}"/>
          </ac:spMkLst>
        </pc:spChg>
        <pc:spChg chg="mod">
          <ac:chgData name="Hoai Thuong Nguyen Le" userId="40422bc284eb47a5" providerId="LiveId" clId="{EF83B87E-87A2-4B5A-94FF-E95AD4EC7D13}" dt="2021-09-06T01:58:55.518" v="1354"/>
          <ac:spMkLst>
            <pc:docMk/>
            <pc:sldMk cId="2347678091" sldId="452"/>
            <ac:spMk id="110" creationId="{216700B5-AA7C-4397-A9BB-2516C994F788}"/>
          </ac:spMkLst>
        </pc:spChg>
        <pc:spChg chg="mod">
          <ac:chgData name="Hoai Thuong Nguyen Le" userId="40422bc284eb47a5" providerId="LiveId" clId="{EF83B87E-87A2-4B5A-94FF-E95AD4EC7D13}" dt="2021-09-06T01:58:55.518" v="1354"/>
          <ac:spMkLst>
            <pc:docMk/>
            <pc:sldMk cId="2347678091" sldId="452"/>
            <ac:spMk id="111" creationId="{97D92805-715C-428F-BF16-781E7B4A666E}"/>
          </ac:spMkLst>
        </pc:spChg>
        <pc:grpChg chg="add del mod topLvl">
          <ac:chgData name="Hoai Thuong Nguyen Le" userId="40422bc284eb47a5" providerId="LiveId" clId="{EF83B87E-87A2-4B5A-94FF-E95AD4EC7D13}" dt="2021-09-06T00:49:14.497" v="278" actId="165"/>
          <ac:grpSpMkLst>
            <pc:docMk/>
            <pc:sldMk cId="2347678091" sldId="452"/>
            <ac:grpSpMk id="4" creationId="{325C9556-8B50-4042-9285-6A6F69EA5186}"/>
          </ac:grpSpMkLst>
        </pc:grpChg>
        <pc:grpChg chg="add del mod">
          <ac:chgData name="Hoai Thuong Nguyen Le" userId="40422bc284eb47a5" providerId="LiveId" clId="{EF83B87E-87A2-4B5A-94FF-E95AD4EC7D13}" dt="2021-09-06T00:39:11.472" v="36" actId="165"/>
          <ac:grpSpMkLst>
            <pc:docMk/>
            <pc:sldMk cId="2347678091" sldId="452"/>
            <ac:grpSpMk id="12" creationId="{C71B2FAA-CC5F-4CE5-B247-C30EEEEF00D7}"/>
          </ac:grpSpMkLst>
        </pc:grpChg>
        <pc:grpChg chg="add del mod">
          <ac:chgData name="Hoai Thuong Nguyen Le" userId="40422bc284eb47a5" providerId="LiveId" clId="{EF83B87E-87A2-4B5A-94FF-E95AD4EC7D13}" dt="2021-09-06T00:48:29.508" v="255" actId="165"/>
          <ac:grpSpMkLst>
            <pc:docMk/>
            <pc:sldMk cId="2347678091" sldId="452"/>
            <ac:grpSpMk id="33" creationId="{99875060-34C7-461E-87FE-F3B4721E4D93}"/>
          </ac:grpSpMkLst>
        </pc:grpChg>
        <pc:grpChg chg="add mod">
          <ac:chgData name="Hoai Thuong Nguyen Le" userId="40422bc284eb47a5" providerId="LiveId" clId="{EF83B87E-87A2-4B5A-94FF-E95AD4EC7D13}" dt="2021-09-06T00:49:50.956" v="308" actId="164"/>
          <ac:grpSpMkLst>
            <pc:docMk/>
            <pc:sldMk cId="2347678091" sldId="452"/>
            <ac:grpSpMk id="39" creationId="{AD98E17A-612E-4EBB-832A-7C2CB75EC64D}"/>
          </ac:grpSpMkLst>
        </pc:grpChg>
        <pc:grpChg chg="add mod">
          <ac:chgData name="Hoai Thuong Nguyen Le" userId="40422bc284eb47a5" providerId="LiveId" clId="{EF83B87E-87A2-4B5A-94FF-E95AD4EC7D13}" dt="2021-09-06T00:49:46.665" v="307" actId="164"/>
          <ac:grpSpMkLst>
            <pc:docMk/>
            <pc:sldMk cId="2347678091" sldId="452"/>
            <ac:grpSpMk id="44" creationId="{E39A2D89-F280-4D8A-B1EA-42EB186472F9}"/>
          </ac:grpSpMkLst>
        </pc:grpChg>
        <pc:grpChg chg="add mod">
          <ac:chgData name="Hoai Thuong Nguyen Le" userId="40422bc284eb47a5" providerId="LiveId" clId="{EF83B87E-87A2-4B5A-94FF-E95AD4EC7D13}" dt="2021-09-06T01:58:53.348" v="1353" actId="1076"/>
          <ac:grpSpMkLst>
            <pc:docMk/>
            <pc:sldMk cId="2347678091" sldId="452"/>
            <ac:grpSpMk id="45" creationId="{79FC47A3-EBAF-480A-9098-4B344571204F}"/>
          </ac:grpSpMkLst>
        </pc:grpChg>
        <pc:grpChg chg="add del mod">
          <ac:chgData name="Hoai Thuong Nguyen Le" userId="40422bc284eb47a5" providerId="LiveId" clId="{EF83B87E-87A2-4B5A-94FF-E95AD4EC7D13}" dt="2021-09-06T00:52:39.226" v="333" actId="165"/>
          <ac:grpSpMkLst>
            <pc:docMk/>
            <pc:sldMk cId="2347678091" sldId="452"/>
            <ac:grpSpMk id="46" creationId="{FD5A6750-9CC1-4D76-B1F8-4F1649BC045A}"/>
          </ac:grpSpMkLst>
        </pc:grpChg>
        <pc:grpChg chg="mod topLvl">
          <ac:chgData name="Hoai Thuong Nguyen Le" userId="40422bc284eb47a5" providerId="LiveId" clId="{EF83B87E-87A2-4B5A-94FF-E95AD4EC7D13}" dt="2021-09-06T00:53:17.647" v="359" actId="164"/>
          <ac:grpSpMkLst>
            <pc:docMk/>
            <pc:sldMk cId="2347678091" sldId="452"/>
            <ac:grpSpMk id="54" creationId="{179A270A-87A5-4249-A51E-1900EF95EF32}"/>
          </ac:grpSpMkLst>
        </pc:grpChg>
        <pc:grpChg chg="add mod">
          <ac:chgData name="Hoai Thuong Nguyen Le" userId="40422bc284eb47a5" providerId="LiveId" clId="{EF83B87E-87A2-4B5A-94FF-E95AD4EC7D13}" dt="2021-09-06T01:58:53.348" v="1353" actId="1076"/>
          <ac:grpSpMkLst>
            <pc:docMk/>
            <pc:sldMk cId="2347678091" sldId="452"/>
            <ac:grpSpMk id="62" creationId="{971D53EA-91AA-475F-8AE6-F80859A97D68}"/>
          </ac:grpSpMkLst>
        </pc:grpChg>
        <pc:grpChg chg="add del mod">
          <ac:chgData name="Hoai Thuong Nguyen Le" userId="40422bc284eb47a5" providerId="LiveId" clId="{EF83B87E-87A2-4B5A-94FF-E95AD4EC7D13}" dt="2021-09-06T00:59:44.212" v="382" actId="165"/>
          <ac:grpSpMkLst>
            <pc:docMk/>
            <pc:sldMk cId="2347678091" sldId="452"/>
            <ac:grpSpMk id="63" creationId="{2C5F34BD-8441-43BA-B19D-1EA272ACC577}"/>
          </ac:grpSpMkLst>
        </pc:grpChg>
        <pc:grpChg chg="add del mod topLvl">
          <ac:chgData name="Hoai Thuong Nguyen Le" userId="40422bc284eb47a5" providerId="LiveId" clId="{EF83B87E-87A2-4B5A-94FF-E95AD4EC7D13}" dt="2021-09-06T01:01:39.525" v="484" actId="165"/>
          <ac:grpSpMkLst>
            <pc:docMk/>
            <pc:sldMk cId="2347678091" sldId="452"/>
            <ac:grpSpMk id="64" creationId="{B4F381AA-AB0D-482D-8D5C-D91B1BE150C6}"/>
          </ac:grpSpMkLst>
        </pc:grpChg>
        <pc:grpChg chg="del mod topLvl">
          <ac:chgData name="Hoai Thuong Nguyen Le" userId="40422bc284eb47a5" providerId="LiveId" clId="{EF83B87E-87A2-4B5A-94FF-E95AD4EC7D13}" dt="2021-09-06T01:58:43.346" v="1351" actId="478"/>
          <ac:grpSpMkLst>
            <pc:docMk/>
            <pc:sldMk cId="2347678091" sldId="452"/>
            <ac:grpSpMk id="65" creationId="{2CA9647C-18DC-466C-AED2-4716DBD5B0CA}"/>
          </ac:grpSpMkLst>
        </pc:grpChg>
        <pc:grpChg chg="add del mod topLvl">
          <ac:chgData name="Hoai Thuong Nguyen Le" userId="40422bc284eb47a5" providerId="LiveId" clId="{EF83B87E-87A2-4B5A-94FF-E95AD4EC7D13}" dt="2021-09-06T01:01:41.136" v="485" actId="165"/>
          <ac:grpSpMkLst>
            <pc:docMk/>
            <pc:sldMk cId="2347678091" sldId="452"/>
            <ac:grpSpMk id="71" creationId="{AB797F1D-D135-46DC-B1A6-A2C0CEC5AEF0}"/>
          </ac:grpSpMkLst>
        </pc:grpChg>
        <pc:grpChg chg="mod topLvl">
          <ac:chgData name="Hoai Thuong Nguyen Le" userId="40422bc284eb47a5" providerId="LiveId" clId="{EF83B87E-87A2-4B5A-94FF-E95AD4EC7D13}" dt="2021-09-06T01:18:59.592" v="760" actId="164"/>
          <ac:grpSpMkLst>
            <pc:docMk/>
            <pc:sldMk cId="2347678091" sldId="452"/>
            <ac:grpSpMk id="73" creationId="{E03C3440-A035-41BC-B950-AB393C5D718F}"/>
          </ac:grpSpMkLst>
        </pc:grpChg>
        <pc:grpChg chg="add del mod topLvl">
          <ac:chgData name="Hoai Thuong Nguyen Le" userId="40422bc284eb47a5" providerId="LiveId" clId="{EF83B87E-87A2-4B5A-94FF-E95AD4EC7D13}" dt="2021-09-06T01:18:59.592" v="760" actId="164"/>
          <ac:grpSpMkLst>
            <pc:docMk/>
            <pc:sldMk cId="2347678091" sldId="452"/>
            <ac:grpSpMk id="74" creationId="{C891A437-6515-4AC9-8C41-37FAE93FB766}"/>
          </ac:grpSpMkLst>
        </pc:grpChg>
        <pc:grpChg chg="del mod topLvl">
          <ac:chgData name="Hoai Thuong Nguyen Le" userId="40422bc284eb47a5" providerId="LiveId" clId="{EF83B87E-87A2-4B5A-94FF-E95AD4EC7D13}" dt="2021-09-06T01:01:48.443" v="486" actId="165"/>
          <ac:grpSpMkLst>
            <pc:docMk/>
            <pc:sldMk cId="2347678091" sldId="452"/>
            <ac:grpSpMk id="75" creationId="{4D117BA7-686C-4BF7-ABF0-4728655B2837}"/>
          </ac:grpSpMkLst>
        </pc:grpChg>
        <pc:grpChg chg="add del mod">
          <ac:chgData name="Hoai Thuong Nguyen Le" userId="40422bc284eb47a5" providerId="LiveId" clId="{EF83B87E-87A2-4B5A-94FF-E95AD4EC7D13}" dt="2021-09-06T01:05:04.656" v="543" actId="165"/>
          <ac:grpSpMkLst>
            <pc:docMk/>
            <pc:sldMk cId="2347678091" sldId="452"/>
            <ac:grpSpMk id="100" creationId="{19A9EA75-F386-4D21-8E41-015C7A077714}"/>
          </ac:grpSpMkLst>
        </pc:grpChg>
        <pc:grpChg chg="add del mod">
          <ac:chgData name="Hoai Thuong Nguyen Le" userId="40422bc284eb47a5" providerId="LiveId" clId="{EF83B87E-87A2-4B5A-94FF-E95AD4EC7D13}" dt="2021-09-06T01:14:02.940" v="607" actId="165"/>
          <ac:grpSpMkLst>
            <pc:docMk/>
            <pc:sldMk cId="2347678091" sldId="452"/>
            <ac:grpSpMk id="101" creationId="{0776AE69-B43C-4884-A694-A647F99EC382}"/>
          </ac:grpSpMkLst>
        </pc:grpChg>
        <pc:grpChg chg="add del mod topLvl">
          <ac:chgData name="Hoai Thuong Nguyen Le" userId="40422bc284eb47a5" providerId="LiveId" clId="{EF83B87E-87A2-4B5A-94FF-E95AD4EC7D13}" dt="2021-09-06T01:18:19.568" v="739" actId="165"/>
          <ac:grpSpMkLst>
            <pc:docMk/>
            <pc:sldMk cId="2347678091" sldId="452"/>
            <ac:grpSpMk id="102" creationId="{4760D150-04F6-4F04-A823-E370A1C50350}"/>
          </ac:grpSpMkLst>
        </pc:grpChg>
        <pc:grpChg chg="add del mod">
          <ac:chgData name="Hoai Thuong Nguyen Le" userId="40422bc284eb47a5" providerId="LiveId" clId="{EF83B87E-87A2-4B5A-94FF-E95AD4EC7D13}" dt="2021-09-06T01:18:17.384" v="738" actId="165"/>
          <ac:grpSpMkLst>
            <pc:docMk/>
            <pc:sldMk cId="2347678091" sldId="452"/>
            <ac:grpSpMk id="103" creationId="{9E91EC15-D2AE-4123-84AA-7E21CB190305}"/>
          </ac:grpSpMkLst>
        </pc:grpChg>
        <pc:grpChg chg="add mod">
          <ac:chgData name="Hoai Thuong Nguyen Le" userId="40422bc284eb47a5" providerId="LiveId" clId="{EF83B87E-87A2-4B5A-94FF-E95AD4EC7D13}" dt="2021-09-06T01:19:02.055" v="761" actId="164"/>
          <ac:grpSpMkLst>
            <pc:docMk/>
            <pc:sldMk cId="2347678091" sldId="452"/>
            <ac:grpSpMk id="104" creationId="{01C50A79-C6A1-4F89-878E-366B0EDDAE52}"/>
          </ac:grpSpMkLst>
        </pc:grpChg>
        <pc:grpChg chg="add del mod">
          <ac:chgData name="Hoai Thuong Nguyen Le" userId="40422bc284eb47a5" providerId="LiveId" clId="{EF83B87E-87A2-4B5A-94FF-E95AD4EC7D13}" dt="2021-09-06T01:58:43.346" v="1351" actId="478"/>
          <ac:grpSpMkLst>
            <pc:docMk/>
            <pc:sldMk cId="2347678091" sldId="452"/>
            <ac:grpSpMk id="105" creationId="{672811D3-EB31-4539-B7B2-041D173AED15}"/>
          </ac:grpSpMkLst>
        </pc:grpChg>
        <pc:grpChg chg="add mod">
          <ac:chgData name="Hoai Thuong Nguyen Le" userId="40422bc284eb47a5" providerId="LiveId" clId="{EF83B87E-87A2-4B5A-94FF-E95AD4EC7D13}" dt="2021-09-06T01:59:00.797" v="1356" actId="12788"/>
          <ac:grpSpMkLst>
            <pc:docMk/>
            <pc:sldMk cId="2347678091" sldId="452"/>
            <ac:grpSpMk id="106" creationId="{3D1EA55E-58A0-4B94-B8D1-CF9D8C0BACA7}"/>
          </ac:grpSpMkLst>
        </pc:grpChg>
        <pc:grpChg chg="add mod">
          <ac:chgData name="Hoai Thuong Nguyen Le" userId="40422bc284eb47a5" providerId="LiveId" clId="{EF83B87E-87A2-4B5A-94FF-E95AD4EC7D13}" dt="2021-09-06T01:59:00.797" v="1356" actId="12788"/>
          <ac:grpSpMkLst>
            <pc:docMk/>
            <pc:sldMk cId="2347678091" sldId="452"/>
            <ac:grpSpMk id="109" creationId="{E5908546-2EAD-4E6F-847E-6F873893F913}"/>
          </ac:grpSpMkLst>
        </pc:grpChg>
        <pc:picChg chg="mod topLvl">
          <ac:chgData name="Hoai Thuong Nguyen Le" userId="40422bc284eb47a5" providerId="LiveId" clId="{EF83B87E-87A2-4B5A-94FF-E95AD4EC7D13}" dt="2021-09-06T00:49:50.956" v="308" actId="164"/>
          <ac:picMkLst>
            <pc:docMk/>
            <pc:sldMk cId="2347678091" sldId="452"/>
            <ac:picMk id="13" creationId="{A299C5D5-6C50-4E00-987F-4720CBCA37F8}"/>
          </ac:picMkLst>
        </pc:picChg>
        <pc:picChg chg="mod topLvl">
          <ac:chgData name="Hoai Thuong Nguyen Le" userId="40422bc284eb47a5" providerId="LiveId" clId="{EF83B87E-87A2-4B5A-94FF-E95AD4EC7D13}" dt="2021-09-06T00:53:17.647" v="359" actId="164"/>
          <ac:picMkLst>
            <pc:docMk/>
            <pc:sldMk cId="2347678091" sldId="452"/>
            <ac:picMk id="47" creationId="{F8082F6F-9EBC-475E-A05D-EEAB8F5174CE}"/>
          </ac:picMkLst>
        </pc:picChg>
        <pc:cxnChg chg="add mod topLvl">
          <ac:chgData name="Hoai Thuong Nguyen Le" userId="40422bc284eb47a5" providerId="LiveId" clId="{EF83B87E-87A2-4B5A-94FF-E95AD4EC7D13}" dt="2021-09-06T00:49:50.956" v="308" actId="164"/>
          <ac:cxnSpMkLst>
            <pc:docMk/>
            <pc:sldMk cId="2347678091" sldId="452"/>
            <ac:cxnSpMk id="6" creationId="{F6410C47-9F70-49F9-8544-4DABA6DEB983}"/>
          </ac:cxnSpMkLst>
        </pc:cxnChg>
        <pc:cxnChg chg="mod topLvl">
          <ac:chgData name="Hoai Thuong Nguyen Le" userId="40422bc284eb47a5" providerId="LiveId" clId="{EF83B87E-87A2-4B5A-94FF-E95AD4EC7D13}" dt="2021-09-06T00:51:25.973" v="328" actId="1582"/>
          <ac:cxnSpMkLst>
            <pc:docMk/>
            <pc:sldMk cId="2347678091" sldId="452"/>
            <ac:cxnSpMk id="15" creationId="{A3FE0FB3-7678-4BDC-AB5B-00F0307EA588}"/>
          </ac:cxnSpMkLst>
        </pc:cxnChg>
        <pc:cxnChg chg="mod topLvl">
          <ac:chgData name="Hoai Thuong Nguyen Le" userId="40422bc284eb47a5" providerId="LiveId" clId="{EF83B87E-87A2-4B5A-94FF-E95AD4EC7D13}" dt="2021-09-06T00:49:50.956" v="308" actId="164"/>
          <ac:cxnSpMkLst>
            <pc:docMk/>
            <pc:sldMk cId="2347678091" sldId="452"/>
            <ac:cxnSpMk id="26" creationId="{56EBEEDB-027F-48C7-B58C-76A904B3C325}"/>
          </ac:cxnSpMkLst>
        </pc:cxnChg>
        <pc:cxnChg chg="mod topLvl">
          <ac:chgData name="Hoai Thuong Nguyen Le" userId="40422bc284eb47a5" providerId="LiveId" clId="{EF83B87E-87A2-4B5A-94FF-E95AD4EC7D13}" dt="2021-09-06T00:49:50.956" v="308" actId="164"/>
          <ac:cxnSpMkLst>
            <pc:docMk/>
            <pc:sldMk cId="2347678091" sldId="452"/>
            <ac:cxnSpMk id="27" creationId="{3DD05330-881E-4198-BC33-8CBAF99988B8}"/>
          </ac:cxnSpMkLst>
        </pc:cxnChg>
        <pc:cxnChg chg="mod topLvl">
          <ac:chgData name="Hoai Thuong Nguyen Le" userId="40422bc284eb47a5" providerId="LiveId" clId="{EF83B87E-87A2-4B5A-94FF-E95AD4EC7D13}" dt="2021-09-06T00:49:46.665" v="307" actId="164"/>
          <ac:cxnSpMkLst>
            <pc:docMk/>
            <pc:sldMk cId="2347678091" sldId="452"/>
            <ac:cxnSpMk id="29" creationId="{8753E306-E1A1-4292-8192-95613D19BEBE}"/>
          </ac:cxnSpMkLst>
        </pc:cxnChg>
        <pc:cxnChg chg="mod topLvl">
          <ac:chgData name="Hoai Thuong Nguyen Le" userId="40422bc284eb47a5" providerId="LiveId" clId="{EF83B87E-87A2-4B5A-94FF-E95AD4EC7D13}" dt="2021-09-06T00:53:17.647" v="359" actId="164"/>
          <ac:cxnSpMkLst>
            <pc:docMk/>
            <pc:sldMk cId="2347678091" sldId="452"/>
            <ac:cxnSpMk id="49" creationId="{58926365-7827-45A0-A580-5AE771A0FCE8}"/>
          </ac:cxnSpMkLst>
        </pc:cxnChg>
        <pc:cxnChg chg="mod topLvl">
          <ac:chgData name="Hoai Thuong Nguyen Le" userId="40422bc284eb47a5" providerId="LiveId" clId="{EF83B87E-87A2-4B5A-94FF-E95AD4EC7D13}" dt="2021-09-06T00:53:17.647" v="359" actId="164"/>
          <ac:cxnSpMkLst>
            <pc:docMk/>
            <pc:sldMk cId="2347678091" sldId="452"/>
            <ac:cxnSpMk id="50" creationId="{ED8D4F45-0788-4B6B-A3CF-657A10B45E71}"/>
          </ac:cxnSpMkLst>
        </pc:cxnChg>
        <pc:cxnChg chg="mod topLvl">
          <ac:chgData name="Hoai Thuong Nguyen Le" userId="40422bc284eb47a5" providerId="LiveId" clId="{EF83B87E-87A2-4B5A-94FF-E95AD4EC7D13}" dt="2021-09-06T00:53:17.647" v="359" actId="164"/>
          <ac:cxnSpMkLst>
            <pc:docMk/>
            <pc:sldMk cId="2347678091" sldId="452"/>
            <ac:cxnSpMk id="51" creationId="{E2DA655E-7494-41EB-A155-9F7A13B63341}"/>
          </ac:cxnSpMkLst>
        </pc:cxnChg>
        <pc:cxnChg chg="mod topLvl">
          <ac:chgData name="Hoai Thuong Nguyen Le" userId="40422bc284eb47a5" providerId="LiveId" clId="{EF83B87E-87A2-4B5A-94FF-E95AD4EC7D13}" dt="2021-09-06T00:53:17.647" v="359" actId="164"/>
          <ac:cxnSpMkLst>
            <pc:docMk/>
            <pc:sldMk cId="2347678091" sldId="452"/>
            <ac:cxnSpMk id="55" creationId="{9FF5E762-8D34-4434-B765-1854268699F3}"/>
          </ac:cxnSpMkLst>
        </pc:cxnChg>
        <pc:cxnChg chg="mod">
          <ac:chgData name="Hoai Thuong Nguyen Le" userId="40422bc284eb47a5" providerId="LiveId" clId="{EF83B87E-87A2-4B5A-94FF-E95AD4EC7D13}" dt="2021-09-06T00:52:39.226" v="333" actId="165"/>
          <ac:cxnSpMkLst>
            <pc:docMk/>
            <pc:sldMk cId="2347678091" sldId="452"/>
            <ac:cxnSpMk id="57" creationId="{5470E02A-0406-4073-AD88-05832F19C23F}"/>
          </ac:cxnSpMkLst>
        </pc:cxnChg>
        <pc:cxnChg chg="add mod">
          <ac:chgData name="Hoai Thuong Nguyen Le" userId="40422bc284eb47a5" providerId="LiveId" clId="{EF83B87E-87A2-4B5A-94FF-E95AD4EC7D13}" dt="2021-09-06T00:53:17.647" v="359" actId="164"/>
          <ac:cxnSpMkLst>
            <pc:docMk/>
            <pc:sldMk cId="2347678091" sldId="452"/>
            <ac:cxnSpMk id="61" creationId="{EAE7A148-3BEB-48EE-9731-513A4EF38347}"/>
          </ac:cxnSpMkLst>
        </pc:cxnChg>
      </pc:sldChg>
      <pc:sldChg chg="addSp delSp modSp mod ord">
        <pc:chgData name="Hoai Thuong Nguyen Le" userId="40422bc284eb47a5" providerId="LiveId" clId="{EF83B87E-87A2-4B5A-94FF-E95AD4EC7D13}" dt="2021-09-06T03:04:31.325" v="1805" actId="931"/>
        <pc:sldMkLst>
          <pc:docMk/>
          <pc:sldMk cId="952115202" sldId="454"/>
        </pc:sldMkLst>
        <pc:spChg chg="add del">
          <ac:chgData name="Hoai Thuong Nguyen Le" userId="40422bc284eb47a5" providerId="LiveId" clId="{EF83B87E-87A2-4B5A-94FF-E95AD4EC7D13}" dt="2021-09-06T02:41:12.832" v="1745" actId="478"/>
          <ac:spMkLst>
            <pc:docMk/>
            <pc:sldMk cId="952115202" sldId="454"/>
            <ac:spMk id="2" creationId="{94672D39-409C-4E71-9DDB-B4B8821C1676}"/>
          </ac:spMkLst>
        </pc:spChg>
        <pc:spChg chg="add del">
          <ac:chgData name="Hoai Thuong Nguyen Le" userId="40422bc284eb47a5" providerId="LiveId" clId="{EF83B87E-87A2-4B5A-94FF-E95AD4EC7D13}" dt="2021-09-06T02:46:26.268" v="1764" actId="478"/>
          <ac:spMkLst>
            <pc:docMk/>
            <pc:sldMk cId="952115202" sldId="454"/>
            <ac:spMk id="3" creationId="{6EC99815-B36E-4250-AE8B-A59F435CDA88}"/>
          </ac:spMkLst>
        </pc:spChg>
        <pc:spChg chg="add del">
          <ac:chgData name="Hoai Thuong Nguyen Le" userId="40422bc284eb47a5" providerId="LiveId" clId="{EF83B87E-87A2-4B5A-94FF-E95AD4EC7D13}" dt="2021-09-06T03:04:11.970" v="1804" actId="478"/>
          <ac:spMkLst>
            <pc:docMk/>
            <pc:sldMk cId="952115202" sldId="454"/>
            <ac:spMk id="4" creationId="{30B4E9E4-2836-4C36-AB30-F80FE56B439C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3" creationId="{9A653CE7-AE2D-4697-8EA7-F05DD12C1E68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4" creationId="{FC033DD0-75F6-4682-BDC7-92042368E40A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5" creationId="{595F5AD1-2A36-4860-AC3C-AD68B2F24C03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6" creationId="{2F8C95C2-ED84-473B-8D8D-CD83B9DC10B4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7" creationId="{6793ED27-0073-4EDE-815A-5D1B2BC3DF56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8" creationId="{0596D044-C142-4D9C-B605-D88DD768C997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19" creationId="{913D1850-8B2F-4833-A4E6-FF98D0578A0D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20" creationId="{64568303-E50D-4D96-B120-805D67A0D4C0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21" creationId="{28CEC317-A021-4B1C-AD8A-96B8273EDF48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26" creationId="{2BC0028E-7464-4180-B346-D0208913CFBA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27" creationId="{AC17C9E4-9B98-4872-97CF-A5DE4F2B94E7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28" creationId="{29965A49-D550-404E-B3F3-34F85C6773F6}"/>
          </ac:spMkLst>
        </pc:spChg>
        <pc:spChg chg="del">
          <ac:chgData name="Hoai Thuong Nguyen Le" userId="40422bc284eb47a5" providerId="LiveId" clId="{EF83B87E-87A2-4B5A-94FF-E95AD4EC7D13}" dt="2021-09-06T02:16:20.937" v="1724" actId="478"/>
          <ac:spMkLst>
            <pc:docMk/>
            <pc:sldMk cId="952115202" sldId="454"/>
            <ac:spMk id="29" creationId="{B732593E-B611-44D9-94EE-C5F30B8078F8}"/>
          </ac:spMkLst>
        </pc:spChg>
        <pc:picChg chg="add mod">
          <ac:chgData name="Hoai Thuong Nguyen Le" userId="40422bc284eb47a5" providerId="LiveId" clId="{EF83B87E-87A2-4B5A-94FF-E95AD4EC7D13}" dt="2021-09-06T03:04:31.325" v="1805" actId="931"/>
          <ac:picMkLst>
            <pc:docMk/>
            <pc:sldMk cId="952115202" sldId="454"/>
            <ac:picMk id="6" creationId="{19EC9651-DF95-401A-954E-69D417A37200}"/>
          </ac:picMkLst>
        </pc:picChg>
        <pc:picChg chg="del">
          <ac:chgData name="Hoai Thuong Nguyen Le" userId="40422bc284eb47a5" providerId="LiveId" clId="{EF83B87E-87A2-4B5A-94FF-E95AD4EC7D13}" dt="2021-09-06T02:16:20.937" v="1724" actId="478"/>
          <ac:picMkLst>
            <pc:docMk/>
            <pc:sldMk cId="952115202" sldId="454"/>
            <ac:picMk id="22" creationId="{487DB26E-FFD0-4E15-9B76-DE199C347212}"/>
          </ac:picMkLst>
        </pc:picChg>
        <pc:picChg chg="del">
          <ac:chgData name="Hoai Thuong Nguyen Le" userId="40422bc284eb47a5" providerId="LiveId" clId="{EF83B87E-87A2-4B5A-94FF-E95AD4EC7D13}" dt="2021-09-06T02:16:20.937" v="1724" actId="478"/>
          <ac:picMkLst>
            <pc:docMk/>
            <pc:sldMk cId="952115202" sldId="454"/>
            <ac:picMk id="23" creationId="{9F3488C1-7D9C-43BD-A579-8190BC6C6ED4}"/>
          </ac:picMkLst>
        </pc:picChg>
        <pc:picChg chg="del">
          <ac:chgData name="Hoai Thuong Nguyen Le" userId="40422bc284eb47a5" providerId="LiveId" clId="{EF83B87E-87A2-4B5A-94FF-E95AD4EC7D13}" dt="2021-09-06T02:16:20.937" v="1724" actId="478"/>
          <ac:picMkLst>
            <pc:docMk/>
            <pc:sldMk cId="952115202" sldId="454"/>
            <ac:picMk id="24" creationId="{E57E5761-31E3-4877-B9FC-A7C2CACFCEF6}"/>
          </ac:picMkLst>
        </pc:picChg>
        <pc:picChg chg="del">
          <ac:chgData name="Hoai Thuong Nguyen Le" userId="40422bc284eb47a5" providerId="LiveId" clId="{EF83B87E-87A2-4B5A-94FF-E95AD4EC7D13}" dt="2021-09-06T02:16:20.937" v="1724" actId="478"/>
          <ac:picMkLst>
            <pc:docMk/>
            <pc:sldMk cId="952115202" sldId="454"/>
            <ac:picMk id="25" creationId="{3355C4C6-E51D-411A-93D1-32C5AC30AD88}"/>
          </ac:picMkLst>
        </pc:picChg>
        <pc:picChg chg="add del mod">
          <ac:chgData name="Hoai Thuong Nguyen Le" userId="40422bc284eb47a5" providerId="LiveId" clId="{EF83B87E-87A2-4B5A-94FF-E95AD4EC7D13}" dt="2021-09-06T03:03:39.162" v="1802" actId="478"/>
          <ac:picMkLst>
            <pc:docMk/>
            <pc:sldMk cId="952115202" sldId="454"/>
            <ac:picMk id="1030" creationId="{3B68EF8E-2D90-4E88-A7B6-8E2151504DD2}"/>
          </ac:picMkLst>
        </pc:picChg>
      </pc:sldChg>
      <pc:sldChg chg="addSp delSp modSp mod ord modAnim">
        <pc:chgData name="Hoai Thuong Nguyen Le" userId="40422bc284eb47a5" providerId="LiveId" clId="{EF83B87E-87A2-4B5A-94FF-E95AD4EC7D13}" dt="2021-09-06T02:14:26.681" v="1706" actId="1076"/>
        <pc:sldMkLst>
          <pc:docMk/>
          <pc:sldMk cId="2864006307" sldId="456"/>
        </pc:sldMkLst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3" creationId="{65E483C2-93C5-4587-A9B4-8E8F2425AE9B}"/>
          </ac:spMkLst>
        </pc:spChg>
        <pc:spChg chg="add mod ord">
          <ac:chgData name="Hoai Thuong Nguyen Le" userId="40422bc284eb47a5" providerId="LiveId" clId="{EF83B87E-87A2-4B5A-94FF-E95AD4EC7D13}" dt="2021-09-06T02:13:53.758" v="1698" actId="12789"/>
          <ac:spMkLst>
            <pc:docMk/>
            <pc:sldMk cId="2864006307" sldId="456"/>
            <ac:spMk id="5" creationId="{5D3A4DA9-81D8-46CF-910E-F92785832F67}"/>
          </ac:spMkLst>
        </pc:spChg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10" creationId="{DAE2BEEB-211A-4343-A713-8904E2253D8B}"/>
          </ac:spMkLst>
        </pc:spChg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11" creationId="{2603ADED-B7F8-45D8-AFBA-1E29F4C59DBF}"/>
          </ac:spMkLst>
        </pc:spChg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12" creationId="{C18EF737-A763-4460-AADF-48084F072ABD}"/>
          </ac:spMkLst>
        </pc:spChg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13" creationId="{7BF41CE8-79CF-4BEE-855A-F620881F2DAF}"/>
          </ac:spMkLst>
        </pc:spChg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14" creationId="{F373D68C-41E3-45A8-A8DE-D63FA5A9BE58}"/>
          </ac:spMkLst>
        </pc:spChg>
        <pc:spChg chg="del">
          <ac:chgData name="Hoai Thuong Nguyen Le" userId="40422bc284eb47a5" providerId="LiveId" clId="{EF83B87E-87A2-4B5A-94FF-E95AD4EC7D13}" dt="2021-09-06T02:10:13.496" v="1560" actId="478"/>
          <ac:spMkLst>
            <pc:docMk/>
            <pc:sldMk cId="2864006307" sldId="456"/>
            <ac:spMk id="15" creationId="{2FE26712-74B7-45AF-A211-9E096871E648}"/>
          </ac:spMkLst>
        </pc:spChg>
        <pc:spChg chg="add mod topLvl">
          <ac:chgData name="Hoai Thuong Nguyen Le" userId="40422bc284eb47a5" providerId="LiveId" clId="{EF83B87E-87A2-4B5A-94FF-E95AD4EC7D13}" dt="2021-09-06T02:11:47.030" v="1610" actId="164"/>
          <ac:spMkLst>
            <pc:docMk/>
            <pc:sldMk cId="2864006307" sldId="456"/>
            <ac:spMk id="27" creationId="{62582070-5F1D-4A99-A21D-76BD1EA73C48}"/>
          </ac:spMkLst>
        </pc:spChg>
        <pc:spChg chg="mod">
          <ac:chgData name="Hoai Thuong Nguyen Le" userId="40422bc284eb47a5" providerId="LiveId" clId="{EF83B87E-87A2-4B5A-94FF-E95AD4EC7D13}" dt="2021-09-06T02:14:22.760" v="1705"/>
          <ac:spMkLst>
            <pc:docMk/>
            <pc:sldMk cId="2864006307" sldId="456"/>
            <ac:spMk id="34" creationId="{ACB07C7C-CB0D-4865-B5DB-1BFB671E073B}"/>
          </ac:spMkLst>
        </pc:spChg>
        <pc:spChg chg="mod">
          <ac:chgData name="Hoai Thuong Nguyen Le" userId="40422bc284eb47a5" providerId="LiveId" clId="{EF83B87E-87A2-4B5A-94FF-E95AD4EC7D13}" dt="2021-09-06T02:14:22.760" v="1705"/>
          <ac:spMkLst>
            <pc:docMk/>
            <pc:sldMk cId="2864006307" sldId="456"/>
            <ac:spMk id="35" creationId="{774DEB5C-7802-4FCF-BF23-CB168E477357}"/>
          </ac:spMkLst>
        </pc:spChg>
        <pc:grpChg chg="add del mod">
          <ac:chgData name="Hoai Thuong Nguyen Le" userId="40422bc284eb47a5" providerId="LiveId" clId="{EF83B87E-87A2-4B5A-94FF-E95AD4EC7D13}" dt="2021-09-06T02:10:25.859" v="1566" actId="165"/>
          <ac:grpSpMkLst>
            <pc:docMk/>
            <pc:sldMk cId="2864006307" sldId="456"/>
            <ac:grpSpMk id="2" creationId="{71886A0C-B048-456A-BD71-722C3A71AB21}"/>
          </ac:grpSpMkLst>
        </pc:grpChg>
        <pc:grpChg chg="add mod">
          <ac:chgData name="Hoai Thuong Nguyen Le" userId="40422bc284eb47a5" providerId="LiveId" clId="{EF83B87E-87A2-4B5A-94FF-E95AD4EC7D13}" dt="2021-09-06T02:13:50.800" v="1697" actId="12789"/>
          <ac:grpSpMkLst>
            <pc:docMk/>
            <pc:sldMk cId="2864006307" sldId="456"/>
            <ac:grpSpMk id="4" creationId="{B79BAF57-453E-4405-BFD4-E847E7BDB44D}"/>
          </ac:grpSpMkLst>
        </pc:grpChg>
        <pc:grpChg chg="add mod">
          <ac:chgData name="Hoai Thuong Nguyen Le" userId="40422bc284eb47a5" providerId="LiveId" clId="{EF83B87E-87A2-4B5A-94FF-E95AD4EC7D13}" dt="2021-09-06T02:14:26.681" v="1706" actId="1076"/>
          <ac:grpSpMkLst>
            <pc:docMk/>
            <pc:sldMk cId="2864006307" sldId="456"/>
            <ac:grpSpMk id="33" creationId="{898B65A3-A5E9-49A0-85D0-6820F636B303}"/>
          </ac:grpSpMkLst>
        </pc:grpChg>
        <pc:graphicFrameChg chg="add mod topLvl">
          <ac:chgData name="Hoai Thuong Nguyen Le" userId="40422bc284eb47a5" providerId="LiveId" clId="{EF83B87E-87A2-4B5A-94FF-E95AD4EC7D13}" dt="2021-09-06T02:11:47.030" v="1610" actId="164"/>
          <ac:graphicFrameMkLst>
            <pc:docMk/>
            <pc:sldMk cId="2864006307" sldId="456"/>
            <ac:graphicFrameMk id="32" creationId="{C0FE054B-A393-4EF6-97E5-D420334DDB70}"/>
          </ac:graphicFrameMkLst>
        </pc:graphicFrame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9" creationId="{4313B6AD-17EB-45C3-9235-1898FF56FDA5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16" creationId="{C07AFAD2-E7E2-4AE5-9BE6-47D2646646BE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17" creationId="{515E0605-209D-4F5E-82BF-9DA63D938454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18" creationId="{7EA3901D-0813-49DF-AA20-2840B2BD8D10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19" creationId="{DA5391ED-4E9F-469B-81C7-30D17D60E4E8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0" creationId="{3389728F-FFCD-4B14-BB5F-F5C37A6C8592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1" creationId="{E8976413-DC04-49F4-82F1-C4BA4A8F930D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2" creationId="{B8295AD8-2890-4400-AFD0-DAFC159C465B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3" creationId="{7B02AC03-E809-47B0-A1AF-304564A8F18A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4" creationId="{6B2AEB80-4E3E-43A5-8928-8543C45A953F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5" creationId="{7958253B-5D2C-4A05-9516-B3E42B291DEB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6" creationId="{E3D917D4-2CA8-4E4E-A3A3-24E61DAB9725}"/>
          </ac:picMkLst>
        </pc:picChg>
        <pc:picChg chg="add del mod topLvl">
          <ac:chgData name="Hoai Thuong Nguyen Le" userId="40422bc284eb47a5" providerId="LiveId" clId="{EF83B87E-87A2-4B5A-94FF-E95AD4EC7D13}" dt="2021-09-06T02:11:31.735" v="1608" actId="478"/>
          <ac:picMkLst>
            <pc:docMk/>
            <pc:sldMk cId="2864006307" sldId="456"/>
            <ac:picMk id="28" creationId="{F4204D99-8B9F-4264-BE4A-5EFF38830F2A}"/>
          </ac:picMkLst>
        </pc:picChg>
        <pc:picChg chg="add mod topLvl">
          <ac:chgData name="Hoai Thuong Nguyen Le" userId="40422bc284eb47a5" providerId="LiveId" clId="{EF83B87E-87A2-4B5A-94FF-E95AD4EC7D13}" dt="2021-09-06T02:11:47.030" v="1610" actId="164"/>
          <ac:picMkLst>
            <pc:docMk/>
            <pc:sldMk cId="2864006307" sldId="456"/>
            <ac:picMk id="29" creationId="{22095103-928E-4E16-B17A-6131060B649C}"/>
          </ac:picMkLst>
        </pc:picChg>
        <pc:picChg chg="add del mod topLvl">
          <ac:chgData name="Hoai Thuong Nguyen Le" userId="40422bc284eb47a5" providerId="LiveId" clId="{EF83B87E-87A2-4B5A-94FF-E95AD4EC7D13}" dt="2021-09-06T02:11:52.543" v="1612" actId="478"/>
          <ac:picMkLst>
            <pc:docMk/>
            <pc:sldMk cId="2864006307" sldId="456"/>
            <ac:picMk id="30" creationId="{999E23E1-45CA-42D6-A2A9-A97513EA8357}"/>
          </ac:picMkLst>
        </pc:picChg>
        <pc:picChg chg="add del mod topLvl">
          <ac:chgData name="Hoai Thuong Nguyen Le" userId="40422bc284eb47a5" providerId="LiveId" clId="{EF83B87E-87A2-4B5A-94FF-E95AD4EC7D13}" dt="2021-09-06T02:11:55.732" v="1613" actId="478"/>
          <ac:picMkLst>
            <pc:docMk/>
            <pc:sldMk cId="2864006307" sldId="456"/>
            <ac:picMk id="31" creationId="{177D359E-4226-43F8-8144-EBF1E5D72B23}"/>
          </ac:picMkLst>
        </pc:picChg>
      </pc:sldChg>
      <pc:sldChg chg="addSp delSp modSp mod ord modTransition modAnim">
        <pc:chgData name="Hoai Thuong Nguyen Le" userId="40422bc284eb47a5" providerId="LiveId" clId="{EF83B87E-87A2-4B5A-94FF-E95AD4EC7D13}" dt="2021-09-06T03:50:41.337" v="2166"/>
        <pc:sldMkLst>
          <pc:docMk/>
          <pc:sldMk cId="3255623890" sldId="457"/>
        </pc:sldMkLst>
        <pc:spChg chg="add mod">
          <ac:chgData name="Hoai Thuong Nguyen Le" userId="40422bc284eb47a5" providerId="LiveId" clId="{EF83B87E-87A2-4B5A-94FF-E95AD4EC7D13}" dt="2021-09-06T03:44:27.416" v="2048" actId="1076"/>
          <ac:spMkLst>
            <pc:docMk/>
            <pc:sldMk cId="3255623890" sldId="457"/>
            <ac:spMk id="2" creationId="{FB46170C-54D6-41AA-A2C2-CE39752FC0CD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3" creationId="{B2153FEC-8942-4988-977F-3C601C320830}"/>
          </ac:spMkLst>
        </pc:spChg>
        <pc:spChg chg="add mod">
          <ac:chgData name="Hoai Thuong Nguyen Le" userId="40422bc284eb47a5" providerId="LiveId" clId="{EF83B87E-87A2-4B5A-94FF-E95AD4EC7D13}" dt="2021-09-06T03:44:27.416" v="2048" actId="1076"/>
          <ac:spMkLst>
            <pc:docMk/>
            <pc:sldMk cId="3255623890" sldId="457"/>
            <ac:spMk id="6" creationId="{F143BD3B-A450-4867-B68B-A924A5023822}"/>
          </ac:spMkLst>
        </pc:spChg>
        <pc:spChg chg="add mod">
          <ac:chgData name="Hoai Thuong Nguyen Le" userId="40422bc284eb47a5" providerId="LiveId" clId="{EF83B87E-87A2-4B5A-94FF-E95AD4EC7D13}" dt="2021-09-06T03:46:31.447" v="2073" actId="1076"/>
          <ac:spMkLst>
            <pc:docMk/>
            <pc:sldMk cId="3255623890" sldId="457"/>
            <ac:spMk id="7" creationId="{E6A90280-1AF5-46A9-8296-4C7BC4FDFB69}"/>
          </ac:spMkLst>
        </pc:spChg>
        <pc:spChg chg="add mod">
          <ac:chgData name="Hoai Thuong Nguyen Le" userId="40422bc284eb47a5" providerId="LiveId" clId="{EF83B87E-87A2-4B5A-94FF-E95AD4EC7D13}" dt="2021-09-06T03:49:10.752" v="2137"/>
          <ac:spMkLst>
            <pc:docMk/>
            <pc:sldMk cId="3255623890" sldId="457"/>
            <ac:spMk id="23" creationId="{5CB6F355-2C73-427B-B9D7-A83DDEDF4447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24" creationId="{12095CB1-8CB4-471A-A169-A470EDD3C9A2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25" creationId="{E0658B4B-5677-4B6B-9E04-1F215196D984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26" creationId="{FACDC57C-3D78-4F6B-8511-3CEA5DC50D47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27" creationId="{4F6F2390-0659-4055-8C76-D95F2AAE1C21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28" creationId="{7C3BA334-BBE5-4E1C-8DEB-61D5BF658D23}"/>
          </ac:spMkLst>
        </pc:spChg>
        <pc:spChg chg="del">
          <ac:chgData name="Hoai Thuong Nguyen Le" userId="40422bc284eb47a5" providerId="LiveId" clId="{EF83B87E-87A2-4B5A-94FF-E95AD4EC7D13}" dt="2021-09-06T03:11:25.136" v="1823" actId="478"/>
          <ac:spMkLst>
            <pc:docMk/>
            <pc:sldMk cId="3255623890" sldId="457"/>
            <ac:spMk id="29" creationId="{1C00A738-072B-440A-85B3-0C95FF563D9E}"/>
          </ac:spMkLst>
        </pc:spChg>
        <pc:spChg chg="add mod">
          <ac:chgData name="Hoai Thuong Nguyen Le" userId="40422bc284eb47a5" providerId="LiveId" clId="{EF83B87E-87A2-4B5A-94FF-E95AD4EC7D13}" dt="2021-09-06T03:49:16.927" v="2138"/>
          <ac:spMkLst>
            <pc:docMk/>
            <pc:sldMk cId="3255623890" sldId="457"/>
            <ac:spMk id="39" creationId="{AAA6287D-8321-4132-9399-D19F6D160941}"/>
          </ac:spMkLst>
        </pc:spChg>
        <pc:spChg chg="add mod">
          <ac:chgData name="Hoai Thuong Nguyen Le" userId="40422bc284eb47a5" providerId="LiveId" clId="{EF83B87E-87A2-4B5A-94FF-E95AD4EC7D13}" dt="2021-09-06T03:49:26.262" v="2157"/>
          <ac:spMkLst>
            <pc:docMk/>
            <pc:sldMk cId="3255623890" sldId="457"/>
            <ac:spMk id="40" creationId="{AE633739-75F1-45E8-9B1F-5542FBC6CC7D}"/>
          </ac:spMkLst>
        </pc:spChg>
        <pc:spChg chg="add mod">
          <ac:chgData name="Hoai Thuong Nguyen Le" userId="40422bc284eb47a5" providerId="LiveId" clId="{EF83B87E-87A2-4B5A-94FF-E95AD4EC7D13}" dt="2021-09-06T03:49:21.551" v="2139"/>
          <ac:spMkLst>
            <pc:docMk/>
            <pc:sldMk cId="3255623890" sldId="457"/>
            <ac:spMk id="41" creationId="{5ADFA998-A833-49B1-A1DA-185B3D9AE9BE}"/>
          </ac:spMkLst>
        </pc:spChg>
        <pc:spChg chg="add mod">
          <ac:chgData name="Hoai Thuong Nguyen Le" userId="40422bc284eb47a5" providerId="LiveId" clId="{EF83B87E-87A2-4B5A-94FF-E95AD4EC7D13}" dt="2021-09-06T03:45:11.312" v="2054" actId="1076"/>
          <ac:spMkLst>
            <pc:docMk/>
            <pc:sldMk cId="3255623890" sldId="457"/>
            <ac:spMk id="47" creationId="{ACC81588-D698-4E26-A884-439C4342503D}"/>
          </ac:spMkLst>
        </pc:spChg>
        <pc:spChg chg="add mod">
          <ac:chgData name="Hoai Thuong Nguyen Le" userId="40422bc284eb47a5" providerId="LiveId" clId="{EF83B87E-87A2-4B5A-94FF-E95AD4EC7D13}" dt="2021-09-06T03:47:09.683" v="2095" actId="1076"/>
          <ac:spMkLst>
            <pc:docMk/>
            <pc:sldMk cId="3255623890" sldId="457"/>
            <ac:spMk id="48" creationId="{9FAF0FBC-649F-48F6-A92B-6AA8A48B607E}"/>
          </ac:spMkLst>
        </pc:spChg>
        <pc:spChg chg="add mod">
          <ac:chgData name="Hoai Thuong Nguyen Le" userId="40422bc284eb47a5" providerId="LiveId" clId="{EF83B87E-87A2-4B5A-94FF-E95AD4EC7D13}" dt="2021-09-06T03:48:27.959" v="2115" actId="1076"/>
          <ac:spMkLst>
            <pc:docMk/>
            <pc:sldMk cId="3255623890" sldId="457"/>
            <ac:spMk id="49" creationId="{F47AB472-D956-44C2-8803-12505FA949A1}"/>
          </ac:spMkLst>
        </pc:spChg>
        <pc:grpChg chg="del">
          <ac:chgData name="Hoai Thuong Nguyen Le" userId="40422bc284eb47a5" providerId="LiveId" clId="{EF83B87E-87A2-4B5A-94FF-E95AD4EC7D13}" dt="2021-09-06T03:11:25.136" v="1823" actId="478"/>
          <ac:grpSpMkLst>
            <pc:docMk/>
            <pc:sldMk cId="3255623890" sldId="457"/>
            <ac:grpSpMk id="30" creationId="{9E950FC3-B591-4BD7-8B29-89B6F365692C}"/>
          </ac:grpSpMkLst>
        </pc:grpChg>
        <pc:grpChg chg="del">
          <ac:chgData name="Hoai Thuong Nguyen Le" userId="40422bc284eb47a5" providerId="LiveId" clId="{EF83B87E-87A2-4B5A-94FF-E95AD4EC7D13}" dt="2021-09-06T03:11:25.136" v="1823" actId="478"/>
          <ac:grpSpMkLst>
            <pc:docMk/>
            <pc:sldMk cId="3255623890" sldId="457"/>
            <ac:grpSpMk id="33" creationId="{6C17305A-F889-47C8-B8F0-6303AFA0A9B6}"/>
          </ac:grpSpMkLst>
        </pc:grpChg>
        <pc:grpChg chg="del">
          <ac:chgData name="Hoai Thuong Nguyen Le" userId="40422bc284eb47a5" providerId="LiveId" clId="{EF83B87E-87A2-4B5A-94FF-E95AD4EC7D13}" dt="2021-09-06T03:11:25.136" v="1823" actId="478"/>
          <ac:grpSpMkLst>
            <pc:docMk/>
            <pc:sldMk cId="3255623890" sldId="457"/>
            <ac:grpSpMk id="36" creationId="{96D93421-85D0-4E59-93DE-D51924B122C2}"/>
          </ac:grpSpMkLst>
        </pc:grpChg>
        <pc:cxnChg chg="add mod">
          <ac:chgData name="Hoai Thuong Nguyen Le" userId="40422bc284eb47a5" providerId="LiveId" clId="{EF83B87E-87A2-4B5A-94FF-E95AD4EC7D13}" dt="2021-09-06T03:44:27.416" v="2048" actId="1076"/>
          <ac:cxnSpMkLst>
            <pc:docMk/>
            <pc:sldMk cId="3255623890" sldId="457"/>
            <ac:cxnSpMk id="5" creationId="{11E22333-D90D-4350-9C7A-FB41FBEABF40}"/>
          </ac:cxnSpMkLst>
        </pc:cxnChg>
        <pc:cxnChg chg="add mod">
          <ac:chgData name="Hoai Thuong Nguyen Le" userId="40422bc284eb47a5" providerId="LiveId" clId="{EF83B87E-87A2-4B5A-94FF-E95AD4EC7D13}" dt="2021-09-06T03:43:43.763" v="2023" actId="1076"/>
          <ac:cxnSpMkLst>
            <pc:docMk/>
            <pc:sldMk cId="3255623890" sldId="457"/>
            <ac:cxnSpMk id="9" creationId="{AE9D9EBB-4678-4E6E-ABC9-7B72CFB649D8}"/>
          </ac:cxnSpMkLst>
        </pc:cxnChg>
        <pc:cxnChg chg="add mod">
          <ac:chgData name="Hoai Thuong Nguyen Le" userId="40422bc284eb47a5" providerId="LiveId" clId="{EF83B87E-87A2-4B5A-94FF-E95AD4EC7D13}" dt="2021-09-06T03:44:27.416" v="2048" actId="1076"/>
          <ac:cxnSpMkLst>
            <pc:docMk/>
            <pc:sldMk cId="3255623890" sldId="457"/>
            <ac:cxnSpMk id="21" creationId="{D2E78E5A-308D-4C1C-B966-759F70147C25}"/>
          </ac:cxnSpMkLst>
        </pc:cxnChg>
        <pc:cxnChg chg="add mod">
          <ac:chgData name="Hoai Thuong Nguyen Le" userId="40422bc284eb47a5" providerId="LiveId" clId="{EF83B87E-87A2-4B5A-94FF-E95AD4EC7D13}" dt="2021-09-06T03:43:50.483" v="2025" actId="14100"/>
          <ac:cxnSpMkLst>
            <pc:docMk/>
            <pc:sldMk cId="3255623890" sldId="457"/>
            <ac:cxnSpMk id="42" creationId="{F2F26094-33CD-42D0-A4F0-E3A8DDCAF85D}"/>
          </ac:cxnSpMkLst>
        </pc:cxnChg>
        <pc:cxnChg chg="add mod">
          <ac:chgData name="Hoai Thuong Nguyen Le" userId="40422bc284eb47a5" providerId="LiveId" clId="{EF83B87E-87A2-4B5A-94FF-E95AD4EC7D13}" dt="2021-09-06T03:43:56.228" v="2026" actId="571"/>
          <ac:cxnSpMkLst>
            <pc:docMk/>
            <pc:sldMk cId="3255623890" sldId="457"/>
            <ac:cxnSpMk id="43" creationId="{25F2564D-DD0D-49EB-98E0-3D33F6586707}"/>
          </ac:cxnSpMkLst>
        </pc:cxnChg>
        <pc:cxnChg chg="add mod">
          <ac:chgData name="Hoai Thuong Nguyen Le" userId="40422bc284eb47a5" providerId="LiveId" clId="{EF83B87E-87A2-4B5A-94FF-E95AD4EC7D13}" dt="2021-09-06T03:44:01.868" v="2028" actId="12789"/>
          <ac:cxnSpMkLst>
            <pc:docMk/>
            <pc:sldMk cId="3255623890" sldId="457"/>
            <ac:cxnSpMk id="44" creationId="{E46D3499-471E-4A26-80CF-FE93DDA4F9A7}"/>
          </ac:cxnSpMkLst>
        </pc:cxnChg>
        <pc:cxnChg chg="add mod">
          <ac:chgData name="Hoai Thuong Nguyen Le" userId="40422bc284eb47a5" providerId="LiveId" clId="{EF83B87E-87A2-4B5A-94FF-E95AD4EC7D13}" dt="2021-09-06T03:44:06.784" v="2029" actId="571"/>
          <ac:cxnSpMkLst>
            <pc:docMk/>
            <pc:sldMk cId="3255623890" sldId="457"/>
            <ac:cxnSpMk id="45" creationId="{A1119F30-0E09-46B7-BB16-713A5E5CD61A}"/>
          </ac:cxnSpMkLst>
        </pc:cxnChg>
        <pc:cxnChg chg="add mod">
          <ac:chgData name="Hoai Thuong Nguyen Le" userId="40422bc284eb47a5" providerId="LiveId" clId="{EF83B87E-87A2-4B5A-94FF-E95AD4EC7D13}" dt="2021-09-06T03:44:12.200" v="2030" actId="571"/>
          <ac:cxnSpMkLst>
            <pc:docMk/>
            <pc:sldMk cId="3255623890" sldId="457"/>
            <ac:cxnSpMk id="46" creationId="{D78B0981-E31C-46B4-9BEB-18C95635D30B}"/>
          </ac:cxnSpMkLst>
        </pc:cxnChg>
      </pc:sldChg>
      <pc:sldChg chg="add del">
        <pc:chgData name="Hoai Thuong Nguyen Le" userId="40422bc284eb47a5" providerId="LiveId" clId="{EF83B87E-87A2-4B5A-94FF-E95AD4EC7D13}" dt="2021-09-06T03:52:11.078" v="2185" actId="47"/>
        <pc:sldMkLst>
          <pc:docMk/>
          <pc:sldMk cId="3378230557" sldId="460"/>
        </pc:sldMkLst>
      </pc:sldChg>
      <pc:sldMasterChg chg="addSp delSp modSp mod">
        <pc:chgData name="Hoai Thuong Nguyen Le" userId="40422bc284eb47a5" providerId="LiveId" clId="{EF83B87E-87A2-4B5A-94FF-E95AD4EC7D13}" dt="2021-09-06T03:55:37.711" v="2309"/>
        <pc:sldMasterMkLst>
          <pc:docMk/>
          <pc:sldMasterMk cId="383319713" sldId="2147483648"/>
        </pc:sldMasterMkLst>
        <pc:spChg chg="del mod modVis">
          <ac:chgData name="Hoai Thuong Nguyen Le" userId="40422bc284eb47a5" providerId="LiveId" clId="{EF83B87E-87A2-4B5A-94FF-E95AD4EC7D13}" dt="2021-09-06T00:38:35.874" v="4"/>
          <ac:spMkLst>
            <pc:docMk/>
            <pc:sldMasterMk cId="383319713" sldId="2147483648"/>
            <ac:spMk id="2" creationId="{8A9021D0-C8B5-47A9-B6F2-4A90345AB015}"/>
          </ac:spMkLst>
        </pc:spChg>
        <pc:spChg chg="add del mod modVis">
          <ac:chgData name="Hoai Thuong Nguyen Le" userId="40422bc284eb47a5" providerId="LiveId" clId="{EF83B87E-87A2-4B5A-94FF-E95AD4EC7D13}" dt="2021-09-06T00:39:05.776" v="22"/>
          <ac:spMkLst>
            <pc:docMk/>
            <pc:sldMasterMk cId="383319713" sldId="2147483648"/>
            <ac:spMk id="3" creationId="{51E74201-13CD-4725-8D40-8CE98115E3A9}"/>
          </ac:spMkLst>
        </pc:spChg>
        <pc:spChg chg="add del mod modVis">
          <ac:chgData name="Hoai Thuong Nguyen Le" userId="40422bc284eb47a5" providerId="LiveId" clId="{EF83B87E-87A2-4B5A-94FF-E95AD4EC7D13}" dt="2021-09-06T00:39:55.482" v="46"/>
          <ac:spMkLst>
            <pc:docMk/>
            <pc:sldMasterMk cId="383319713" sldId="2147483648"/>
            <ac:spMk id="4" creationId="{8FF03FD6-AE74-4BEE-B3A6-D69DFC97BADE}"/>
          </ac:spMkLst>
        </pc:spChg>
        <pc:spChg chg="add del mod modVis">
          <ac:chgData name="Hoai Thuong Nguyen Le" userId="40422bc284eb47a5" providerId="LiveId" clId="{EF83B87E-87A2-4B5A-94FF-E95AD4EC7D13}" dt="2021-09-06T00:40:45.096" v="67"/>
          <ac:spMkLst>
            <pc:docMk/>
            <pc:sldMasterMk cId="383319713" sldId="2147483648"/>
            <ac:spMk id="5" creationId="{AD093066-64BC-4703-BDC0-3D68CEA48637}"/>
          </ac:spMkLst>
        </pc:spChg>
        <pc:spChg chg="add del mod modVis">
          <ac:chgData name="Hoai Thuong Nguyen Le" userId="40422bc284eb47a5" providerId="LiveId" clId="{EF83B87E-87A2-4B5A-94FF-E95AD4EC7D13}" dt="2021-09-06T00:42:05.142" v="86"/>
          <ac:spMkLst>
            <pc:docMk/>
            <pc:sldMasterMk cId="383319713" sldId="2147483648"/>
            <ac:spMk id="6" creationId="{1B725A51-E1AF-4146-93B7-67BDCBF6EA2A}"/>
          </ac:spMkLst>
        </pc:spChg>
        <pc:spChg chg="add del mod modVis">
          <ac:chgData name="Hoai Thuong Nguyen Le" userId="40422bc284eb47a5" providerId="LiveId" clId="{EF83B87E-87A2-4B5A-94FF-E95AD4EC7D13}" dt="2021-09-06T00:42:54.256" v="108"/>
          <ac:spMkLst>
            <pc:docMk/>
            <pc:sldMasterMk cId="383319713" sldId="2147483648"/>
            <ac:spMk id="7" creationId="{EB940BD7-A769-4448-A112-7BA3D1FA612C}"/>
          </ac:spMkLst>
        </pc:spChg>
        <pc:spChg chg="add del mod modVis">
          <ac:chgData name="Hoai Thuong Nguyen Le" userId="40422bc284eb47a5" providerId="LiveId" clId="{EF83B87E-87A2-4B5A-94FF-E95AD4EC7D13}" dt="2021-09-06T00:43:44.685" v="131"/>
          <ac:spMkLst>
            <pc:docMk/>
            <pc:sldMasterMk cId="383319713" sldId="2147483648"/>
            <ac:spMk id="8" creationId="{2D54CECA-D4CD-47A7-B9FB-E4149DDB05CE}"/>
          </ac:spMkLst>
        </pc:spChg>
        <pc:spChg chg="add del mod modVis">
          <ac:chgData name="Hoai Thuong Nguyen Le" userId="40422bc284eb47a5" providerId="LiveId" clId="{EF83B87E-87A2-4B5A-94FF-E95AD4EC7D13}" dt="2021-09-06T00:44:34.045" v="160"/>
          <ac:spMkLst>
            <pc:docMk/>
            <pc:sldMasterMk cId="383319713" sldId="2147483648"/>
            <ac:spMk id="9" creationId="{B23B59B5-2535-48AE-AFDD-BD1866A60947}"/>
          </ac:spMkLst>
        </pc:spChg>
        <pc:spChg chg="add del mod modVis">
          <ac:chgData name="Hoai Thuong Nguyen Le" userId="40422bc284eb47a5" providerId="LiveId" clId="{EF83B87E-87A2-4B5A-94FF-E95AD4EC7D13}" dt="2021-09-06T00:45:25.257" v="186"/>
          <ac:spMkLst>
            <pc:docMk/>
            <pc:sldMasterMk cId="383319713" sldId="2147483648"/>
            <ac:spMk id="10" creationId="{33D861C9-729B-4487-A2D4-5C3A8C15448D}"/>
          </ac:spMkLst>
        </pc:spChg>
        <pc:spChg chg="add del mod modVis">
          <ac:chgData name="Hoai Thuong Nguyen Le" userId="40422bc284eb47a5" providerId="LiveId" clId="{EF83B87E-87A2-4B5A-94FF-E95AD4EC7D13}" dt="2021-09-06T00:47:08.403" v="210"/>
          <ac:spMkLst>
            <pc:docMk/>
            <pc:sldMasterMk cId="383319713" sldId="2147483648"/>
            <ac:spMk id="11" creationId="{1ED34394-BBAC-45FC-850F-3D295261A22B}"/>
          </ac:spMkLst>
        </pc:spChg>
        <pc:spChg chg="add del mod modVis">
          <ac:chgData name="Hoai Thuong Nguyen Le" userId="40422bc284eb47a5" providerId="LiveId" clId="{EF83B87E-87A2-4B5A-94FF-E95AD4EC7D13}" dt="2021-09-06T00:47:58.086" v="237"/>
          <ac:spMkLst>
            <pc:docMk/>
            <pc:sldMasterMk cId="383319713" sldId="2147483648"/>
            <ac:spMk id="12" creationId="{880B5E8D-4616-4BCC-8D42-2DCF6CDF5FA0}"/>
          </ac:spMkLst>
        </pc:spChg>
        <pc:spChg chg="add del mod modVis">
          <ac:chgData name="Hoai Thuong Nguyen Le" userId="40422bc284eb47a5" providerId="LiveId" clId="{EF83B87E-87A2-4B5A-94FF-E95AD4EC7D13}" dt="2021-09-06T00:48:46.106" v="259"/>
          <ac:spMkLst>
            <pc:docMk/>
            <pc:sldMasterMk cId="383319713" sldId="2147483648"/>
            <ac:spMk id="13" creationId="{3FCCB665-2F42-4734-A952-CB03626D542B}"/>
          </ac:spMkLst>
        </pc:spChg>
        <pc:spChg chg="add del mod modVis">
          <ac:chgData name="Hoai Thuong Nguyen Le" userId="40422bc284eb47a5" providerId="LiveId" clId="{EF83B87E-87A2-4B5A-94FF-E95AD4EC7D13}" dt="2021-09-06T00:49:35.336" v="289"/>
          <ac:spMkLst>
            <pc:docMk/>
            <pc:sldMasterMk cId="383319713" sldId="2147483648"/>
            <ac:spMk id="14" creationId="{FFB37DA4-45E5-4DB9-9BC5-4469B70D89BA}"/>
          </ac:spMkLst>
        </pc:spChg>
        <pc:spChg chg="add del mod modVis">
          <ac:chgData name="Hoai Thuong Nguyen Le" userId="40422bc284eb47a5" providerId="LiveId" clId="{EF83B87E-87A2-4B5A-94FF-E95AD4EC7D13}" dt="2021-09-06T00:50:28.254" v="314"/>
          <ac:spMkLst>
            <pc:docMk/>
            <pc:sldMasterMk cId="383319713" sldId="2147483648"/>
            <ac:spMk id="15" creationId="{F2F05F62-F399-42BC-8542-1A85B03DA70F}"/>
          </ac:spMkLst>
        </pc:spChg>
        <pc:spChg chg="add del mod modVis">
          <ac:chgData name="Hoai Thuong Nguyen Le" userId="40422bc284eb47a5" providerId="LiveId" clId="{EF83B87E-87A2-4B5A-94FF-E95AD4EC7D13}" dt="2021-09-06T00:52:43.316" v="338"/>
          <ac:spMkLst>
            <pc:docMk/>
            <pc:sldMasterMk cId="383319713" sldId="2147483648"/>
            <ac:spMk id="16" creationId="{E3C9D292-CC48-40CE-B39F-B1E3F1AEDCC9}"/>
          </ac:spMkLst>
        </pc:spChg>
        <pc:spChg chg="add del mod modVis">
          <ac:chgData name="Hoai Thuong Nguyen Le" userId="40422bc284eb47a5" providerId="LiveId" clId="{EF83B87E-87A2-4B5A-94FF-E95AD4EC7D13}" dt="2021-09-06T00:53:33.109" v="364"/>
          <ac:spMkLst>
            <pc:docMk/>
            <pc:sldMasterMk cId="383319713" sldId="2147483648"/>
            <ac:spMk id="17" creationId="{735EE155-0970-452A-A4D8-A7E77084B33B}"/>
          </ac:spMkLst>
        </pc:spChg>
        <pc:spChg chg="add del mod modVis">
          <ac:chgData name="Hoai Thuong Nguyen Le" userId="40422bc284eb47a5" providerId="LiveId" clId="{EF83B87E-87A2-4B5A-94FF-E95AD4EC7D13}" dt="2021-09-06T01:01:29.076" v="470"/>
          <ac:spMkLst>
            <pc:docMk/>
            <pc:sldMasterMk cId="383319713" sldId="2147483648"/>
            <ac:spMk id="18" creationId="{1BAED8BE-4BE4-4595-9CB6-C29FFA492856}"/>
          </ac:spMkLst>
        </pc:spChg>
        <pc:spChg chg="add del mod modVis">
          <ac:chgData name="Hoai Thuong Nguyen Le" userId="40422bc284eb47a5" providerId="LiveId" clId="{EF83B87E-87A2-4B5A-94FF-E95AD4EC7D13}" dt="2021-09-06T01:01:19.078" v="466"/>
          <ac:spMkLst>
            <pc:docMk/>
            <pc:sldMasterMk cId="383319713" sldId="2147483648"/>
            <ac:spMk id="19" creationId="{782D5947-2586-4972-A818-8039F9E543BC}"/>
          </ac:spMkLst>
        </pc:spChg>
        <pc:spChg chg="add del mod">
          <ac:chgData name="Hoai Thuong Nguyen Le" userId="40422bc284eb47a5" providerId="LiveId" clId="{EF83B87E-87A2-4B5A-94FF-E95AD4EC7D13}" dt="2021-09-06T01:01:15.467" v="449"/>
          <ac:spMkLst>
            <pc:docMk/>
            <pc:sldMasterMk cId="383319713" sldId="2147483648"/>
            <ac:spMk id="20" creationId="{3C9015EF-E3D1-4AE6-8FA2-EB7E18131B0F}"/>
          </ac:spMkLst>
        </pc:spChg>
        <pc:spChg chg="add del mod modVis">
          <ac:chgData name="Hoai Thuong Nguyen Le" userId="40422bc284eb47a5" providerId="LiveId" clId="{EF83B87E-87A2-4B5A-94FF-E95AD4EC7D13}" dt="2021-09-06T01:02:16.696" v="492"/>
          <ac:spMkLst>
            <pc:docMk/>
            <pc:sldMasterMk cId="383319713" sldId="2147483648"/>
            <ac:spMk id="21" creationId="{0873CDF5-0C37-4F02-9170-38767F76B64A}"/>
          </ac:spMkLst>
        </pc:spChg>
        <pc:spChg chg="add del mod modVis">
          <ac:chgData name="Hoai Thuong Nguyen Le" userId="40422bc284eb47a5" providerId="LiveId" clId="{EF83B87E-87A2-4B5A-94FF-E95AD4EC7D13}" dt="2021-09-06T01:04:36.616" v="526"/>
          <ac:spMkLst>
            <pc:docMk/>
            <pc:sldMasterMk cId="383319713" sldId="2147483648"/>
            <ac:spMk id="22" creationId="{F5C0141C-79B1-48D3-9F98-18C00F4D3DD6}"/>
          </ac:spMkLst>
        </pc:spChg>
        <pc:spChg chg="add del mod modVis">
          <ac:chgData name="Hoai Thuong Nguyen Le" userId="40422bc284eb47a5" providerId="LiveId" clId="{EF83B87E-87A2-4B5A-94FF-E95AD4EC7D13}" dt="2021-09-06T01:05:29.186" v="549"/>
          <ac:spMkLst>
            <pc:docMk/>
            <pc:sldMasterMk cId="383319713" sldId="2147483648"/>
            <ac:spMk id="23" creationId="{7F52AFD8-97E9-4CE4-BA25-3EB29A85CD9F}"/>
          </ac:spMkLst>
        </pc:spChg>
        <pc:spChg chg="add del mod modVis">
          <ac:chgData name="Hoai Thuong Nguyen Le" userId="40422bc284eb47a5" providerId="LiveId" clId="{EF83B87E-87A2-4B5A-94FF-E95AD4EC7D13}" dt="2021-09-06T01:12:21.594" v="571"/>
          <ac:spMkLst>
            <pc:docMk/>
            <pc:sldMasterMk cId="383319713" sldId="2147483648"/>
            <ac:spMk id="24" creationId="{CED7A677-E606-4443-92EE-AA685FCAA6A1}"/>
          </ac:spMkLst>
        </pc:spChg>
        <pc:spChg chg="add del mod modVis">
          <ac:chgData name="Hoai Thuong Nguyen Le" userId="40422bc284eb47a5" providerId="LiveId" clId="{EF83B87E-87A2-4B5A-94FF-E95AD4EC7D13}" dt="2021-09-06T01:13:10.200" v="591"/>
          <ac:spMkLst>
            <pc:docMk/>
            <pc:sldMasterMk cId="383319713" sldId="2147483648"/>
            <ac:spMk id="25" creationId="{A2B8FA4E-E0FA-4DF4-8CEC-67CA8A85F0E2}"/>
          </ac:spMkLst>
        </pc:spChg>
        <pc:spChg chg="add del mod modVis">
          <ac:chgData name="Hoai Thuong Nguyen Le" userId="40422bc284eb47a5" providerId="LiveId" clId="{EF83B87E-87A2-4B5A-94FF-E95AD4EC7D13}" dt="2021-09-06T01:14:29.218" v="614"/>
          <ac:spMkLst>
            <pc:docMk/>
            <pc:sldMasterMk cId="383319713" sldId="2147483648"/>
            <ac:spMk id="26" creationId="{CD4B1104-18D9-45A6-BABE-D42FADF71062}"/>
          </ac:spMkLst>
        </pc:spChg>
        <pc:spChg chg="add del mod modVis">
          <ac:chgData name="Hoai Thuong Nguyen Le" userId="40422bc284eb47a5" providerId="LiveId" clId="{EF83B87E-87A2-4B5A-94FF-E95AD4EC7D13}" dt="2021-09-06T01:17:35.225" v="721"/>
          <ac:spMkLst>
            <pc:docMk/>
            <pc:sldMasterMk cId="383319713" sldId="2147483648"/>
            <ac:spMk id="27" creationId="{B77DA71A-FAB7-4488-B035-6DC293331E5C}"/>
          </ac:spMkLst>
        </pc:spChg>
        <pc:spChg chg="add del mod modVis">
          <ac:chgData name="Hoai Thuong Nguyen Le" userId="40422bc284eb47a5" providerId="LiveId" clId="{EF83B87E-87A2-4B5A-94FF-E95AD4EC7D13}" dt="2021-09-06T01:16:57.452" v="705"/>
          <ac:spMkLst>
            <pc:docMk/>
            <pc:sldMasterMk cId="383319713" sldId="2147483648"/>
            <ac:spMk id="28" creationId="{A223CC02-CB55-46D5-85FB-785EF1BF6B79}"/>
          </ac:spMkLst>
        </pc:spChg>
        <pc:spChg chg="add del mod">
          <ac:chgData name="Hoai Thuong Nguyen Le" userId="40422bc284eb47a5" providerId="LiveId" clId="{EF83B87E-87A2-4B5A-94FF-E95AD4EC7D13}" dt="2021-09-06T01:16:55.451" v="687"/>
          <ac:spMkLst>
            <pc:docMk/>
            <pc:sldMasterMk cId="383319713" sldId="2147483648"/>
            <ac:spMk id="29" creationId="{7FC16685-3A56-4EC9-B784-81CFB9EB97C7}"/>
          </ac:spMkLst>
        </pc:spChg>
        <pc:spChg chg="add del mod modVis">
          <ac:chgData name="Hoai Thuong Nguyen Le" userId="40422bc284eb47a5" providerId="LiveId" clId="{EF83B87E-87A2-4B5A-94FF-E95AD4EC7D13}" dt="2021-09-06T01:18:24.362" v="743"/>
          <ac:spMkLst>
            <pc:docMk/>
            <pc:sldMasterMk cId="383319713" sldId="2147483648"/>
            <ac:spMk id="30" creationId="{0FD705EF-58DD-411A-8E46-E45036653E66}"/>
          </ac:spMkLst>
        </pc:spChg>
        <pc:spChg chg="add del mod modVis">
          <ac:chgData name="Hoai Thuong Nguyen Le" userId="40422bc284eb47a5" providerId="LiveId" clId="{EF83B87E-87A2-4B5A-94FF-E95AD4EC7D13}" dt="2021-09-06T01:19:11.993" v="766"/>
          <ac:spMkLst>
            <pc:docMk/>
            <pc:sldMasterMk cId="383319713" sldId="2147483648"/>
            <ac:spMk id="31" creationId="{3DE699CC-98DE-4F04-BCE7-D9BFFD2CAB1B}"/>
          </ac:spMkLst>
        </pc:spChg>
        <pc:spChg chg="add del mod modVis">
          <ac:chgData name="Hoai Thuong Nguyen Le" userId="40422bc284eb47a5" providerId="LiveId" clId="{EF83B87E-87A2-4B5A-94FF-E95AD4EC7D13}" dt="2021-09-06T01:19:38.490" v="790"/>
          <ac:spMkLst>
            <pc:docMk/>
            <pc:sldMasterMk cId="383319713" sldId="2147483648"/>
            <ac:spMk id="32" creationId="{6E31BF08-1922-48BB-A6F9-76B81AAEC9AA}"/>
          </ac:spMkLst>
        </pc:spChg>
        <pc:spChg chg="add del mod modVis">
          <ac:chgData name="Hoai Thuong Nguyen Le" userId="40422bc284eb47a5" providerId="LiveId" clId="{EF83B87E-87A2-4B5A-94FF-E95AD4EC7D13}" dt="2021-09-06T01:20:02.536" v="811"/>
          <ac:spMkLst>
            <pc:docMk/>
            <pc:sldMasterMk cId="383319713" sldId="2147483648"/>
            <ac:spMk id="33" creationId="{6B210586-7670-4736-9C53-6356CD126A14}"/>
          </ac:spMkLst>
        </pc:spChg>
        <pc:spChg chg="add del mod modVis">
          <ac:chgData name="Hoai Thuong Nguyen Le" userId="40422bc284eb47a5" providerId="LiveId" clId="{EF83B87E-87A2-4B5A-94FF-E95AD4EC7D13}" dt="2021-09-06T01:21:40.222" v="881"/>
          <ac:spMkLst>
            <pc:docMk/>
            <pc:sldMasterMk cId="383319713" sldId="2147483648"/>
            <ac:spMk id="34" creationId="{39206DF3-8313-4B0E-9243-CF197B6B613A}"/>
          </ac:spMkLst>
        </pc:spChg>
        <pc:spChg chg="add del mod">
          <ac:chgData name="Hoai Thuong Nguyen Le" userId="40422bc284eb47a5" providerId="LiveId" clId="{EF83B87E-87A2-4B5A-94FF-E95AD4EC7D13}" dt="2021-09-06T01:20:52.533" v="867"/>
          <ac:spMkLst>
            <pc:docMk/>
            <pc:sldMasterMk cId="383319713" sldId="2147483648"/>
            <ac:spMk id="35" creationId="{3E1960A8-2C74-4358-A297-F15A18A3F0C4}"/>
          </ac:spMkLst>
        </pc:spChg>
        <pc:spChg chg="add del mod modVis">
          <ac:chgData name="Hoai Thuong Nguyen Le" userId="40422bc284eb47a5" providerId="LiveId" clId="{EF83B87E-87A2-4B5A-94FF-E95AD4EC7D13}" dt="2021-09-06T01:22:29.041" v="915"/>
          <ac:spMkLst>
            <pc:docMk/>
            <pc:sldMasterMk cId="383319713" sldId="2147483648"/>
            <ac:spMk id="36" creationId="{4B2E504E-383A-4DB2-9E7C-0A9781028D57}"/>
          </ac:spMkLst>
        </pc:spChg>
        <pc:spChg chg="add del mod modVis">
          <ac:chgData name="Hoai Thuong Nguyen Le" userId="40422bc284eb47a5" providerId="LiveId" clId="{EF83B87E-87A2-4B5A-94FF-E95AD4EC7D13}" dt="2021-09-06T01:23:18.932" v="938"/>
          <ac:spMkLst>
            <pc:docMk/>
            <pc:sldMasterMk cId="383319713" sldId="2147483648"/>
            <ac:spMk id="37" creationId="{1892E338-4DAB-48C0-B243-FF8BA77E8A6E}"/>
          </ac:spMkLst>
        </pc:spChg>
        <pc:spChg chg="add del mod modVis">
          <ac:chgData name="Hoai Thuong Nguyen Le" userId="40422bc284eb47a5" providerId="LiveId" clId="{EF83B87E-87A2-4B5A-94FF-E95AD4EC7D13}" dt="2021-09-06T01:24:51.603" v="965"/>
          <ac:spMkLst>
            <pc:docMk/>
            <pc:sldMasterMk cId="383319713" sldId="2147483648"/>
            <ac:spMk id="38" creationId="{C0AEE6CB-8C1C-4D7D-9E16-A8277C9B1A79}"/>
          </ac:spMkLst>
        </pc:spChg>
        <pc:spChg chg="add del mod modVis">
          <ac:chgData name="Hoai Thuong Nguyen Le" userId="40422bc284eb47a5" providerId="LiveId" clId="{EF83B87E-87A2-4B5A-94FF-E95AD4EC7D13}" dt="2021-09-06T01:25:43.156" v="988"/>
          <ac:spMkLst>
            <pc:docMk/>
            <pc:sldMasterMk cId="383319713" sldId="2147483648"/>
            <ac:spMk id="39" creationId="{E3BC6EBD-2EB3-4804-8451-17CDA54977F9}"/>
          </ac:spMkLst>
        </pc:spChg>
        <pc:spChg chg="add del mod modVis">
          <ac:chgData name="Hoai Thuong Nguyen Le" userId="40422bc284eb47a5" providerId="LiveId" clId="{EF83B87E-87A2-4B5A-94FF-E95AD4EC7D13}" dt="2021-09-06T01:28:07.416" v="1012"/>
          <ac:spMkLst>
            <pc:docMk/>
            <pc:sldMasterMk cId="383319713" sldId="2147483648"/>
            <ac:spMk id="40" creationId="{E3BB079F-69A0-4293-BCD4-8224DF888F85}"/>
          </ac:spMkLst>
        </pc:spChg>
        <pc:spChg chg="add del mod modVis">
          <ac:chgData name="Hoai Thuong Nguyen Le" userId="40422bc284eb47a5" providerId="LiveId" clId="{EF83B87E-87A2-4B5A-94FF-E95AD4EC7D13}" dt="2021-09-06T01:28:56.460" v="1033"/>
          <ac:spMkLst>
            <pc:docMk/>
            <pc:sldMasterMk cId="383319713" sldId="2147483648"/>
            <ac:spMk id="41" creationId="{441EC20C-6633-4E49-ADBA-60F5170AB1C2}"/>
          </ac:spMkLst>
        </pc:spChg>
        <pc:spChg chg="add del mod modVis">
          <ac:chgData name="Hoai Thuong Nguyen Le" userId="40422bc284eb47a5" providerId="LiveId" clId="{EF83B87E-87A2-4B5A-94FF-E95AD4EC7D13}" dt="2021-09-06T01:30:38.891" v="1094"/>
          <ac:spMkLst>
            <pc:docMk/>
            <pc:sldMasterMk cId="383319713" sldId="2147483648"/>
            <ac:spMk id="42" creationId="{19DEC76E-DA87-44CE-9C03-8EA278CCCE78}"/>
          </ac:spMkLst>
        </pc:spChg>
        <pc:spChg chg="add del mod">
          <ac:chgData name="Hoai Thuong Nguyen Le" userId="40422bc284eb47a5" providerId="LiveId" clId="{EF83B87E-87A2-4B5A-94FF-E95AD4EC7D13}" dt="2021-09-06T01:29:51.494" v="1086"/>
          <ac:spMkLst>
            <pc:docMk/>
            <pc:sldMasterMk cId="383319713" sldId="2147483648"/>
            <ac:spMk id="43" creationId="{721AAE10-2415-4D30-8AA4-04B341FCB0BA}"/>
          </ac:spMkLst>
        </pc:spChg>
        <pc:spChg chg="add del mod modVis">
          <ac:chgData name="Hoai Thuong Nguyen Le" userId="40422bc284eb47a5" providerId="LiveId" clId="{EF83B87E-87A2-4B5A-94FF-E95AD4EC7D13}" dt="2021-09-06T01:31:29.024" v="1120"/>
          <ac:spMkLst>
            <pc:docMk/>
            <pc:sldMasterMk cId="383319713" sldId="2147483648"/>
            <ac:spMk id="44" creationId="{8FF43D02-9413-4189-94F1-9293A970F4C0}"/>
          </ac:spMkLst>
        </pc:spChg>
        <pc:spChg chg="add del mod modVis">
          <ac:chgData name="Hoai Thuong Nguyen Le" userId="40422bc284eb47a5" providerId="LiveId" clId="{EF83B87E-87A2-4B5A-94FF-E95AD4EC7D13}" dt="2021-09-06T01:32:18.434" v="1147"/>
          <ac:spMkLst>
            <pc:docMk/>
            <pc:sldMasterMk cId="383319713" sldId="2147483648"/>
            <ac:spMk id="45" creationId="{383ACD42-B290-488E-90A9-5F9BBD883545}"/>
          </ac:spMkLst>
        </pc:spChg>
        <pc:spChg chg="add del mod modVis">
          <ac:chgData name="Hoai Thuong Nguyen Le" userId="40422bc284eb47a5" providerId="LiveId" clId="{EF83B87E-87A2-4B5A-94FF-E95AD4EC7D13}" dt="2021-09-06T01:33:06.734" v="1181"/>
          <ac:spMkLst>
            <pc:docMk/>
            <pc:sldMasterMk cId="383319713" sldId="2147483648"/>
            <ac:spMk id="46" creationId="{460E5827-0A3F-4B07-908A-78FA7EE6FC6B}"/>
          </ac:spMkLst>
        </pc:spChg>
        <pc:spChg chg="add del mod modVis">
          <ac:chgData name="Hoai Thuong Nguyen Le" userId="40422bc284eb47a5" providerId="LiveId" clId="{EF83B87E-87A2-4B5A-94FF-E95AD4EC7D13}" dt="2021-09-06T01:33:55.640" v="1210"/>
          <ac:spMkLst>
            <pc:docMk/>
            <pc:sldMasterMk cId="383319713" sldId="2147483648"/>
            <ac:spMk id="47" creationId="{23AAE60A-51E5-4F89-8CC1-BC3F84CB3D4F}"/>
          </ac:spMkLst>
        </pc:spChg>
        <pc:spChg chg="add del mod modVis">
          <ac:chgData name="Hoai Thuong Nguyen Le" userId="40422bc284eb47a5" providerId="LiveId" clId="{EF83B87E-87A2-4B5A-94FF-E95AD4EC7D13}" dt="2021-09-06T01:34:43.384" v="1240"/>
          <ac:spMkLst>
            <pc:docMk/>
            <pc:sldMasterMk cId="383319713" sldId="2147483648"/>
            <ac:spMk id="48" creationId="{CC7C75BF-4C26-4F23-BA83-A99F46DE2E8B}"/>
          </ac:spMkLst>
        </pc:spChg>
        <pc:spChg chg="add del mod modVis">
          <ac:chgData name="Hoai Thuong Nguyen Le" userId="40422bc284eb47a5" providerId="LiveId" clId="{EF83B87E-87A2-4B5A-94FF-E95AD4EC7D13}" dt="2021-09-06T01:53:29.445" v="1264"/>
          <ac:spMkLst>
            <pc:docMk/>
            <pc:sldMasterMk cId="383319713" sldId="2147483648"/>
            <ac:spMk id="49" creationId="{CBBDD895-7B65-4C57-9C96-567FC18BCE07}"/>
          </ac:spMkLst>
        </pc:spChg>
        <pc:spChg chg="add del mod modVis">
          <ac:chgData name="Hoai Thuong Nguyen Le" userId="40422bc284eb47a5" providerId="LiveId" clId="{EF83B87E-87A2-4B5A-94FF-E95AD4EC7D13}" dt="2021-09-06T01:54:19.977" v="1286"/>
          <ac:spMkLst>
            <pc:docMk/>
            <pc:sldMasterMk cId="383319713" sldId="2147483648"/>
            <ac:spMk id="50" creationId="{87166DCC-C6A8-4D4C-8CED-468B408B09A6}"/>
          </ac:spMkLst>
        </pc:spChg>
        <pc:spChg chg="add del mod modVis">
          <ac:chgData name="Hoai Thuong Nguyen Le" userId="40422bc284eb47a5" providerId="LiveId" clId="{EF83B87E-87A2-4B5A-94FF-E95AD4EC7D13}" dt="2021-09-06T01:55:58.137" v="1311"/>
          <ac:spMkLst>
            <pc:docMk/>
            <pc:sldMasterMk cId="383319713" sldId="2147483648"/>
            <ac:spMk id="51" creationId="{138C713E-C107-4F91-BE3A-8DD93C1EFFCA}"/>
          </ac:spMkLst>
        </pc:spChg>
        <pc:spChg chg="add del mod modVis">
          <ac:chgData name="Hoai Thuong Nguyen Le" userId="40422bc284eb47a5" providerId="LiveId" clId="{EF83B87E-87A2-4B5A-94FF-E95AD4EC7D13}" dt="2021-09-06T01:56:50.797" v="1337"/>
          <ac:spMkLst>
            <pc:docMk/>
            <pc:sldMasterMk cId="383319713" sldId="2147483648"/>
            <ac:spMk id="52" creationId="{CD4FEEE6-1E7C-48CB-A4F3-2724088D171A}"/>
          </ac:spMkLst>
        </pc:spChg>
        <pc:spChg chg="add del mod modVis">
          <ac:chgData name="Hoai Thuong Nguyen Le" userId="40422bc284eb47a5" providerId="LiveId" clId="{EF83B87E-87A2-4B5A-94FF-E95AD4EC7D13}" dt="2021-09-06T01:59:09.788" v="1360"/>
          <ac:spMkLst>
            <pc:docMk/>
            <pc:sldMasterMk cId="383319713" sldId="2147483648"/>
            <ac:spMk id="53" creationId="{740F2151-8D02-4896-A235-AE0773AFEF97}"/>
          </ac:spMkLst>
        </pc:spChg>
        <pc:spChg chg="add del mod modVis">
          <ac:chgData name="Hoai Thuong Nguyen Le" userId="40422bc284eb47a5" providerId="LiveId" clId="{EF83B87E-87A2-4B5A-94FF-E95AD4EC7D13}" dt="2021-09-06T01:59:57.894" v="1384"/>
          <ac:spMkLst>
            <pc:docMk/>
            <pc:sldMasterMk cId="383319713" sldId="2147483648"/>
            <ac:spMk id="54" creationId="{0C2C0B2B-FB58-4298-A4E0-05903D015317}"/>
          </ac:spMkLst>
        </pc:spChg>
        <pc:spChg chg="add del mod modVis">
          <ac:chgData name="Hoai Thuong Nguyen Le" userId="40422bc284eb47a5" providerId="LiveId" clId="{EF83B87E-87A2-4B5A-94FF-E95AD4EC7D13}" dt="2021-09-06T02:00:45.693" v="1424"/>
          <ac:spMkLst>
            <pc:docMk/>
            <pc:sldMasterMk cId="383319713" sldId="2147483648"/>
            <ac:spMk id="55" creationId="{94C8FEDD-A31E-4AD4-B58A-A5CBB4B2E0D7}"/>
          </ac:spMkLst>
        </pc:spChg>
        <pc:spChg chg="add del mod modVis">
          <ac:chgData name="Hoai Thuong Nguyen Le" userId="40422bc284eb47a5" providerId="LiveId" clId="{EF83B87E-87A2-4B5A-94FF-E95AD4EC7D13}" dt="2021-09-06T02:03:07.640" v="1448"/>
          <ac:spMkLst>
            <pc:docMk/>
            <pc:sldMasterMk cId="383319713" sldId="2147483648"/>
            <ac:spMk id="56" creationId="{2E96DB40-9883-4F0D-A0B5-7EDBF9348090}"/>
          </ac:spMkLst>
        </pc:spChg>
        <pc:spChg chg="add del mod modVis">
          <ac:chgData name="Hoai Thuong Nguyen Le" userId="40422bc284eb47a5" providerId="LiveId" clId="{EF83B87E-87A2-4B5A-94FF-E95AD4EC7D13}" dt="2021-09-06T02:03:58.204" v="1478"/>
          <ac:spMkLst>
            <pc:docMk/>
            <pc:sldMasterMk cId="383319713" sldId="2147483648"/>
            <ac:spMk id="57" creationId="{583360DB-C301-4C1B-AD15-DD0A0BA08F4E}"/>
          </ac:spMkLst>
        </pc:spChg>
        <pc:spChg chg="add del mod modVis">
          <ac:chgData name="Hoai Thuong Nguyen Le" userId="40422bc284eb47a5" providerId="LiveId" clId="{EF83B87E-87A2-4B5A-94FF-E95AD4EC7D13}" dt="2021-09-06T02:05:20.571" v="1501"/>
          <ac:spMkLst>
            <pc:docMk/>
            <pc:sldMasterMk cId="383319713" sldId="2147483648"/>
            <ac:spMk id="58" creationId="{87182C8B-C4AE-4642-B55C-80114F912E8D}"/>
          </ac:spMkLst>
        </pc:spChg>
        <pc:spChg chg="add del mod modVis">
          <ac:chgData name="Hoai Thuong Nguyen Le" userId="40422bc284eb47a5" providerId="LiveId" clId="{EF83B87E-87A2-4B5A-94FF-E95AD4EC7D13}" dt="2021-09-06T02:06:09.286" v="1525"/>
          <ac:spMkLst>
            <pc:docMk/>
            <pc:sldMasterMk cId="383319713" sldId="2147483648"/>
            <ac:spMk id="59" creationId="{B80657D5-5297-42C5-9BB0-72CA1D7F846E}"/>
          </ac:spMkLst>
        </pc:spChg>
        <pc:spChg chg="add del mod modVis">
          <ac:chgData name="Hoai Thuong Nguyen Le" userId="40422bc284eb47a5" providerId="LiveId" clId="{EF83B87E-87A2-4B5A-94FF-E95AD4EC7D13}" dt="2021-09-06T02:07:00.232" v="1546"/>
          <ac:spMkLst>
            <pc:docMk/>
            <pc:sldMasterMk cId="383319713" sldId="2147483648"/>
            <ac:spMk id="60" creationId="{7ED5F4A0-8164-4AA9-9DE8-1F3A7068193C}"/>
          </ac:spMkLst>
        </pc:spChg>
        <pc:spChg chg="add del mod modVis">
          <ac:chgData name="Hoai Thuong Nguyen Le" userId="40422bc284eb47a5" providerId="LiveId" clId="{EF83B87E-87A2-4B5A-94FF-E95AD4EC7D13}" dt="2021-09-06T02:10:30.735" v="1570"/>
          <ac:spMkLst>
            <pc:docMk/>
            <pc:sldMasterMk cId="383319713" sldId="2147483648"/>
            <ac:spMk id="61" creationId="{25385013-BF12-4E97-8185-9592F29B0773}"/>
          </ac:spMkLst>
        </pc:spChg>
        <pc:spChg chg="add del mod modVis">
          <ac:chgData name="Hoai Thuong Nguyen Le" userId="40422bc284eb47a5" providerId="LiveId" clId="{EF83B87E-87A2-4B5A-94FF-E95AD4EC7D13}" dt="2021-09-06T02:11:18.737" v="1592"/>
          <ac:spMkLst>
            <pc:docMk/>
            <pc:sldMasterMk cId="383319713" sldId="2147483648"/>
            <ac:spMk id="62" creationId="{70FDED6D-F72B-414E-8F02-5D8076EE9D02}"/>
          </ac:spMkLst>
        </pc:spChg>
        <pc:spChg chg="add del mod modVis">
          <ac:chgData name="Hoai Thuong Nguyen Le" userId="40422bc284eb47a5" providerId="LiveId" clId="{EF83B87E-87A2-4B5A-94FF-E95AD4EC7D13}" dt="2021-09-06T02:12:05.603" v="1618"/>
          <ac:spMkLst>
            <pc:docMk/>
            <pc:sldMasterMk cId="383319713" sldId="2147483648"/>
            <ac:spMk id="63" creationId="{BE9CB374-0898-4E94-BBFD-90EDD837512F}"/>
          </ac:spMkLst>
        </pc:spChg>
        <pc:spChg chg="add del mod modVis">
          <ac:chgData name="Hoai Thuong Nguyen Le" userId="40422bc284eb47a5" providerId="LiveId" clId="{EF83B87E-87A2-4B5A-94FF-E95AD4EC7D13}" dt="2021-09-06T02:12:55.610" v="1657"/>
          <ac:spMkLst>
            <pc:docMk/>
            <pc:sldMasterMk cId="383319713" sldId="2147483648"/>
            <ac:spMk id="64" creationId="{A683DFC1-C381-428E-934C-C3BB1AA491D4}"/>
          </ac:spMkLst>
        </pc:spChg>
        <pc:spChg chg="add del mod modVis">
          <ac:chgData name="Hoai Thuong Nguyen Le" userId="40422bc284eb47a5" providerId="LiveId" clId="{EF83B87E-87A2-4B5A-94FF-E95AD4EC7D13}" dt="2021-09-06T02:13:44.514" v="1683"/>
          <ac:spMkLst>
            <pc:docMk/>
            <pc:sldMasterMk cId="383319713" sldId="2147483648"/>
            <ac:spMk id="65" creationId="{9CD2B3B5-A089-4373-B7D8-A81C58D9FC59}"/>
          </ac:spMkLst>
        </pc:spChg>
        <pc:spChg chg="add del mod modVis">
          <ac:chgData name="Hoai Thuong Nguyen Le" userId="40422bc284eb47a5" providerId="LiveId" clId="{EF83B87E-87A2-4B5A-94FF-E95AD4EC7D13}" dt="2021-09-06T02:14:32.104" v="1710"/>
          <ac:spMkLst>
            <pc:docMk/>
            <pc:sldMasterMk cId="383319713" sldId="2147483648"/>
            <ac:spMk id="66" creationId="{D51B6666-AA23-4262-97B3-0836216F4D06}"/>
          </ac:spMkLst>
        </pc:spChg>
        <pc:spChg chg="add del mod modVis">
          <ac:chgData name="Hoai Thuong Nguyen Le" userId="40422bc284eb47a5" providerId="LiveId" clId="{EF83B87E-87A2-4B5A-94FF-E95AD4EC7D13}" dt="2021-09-06T02:16:47.754" v="1730"/>
          <ac:spMkLst>
            <pc:docMk/>
            <pc:sldMasterMk cId="383319713" sldId="2147483648"/>
            <ac:spMk id="67" creationId="{38364B95-D03D-45CE-A2D6-A8F8AA0BBE6C}"/>
          </ac:spMkLst>
        </pc:spChg>
        <pc:spChg chg="add del mod modVis">
          <ac:chgData name="Hoai Thuong Nguyen Le" userId="40422bc284eb47a5" providerId="LiveId" clId="{EF83B87E-87A2-4B5A-94FF-E95AD4EC7D13}" dt="2021-09-06T02:41:37.456" v="1749"/>
          <ac:spMkLst>
            <pc:docMk/>
            <pc:sldMasterMk cId="383319713" sldId="2147483648"/>
            <ac:spMk id="68" creationId="{C2E5C6D8-2E93-48E7-877B-235BECE8BAB4}"/>
          </ac:spMkLst>
        </pc:spChg>
        <pc:spChg chg="add del mod modVis">
          <ac:chgData name="Hoai Thuong Nguyen Le" userId="40422bc284eb47a5" providerId="LiveId" clId="{EF83B87E-87A2-4B5A-94FF-E95AD4EC7D13}" dt="2021-09-06T02:46:51.358" v="1768"/>
          <ac:spMkLst>
            <pc:docMk/>
            <pc:sldMasterMk cId="383319713" sldId="2147483648"/>
            <ac:spMk id="69" creationId="{BACE57D8-AAE7-4A6D-A07C-A998467F8A73}"/>
          </ac:spMkLst>
        </pc:spChg>
        <pc:spChg chg="add del mod modVis">
          <ac:chgData name="Hoai Thuong Nguyen Le" userId="40422bc284eb47a5" providerId="LiveId" clId="{EF83B87E-87A2-4B5A-94FF-E95AD4EC7D13}" dt="2021-09-06T03:03:38.333" v="1788"/>
          <ac:spMkLst>
            <pc:docMk/>
            <pc:sldMasterMk cId="383319713" sldId="2147483648"/>
            <ac:spMk id="70" creationId="{EEFEF31D-18A6-4798-AC9F-33ED0321EF28}"/>
          </ac:spMkLst>
        </pc:spChg>
        <pc:spChg chg="add del mod modVis">
          <ac:chgData name="Hoai Thuong Nguyen Le" userId="40422bc284eb47a5" providerId="LiveId" clId="{EF83B87E-87A2-4B5A-94FF-E95AD4EC7D13}" dt="2021-09-06T03:04:31.605" v="1809"/>
          <ac:spMkLst>
            <pc:docMk/>
            <pc:sldMasterMk cId="383319713" sldId="2147483648"/>
            <ac:spMk id="71" creationId="{840835CD-F6ED-4C8D-AF92-34F1874FB7BC}"/>
          </ac:spMkLst>
        </pc:spChg>
        <pc:spChg chg="add del mod modVis">
          <ac:chgData name="Hoai Thuong Nguyen Le" userId="40422bc284eb47a5" providerId="LiveId" clId="{EF83B87E-87A2-4B5A-94FF-E95AD4EC7D13}" dt="2021-09-06T03:11:51.406" v="1831"/>
          <ac:spMkLst>
            <pc:docMk/>
            <pc:sldMasterMk cId="383319713" sldId="2147483648"/>
            <ac:spMk id="72" creationId="{FB5A8AA3-86A3-4550-A698-45237612FE96}"/>
          </ac:spMkLst>
        </pc:spChg>
        <pc:spChg chg="add del mod modVis">
          <ac:chgData name="Hoai Thuong Nguyen Le" userId="40422bc284eb47a5" providerId="LiveId" clId="{EF83B87E-87A2-4B5A-94FF-E95AD4EC7D13}" dt="2021-09-06T03:39:40.247" v="1855"/>
          <ac:spMkLst>
            <pc:docMk/>
            <pc:sldMasterMk cId="383319713" sldId="2147483648"/>
            <ac:spMk id="73" creationId="{325CC887-4292-4EBC-9FFD-A8C738324B9C}"/>
          </ac:spMkLst>
        </pc:spChg>
        <pc:spChg chg="add del mod modVis">
          <ac:chgData name="Hoai Thuong Nguyen Le" userId="40422bc284eb47a5" providerId="LiveId" clId="{EF83B87E-87A2-4B5A-94FF-E95AD4EC7D13}" dt="2021-09-06T03:40:29.405" v="1879"/>
          <ac:spMkLst>
            <pc:docMk/>
            <pc:sldMasterMk cId="383319713" sldId="2147483648"/>
            <ac:spMk id="74" creationId="{1B38AF25-A887-4DB2-95D8-5AEB1F71251C}"/>
          </ac:spMkLst>
        </pc:spChg>
        <pc:spChg chg="add del mod modVis">
          <ac:chgData name="Hoai Thuong Nguyen Le" userId="40422bc284eb47a5" providerId="LiveId" clId="{EF83B87E-87A2-4B5A-94FF-E95AD4EC7D13}" dt="2021-09-06T03:41:18.001" v="1910"/>
          <ac:spMkLst>
            <pc:docMk/>
            <pc:sldMasterMk cId="383319713" sldId="2147483648"/>
            <ac:spMk id="75" creationId="{DAFA5E24-83C6-48CD-8D31-6AC5DEE45551}"/>
          </ac:spMkLst>
        </pc:spChg>
        <pc:spChg chg="add del mod modVis">
          <ac:chgData name="Hoai Thuong Nguyen Le" userId="40422bc284eb47a5" providerId="LiveId" clId="{EF83B87E-87A2-4B5A-94FF-E95AD4EC7D13}" dt="2021-09-06T03:42:05.078" v="1939"/>
          <ac:spMkLst>
            <pc:docMk/>
            <pc:sldMasterMk cId="383319713" sldId="2147483648"/>
            <ac:spMk id="76" creationId="{3D964F9D-1765-4505-80E4-503A4F00739B}"/>
          </ac:spMkLst>
        </pc:spChg>
        <pc:spChg chg="add del mod modVis">
          <ac:chgData name="Hoai Thuong Nguyen Le" userId="40422bc284eb47a5" providerId="LiveId" clId="{EF83B87E-87A2-4B5A-94FF-E95AD4EC7D13}" dt="2021-09-06T03:42:27.097" v="1963"/>
          <ac:spMkLst>
            <pc:docMk/>
            <pc:sldMasterMk cId="383319713" sldId="2147483648"/>
            <ac:spMk id="77" creationId="{830FAAE9-B598-490B-9F7D-A2EE3F9C5D1D}"/>
          </ac:spMkLst>
        </pc:spChg>
        <pc:spChg chg="add del mod modVis">
          <ac:chgData name="Hoai Thuong Nguyen Le" userId="40422bc284eb47a5" providerId="LiveId" clId="{EF83B87E-87A2-4B5A-94FF-E95AD4EC7D13}" dt="2021-09-06T03:42:52.608" v="1982"/>
          <ac:spMkLst>
            <pc:docMk/>
            <pc:sldMasterMk cId="383319713" sldId="2147483648"/>
            <ac:spMk id="78" creationId="{35FCDE77-A238-4E8B-A552-5FD773DCD323}"/>
          </ac:spMkLst>
        </pc:spChg>
        <pc:spChg chg="add del mod modVis">
          <ac:chgData name="Hoai Thuong Nguyen Le" userId="40422bc284eb47a5" providerId="LiveId" clId="{EF83B87E-87A2-4B5A-94FF-E95AD4EC7D13}" dt="2021-09-06T03:43:39.368" v="2008"/>
          <ac:spMkLst>
            <pc:docMk/>
            <pc:sldMasterMk cId="383319713" sldId="2147483648"/>
            <ac:spMk id="79" creationId="{C0DAD66A-C7E5-4411-B3B7-3F552D387070}"/>
          </ac:spMkLst>
        </pc:spChg>
        <pc:spChg chg="add del mod modVis">
          <ac:chgData name="Hoai Thuong Nguyen Le" userId="40422bc284eb47a5" providerId="LiveId" clId="{EF83B87E-87A2-4B5A-94FF-E95AD4EC7D13}" dt="2021-09-06T03:44:26.074" v="2034"/>
          <ac:spMkLst>
            <pc:docMk/>
            <pc:sldMasterMk cId="383319713" sldId="2147483648"/>
            <ac:spMk id="80" creationId="{470B424B-5B40-45B7-A432-2F1AC2D04186}"/>
          </ac:spMkLst>
        </pc:spChg>
        <pc:spChg chg="add del mod modVis">
          <ac:chgData name="Hoai Thuong Nguyen Le" userId="40422bc284eb47a5" providerId="LiveId" clId="{EF83B87E-87A2-4B5A-94FF-E95AD4EC7D13}" dt="2021-09-06T03:45:14.863" v="2058"/>
          <ac:spMkLst>
            <pc:docMk/>
            <pc:sldMasterMk cId="383319713" sldId="2147483648"/>
            <ac:spMk id="81" creationId="{F59F079D-DFD4-4C6B-8B70-DBD7C84D8843}"/>
          </ac:spMkLst>
        </pc:spChg>
        <pc:spChg chg="add del mod modVis">
          <ac:chgData name="Hoai Thuong Nguyen Le" userId="40422bc284eb47a5" providerId="LiveId" clId="{EF83B87E-87A2-4B5A-94FF-E95AD4EC7D13}" dt="2021-09-06T03:46:56.586" v="2079"/>
          <ac:spMkLst>
            <pc:docMk/>
            <pc:sldMasterMk cId="383319713" sldId="2147483648"/>
            <ac:spMk id="82" creationId="{7243984B-D79C-4767-81A7-2B78A1759FF1}"/>
          </ac:spMkLst>
        </pc:spChg>
        <pc:spChg chg="add del mod modVis">
          <ac:chgData name="Hoai Thuong Nguyen Le" userId="40422bc284eb47a5" providerId="LiveId" clId="{EF83B87E-87A2-4B5A-94FF-E95AD4EC7D13}" dt="2021-09-06T03:47:44.033" v="2099"/>
          <ac:spMkLst>
            <pc:docMk/>
            <pc:sldMasterMk cId="383319713" sldId="2147483648"/>
            <ac:spMk id="83" creationId="{B0BCAFA9-7547-44CB-9A6D-3512F37B49A2}"/>
          </ac:spMkLst>
        </pc:spChg>
        <pc:spChg chg="add del mod modVis">
          <ac:chgData name="Hoai Thuong Nguyen Le" userId="40422bc284eb47a5" providerId="LiveId" clId="{EF83B87E-87A2-4B5A-94FF-E95AD4EC7D13}" dt="2021-09-06T03:48:33.927" v="2119"/>
          <ac:spMkLst>
            <pc:docMk/>
            <pc:sldMasterMk cId="383319713" sldId="2147483648"/>
            <ac:spMk id="84" creationId="{7DF2AC7B-0E7A-4B6D-BB50-DE6A5FE81441}"/>
          </ac:spMkLst>
        </pc:spChg>
        <pc:spChg chg="add del mod modVis">
          <ac:chgData name="Hoai Thuong Nguyen Le" userId="40422bc284eb47a5" providerId="LiveId" clId="{EF83B87E-87A2-4B5A-94FF-E95AD4EC7D13}" dt="2021-09-06T03:49:21.819" v="2143"/>
          <ac:spMkLst>
            <pc:docMk/>
            <pc:sldMasterMk cId="383319713" sldId="2147483648"/>
            <ac:spMk id="85" creationId="{848AA76D-E5CF-44B2-BEB8-FA19FDD1CE34}"/>
          </ac:spMkLst>
        </pc:spChg>
        <pc:spChg chg="add del mod modVis">
          <ac:chgData name="Hoai Thuong Nguyen Le" userId="40422bc284eb47a5" providerId="LiveId" clId="{EF83B87E-87A2-4B5A-94FF-E95AD4EC7D13}" dt="2021-09-06T03:50:53.521" v="2170"/>
          <ac:spMkLst>
            <pc:docMk/>
            <pc:sldMasterMk cId="383319713" sldId="2147483648"/>
            <ac:spMk id="86" creationId="{FB17680E-79D3-450C-AF6C-85EC89EADB25}"/>
          </ac:spMkLst>
        </pc:spChg>
        <pc:spChg chg="add del mod modVis">
          <ac:chgData name="Hoai Thuong Nguyen Le" userId="40422bc284eb47a5" providerId="LiveId" clId="{EF83B87E-87A2-4B5A-94FF-E95AD4EC7D13}" dt="2021-09-06T03:53:14.874" v="2228"/>
          <ac:spMkLst>
            <pc:docMk/>
            <pc:sldMasterMk cId="383319713" sldId="2147483648"/>
            <ac:spMk id="87" creationId="{C8424062-C4C1-4362-9140-8DE965C1CD04}"/>
          </ac:spMkLst>
        </pc:spChg>
        <pc:spChg chg="add del mod">
          <ac:chgData name="Hoai Thuong Nguyen Le" userId="40422bc284eb47a5" providerId="LiveId" clId="{EF83B87E-87A2-4B5A-94FF-E95AD4EC7D13}" dt="2021-09-06T03:52:28.083" v="2216"/>
          <ac:spMkLst>
            <pc:docMk/>
            <pc:sldMasterMk cId="383319713" sldId="2147483648"/>
            <ac:spMk id="88" creationId="{3E1B7307-79BE-47A2-9168-1727B431250F}"/>
          </ac:spMkLst>
        </pc:spChg>
        <pc:spChg chg="add del mod modVis">
          <ac:chgData name="Hoai Thuong Nguyen Le" userId="40422bc284eb47a5" providerId="LiveId" clId="{EF83B87E-87A2-4B5A-94FF-E95AD4EC7D13}" dt="2021-09-06T03:54:03.658" v="2251"/>
          <ac:spMkLst>
            <pc:docMk/>
            <pc:sldMasterMk cId="383319713" sldId="2147483648"/>
            <ac:spMk id="89" creationId="{91716BA5-AFEC-482B-8669-77AA4894E429}"/>
          </ac:spMkLst>
        </pc:spChg>
        <pc:spChg chg="add del mod modVis">
          <ac:chgData name="Hoai Thuong Nguyen Le" userId="40422bc284eb47a5" providerId="LiveId" clId="{EF83B87E-87A2-4B5A-94FF-E95AD4EC7D13}" dt="2021-09-06T03:54:49.468" v="2272"/>
          <ac:spMkLst>
            <pc:docMk/>
            <pc:sldMasterMk cId="383319713" sldId="2147483648"/>
            <ac:spMk id="90" creationId="{11A21CBC-5AC4-4208-8FF1-C67C3C0B36EB}"/>
          </ac:spMkLst>
        </pc:spChg>
        <pc:spChg chg="add del mod modVis">
          <ac:chgData name="Hoai Thuong Nguyen Le" userId="40422bc284eb47a5" providerId="LiveId" clId="{EF83B87E-87A2-4B5A-94FF-E95AD4EC7D13}" dt="2021-09-06T03:55:37.685" v="2296"/>
          <ac:spMkLst>
            <pc:docMk/>
            <pc:sldMasterMk cId="383319713" sldId="2147483648"/>
            <ac:spMk id="91" creationId="{35508132-C0FC-4C8A-9A8C-38C75E6602AC}"/>
          </ac:spMkLst>
        </pc:spChg>
        <pc:spChg chg="add mod">
          <ac:chgData name="Hoai Thuong Nguyen Le" userId="40422bc284eb47a5" providerId="LiveId" clId="{EF83B87E-87A2-4B5A-94FF-E95AD4EC7D13}" dt="2021-09-06T03:55:37.711" v="2309"/>
          <ac:spMkLst>
            <pc:docMk/>
            <pc:sldMasterMk cId="383319713" sldId="2147483648"/>
            <ac:spMk id="92" creationId="{8C424937-6E4F-40FB-93C4-8E2A1B762974}"/>
          </ac:spMkLst>
        </pc:spChg>
      </pc:sldMasterChg>
    </pc:docChg>
  </pc:docChgLst>
  <pc:docChgLst>
    <pc:chgData name="Hoai Thuong Nguyen Le" userId="40422bc284eb47a5" providerId="LiveId" clId="{F7C7A40B-3DFB-48C2-80D4-D11E690987DE}"/>
    <pc:docChg chg="undo custSel addSld delSld modSld sldOrd modMainMaster">
      <pc:chgData name="Hoai Thuong Nguyen Le" userId="40422bc284eb47a5" providerId="LiveId" clId="{F7C7A40B-3DFB-48C2-80D4-D11E690987DE}" dt="2021-09-06T08:35:57.411" v="3179"/>
      <pc:docMkLst>
        <pc:docMk/>
      </pc:docMkLst>
      <pc:sldChg chg="modTransition">
        <pc:chgData name="Hoai Thuong Nguyen Le" userId="40422bc284eb47a5" providerId="LiveId" clId="{F7C7A40B-3DFB-48C2-80D4-D11E690987DE}" dt="2021-09-06T08:34:23.674" v="3119"/>
        <pc:sldMkLst>
          <pc:docMk/>
          <pc:sldMk cId="1309280292" sldId="257"/>
        </pc:sldMkLst>
      </pc:sldChg>
      <pc:sldChg chg="addSp delSp modSp mod modTransition modAnim">
        <pc:chgData name="Hoai Thuong Nguyen Le" userId="40422bc284eb47a5" providerId="LiveId" clId="{F7C7A40B-3DFB-48C2-80D4-D11E690987DE}" dt="2021-09-06T07:49:00.290" v="1816"/>
        <pc:sldMkLst>
          <pc:docMk/>
          <pc:sldMk cId="3508263287" sldId="287"/>
        </pc:sldMkLst>
        <pc:spChg chg="del">
          <ac:chgData name="Hoai Thuong Nguyen Le" userId="40422bc284eb47a5" providerId="LiveId" clId="{F7C7A40B-3DFB-48C2-80D4-D11E690987DE}" dt="2021-09-06T07:27:47.520" v="1400" actId="478"/>
          <ac:spMkLst>
            <pc:docMk/>
            <pc:sldMk cId="3508263287" sldId="287"/>
            <ac:spMk id="181" creationId="{4BC7B1C8-7734-4946-9B54-EF77950A856B}"/>
          </ac:spMkLst>
        </pc:spChg>
        <pc:spChg chg="add mod">
          <ac:chgData name="Hoai Thuong Nguyen Le" userId="40422bc284eb47a5" providerId="LiveId" clId="{F7C7A40B-3DFB-48C2-80D4-D11E690987DE}" dt="2021-09-06T07:36:17.576" v="1545" actId="14100"/>
          <ac:spMkLst>
            <pc:docMk/>
            <pc:sldMk cId="3508263287" sldId="287"/>
            <ac:spMk id="182" creationId="{2C270B1C-7683-4D2A-9A1D-7FF6A333895C}"/>
          </ac:spMkLst>
        </pc:spChg>
        <pc:spChg chg="del">
          <ac:chgData name="Hoai Thuong Nguyen Le" userId="40422bc284eb47a5" providerId="LiveId" clId="{F7C7A40B-3DFB-48C2-80D4-D11E690987DE}" dt="2021-09-06T07:27:47.520" v="1400" actId="478"/>
          <ac:spMkLst>
            <pc:docMk/>
            <pc:sldMk cId="3508263287" sldId="287"/>
            <ac:spMk id="361" creationId="{7BD6863F-6D6F-4D07-BA56-CBFBB9D99A0B}"/>
          </ac:spMkLst>
        </pc:spChg>
        <pc:spChg chg="del">
          <ac:chgData name="Hoai Thuong Nguyen Le" userId="40422bc284eb47a5" providerId="LiveId" clId="{F7C7A40B-3DFB-48C2-80D4-D11E690987DE}" dt="2021-09-06T07:27:47.520" v="1400" actId="478"/>
          <ac:spMkLst>
            <pc:docMk/>
            <pc:sldMk cId="3508263287" sldId="287"/>
            <ac:spMk id="362" creationId="{593F7C5F-DE06-4860-8DE5-49F79330D043}"/>
          </ac:spMkLst>
        </pc:spChg>
        <pc:spChg chg="del">
          <ac:chgData name="Hoai Thuong Nguyen Le" userId="40422bc284eb47a5" providerId="LiveId" clId="{F7C7A40B-3DFB-48C2-80D4-D11E690987DE}" dt="2021-09-06T07:27:47.520" v="1400" actId="478"/>
          <ac:spMkLst>
            <pc:docMk/>
            <pc:sldMk cId="3508263287" sldId="287"/>
            <ac:spMk id="363" creationId="{04FF6F6A-1815-4931-A9FE-8EF30A43A925}"/>
          </ac:spMkLst>
        </pc:spChg>
        <pc:spChg chg="add mod">
          <ac:chgData name="Hoai Thuong Nguyen Le" userId="40422bc284eb47a5" providerId="LiveId" clId="{F7C7A40B-3DFB-48C2-80D4-D11E690987DE}" dt="2021-09-06T07:36:14.016" v="1544" actId="1076"/>
          <ac:spMkLst>
            <pc:docMk/>
            <pc:sldMk cId="3508263287" sldId="287"/>
            <ac:spMk id="364" creationId="{DE9D0009-570C-4DBC-AF89-98B74D05DCF3}"/>
          </ac:spMkLst>
        </pc:spChg>
        <pc:spChg chg="add mod">
          <ac:chgData name="Hoai Thuong Nguyen Le" userId="40422bc284eb47a5" providerId="LiveId" clId="{F7C7A40B-3DFB-48C2-80D4-D11E690987DE}" dt="2021-09-06T07:35:28.520" v="1520"/>
          <ac:spMkLst>
            <pc:docMk/>
            <pc:sldMk cId="3508263287" sldId="287"/>
            <ac:spMk id="365" creationId="{C5B74F73-13F4-4F06-85AA-3C6C13C1071E}"/>
          </ac:spMkLst>
        </pc:spChg>
        <pc:spChg chg="add mod">
          <ac:chgData name="Hoai Thuong Nguyen Le" userId="40422bc284eb47a5" providerId="LiveId" clId="{F7C7A40B-3DFB-48C2-80D4-D11E690987DE}" dt="2021-09-06T07:36:41.817" v="1548" actId="20577"/>
          <ac:spMkLst>
            <pc:docMk/>
            <pc:sldMk cId="3508263287" sldId="287"/>
            <ac:spMk id="366" creationId="{57CEE8B1-98EE-4A57-8EC8-78EBA398A123}"/>
          </ac:spMkLst>
        </pc:spChg>
        <pc:spChg chg="add mod">
          <ac:chgData name="Hoai Thuong Nguyen Le" userId="40422bc284eb47a5" providerId="LiveId" clId="{F7C7A40B-3DFB-48C2-80D4-D11E690987DE}" dt="2021-09-06T07:35:28.520" v="1520"/>
          <ac:spMkLst>
            <pc:docMk/>
            <pc:sldMk cId="3508263287" sldId="287"/>
            <ac:spMk id="368" creationId="{28A47D48-9F94-47DC-823E-652FC71FF009}"/>
          </ac:spMkLst>
        </pc:spChg>
        <pc:spChg chg="add mod">
          <ac:chgData name="Hoai Thuong Nguyen Le" userId="40422bc284eb47a5" providerId="LiveId" clId="{F7C7A40B-3DFB-48C2-80D4-D11E690987DE}" dt="2021-09-06T07:35:28.520" v="1520"/>
          <ac:spMkLst>
            <pc:docMk/>
            <pc:sldMk cId="3508263287" sldId="287"/>
            <ac:spMk id="369" creationId="{FD763D7A-2E02-419D-A660-FA015BE5086D}"/>
          </ac:spMkLst>
        </pc:spChg>
        <pc:spChg chg="add mod">
          <ac:chgData name="Hoai Thuong Nguyen Le" userId="40422bc284eb47a5" providerId="LiveId" clId="{F7C7A40B-3DFB-48C2-80D4-D11E690987DE}" dt="2021-09-06T07:35:28.520" v="1520"/>
          <ac:spMkLst>
            <pc:docMk/>
            <pc:sldMk cId="3508263287" sldId="287"/>
            <ac:spMk id="370" creationId="{49A2CFFE-30F4-4CC2-97E9-032E33013F56}"/>
          </ac:spMkLst>
        </pc:spChg>
        <pc:spChg chg="add mod">
          <ac:chgData name="Hoai Thuong Nguyen Le" userId="40422bc284eb47a5" providerId="LiveId" clId="{F7C7A40B-3DFB-48C2-80D4-D11E690987DE}" dt="2021-09-06T07:37:05.368" v="1569" actId="20577"/>
          <ac:spMkLst>
            <pc:docMk/>
            <pc:sldMk cId="3508263287" sldId="287"/>
            <ac:spMk id="376" creationId="{B353FA45-8FB7-4179-8B86-571F98BF29E2}"/>
          </ac:spMkLst>
        </pc:spChg>
        <pc:spChg chg="add mod">
          <ac:chgData name="Hoai Thuong Nguyen Le" userId="40422bc284eb47a5" providerId="LiveId" clId="{F7C7A40B-3DFB-48C2-80D4-D11E690987DE}" dt="2021-09-06T07:37:28.191" v="1574" actId="20577"/>
          <ac:spMkLst>
            <pc:docMk/>
            <pc:sldMk cId="3508263287" sldId="287"/>
            <ac:spMk id="377" creationId="{B22C9E14-8CA7-4E46-905A-FD20AEAD823F}"/>
          </ac:spMkLst>
        </pc:spChg>
        <pc:spChg chg="add mod">
          <ac:chgData name="Hoai Thuong Nguyen Le" userId="40422bc284eb47a5" providerId="LiveId" clId="{F7C7A40B-3DFB-48C2-80D4-D11E690987DE}" dt="2021-09-06T07:37:43.277" v="1576" actId="1076"/>
          <ac:spMkLst>
            <pc:docMk/>
            <pc:sldMk cId="3508263287" sldId="287"/>
            <ac:spMk id="378" creationId="{70B74B93-88B0-40D6-B6C4-54A44847A8EE}"/>
          </ac:spMkLst>
        </pc:spChg>
        <pc:grpChg chg="del">
          <ac:chgData name="Hoai Thuong Nguyen Le" userId="40422bc284eb47a5" providerId="LiveId" clId="{F7C7A40B-3DFB-48C2-80D4-D11E690987DE}" dt="2021-09-06T07:27:47.520" v="1400" actId="478"/>
          <ac:grpSpMkLst>
            <pc:docMk/>
            <pc:sldMk cId="3508263287" sldId="287"/>
            <ac:grpSpMk id="183" creationId="{64BE52D5-B81A-4826-BBA0-5EE044A939E6}"/>
          </ac:grpSpMkLst>
        </pc:grp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16" creationId="{414CD56C-304F-4A10-9E5C-63EA47DEA9AD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42" creationId="{F1FC9AF1-F815-42E4-A340-2C6AA5787D17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67" creationId="{A6370F2B-03DE-48BF-9FD3-D1DB22E16161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71" creationId="{FE089A6B-0761-481D-8E1A-A9CB618D04F7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72" creationId="{A738D6FC-0DD8-474A-994B-FC5CBC614B0B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73" creationId="{B9D734A1-9F1A-4F2E-B2E7-33FFFF6A2E97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74" creationId="{FA5ADE01-024C-4C06-AFDF-73DE35BA7FB1}"/>
          </ac:cxnSpMkLst>
        </pc:cxnChg>
        <pc:cxnChg chg="add mod">
          <ac:chgData name="Hoai Thuong Nguyen Le" userId="40422bc284eb47a5" providerId="LiveId" clId="{F7C7A40B-3DFB-48C2-80D4-D11E690987DE}" dt="2021-09-06T07:35:28.520" v="1520"/>
          <ac:cxnSpMkLst>
            <pc:docMk/>
            <pc:sldMk cId="3508263287" sldId="287"/>
            <ac:cxnSpMk id="375" creationId="{A04BE2E8-A601-4E15-8EE4-110B0D494531}"/>
          </ac:cxnSpMkLst>
        </pc:cxnChg>
      </pc:sldChg>
      <pc:sldChg chg="addSp delSp modSp mod modTransition modAnim">
        <pc:chgData name="Hoai Thuong Nguyen Le" userId="40422bc284eb47a5" providerId="LiveId" clId="{F7C7A40B-3DFB-48C2-80D4-D11E690987DE}" dt="2021-09-06T07:49:00.290" v="1816"/>
        <pc:sldMkLst>
          <pc:docMk/>
          <pc:sldMk cId="3022651847" sldId="288"/>
        </pc:sldMkLst>
        <pc:spChg chg="del">
          <ac:chgData name="Hoai Thuong Nguyen Le" userId="40422bc284eb47a5" providerId="LiveId" clId="{F7C7A40B-3DFB-48C2-80D4-D11E690987DE}" dt="2021-09-06T07:38:36.564" v="1596" actId="478"/>
          <ac:spMkLst>
            <pc:docMk/>
            <pc:sldMk cId="3022651847" sldId="288"/>
            <ac:spMk id="3" creationId="{9B58B0F3-43B1-4CAF-9E8F-BBA4D39D8C9D}"/>
          </ac:spMkLst>
        </pc:spChg>
        <pc:spChg chg="add mod">
          <ac:chgData name="Hoai Thuong Nguyen Le" userId="40422bc284eb47a5" providerId="LiveId" clId="{F7C7A40B-3DFB-48C2-80D4-D11E690987DE}" dt="2021-09-06T07:43:36.248" v="1752" actId="1076"/>
          <ac:spMkLst>
            <pc:docMk/>
            <pc:sldMk cId="3022651847" sldId="288"/>
            <ac:spMk id="8" creationId="{AE083D7C-511F-41E7-9540-27F02E84D2B0}"/>
          </ac:spMkLst>
        </pc:spChg>
        <pc:spChg chg="del">
          <ac:chgData name="Hoai Thuong Nguyen Le" userId="40422bc284eb47a5" providerId="LiveId" clId="{F7C7A40B-3DFB-48C2-80D4-D11E690987DE}" dt="2021-09-06T07:38:36.564" v="1596" actId="478"/>
          <ac:spMkLst>
            <pc:docMk/>
            <pc:sldMk cId="3022651847" sldId="288"/>
            <ac:spMk id="10" creationId="{AC4AEB07-A617-4298-9207-CC1F20BBE64A}"/>
          </ac:spMkLst>
        </pc:spChg>
        <pc:spChg chg="del">
          <ac:chgData name="Hoai Thuong Nguyen Le" userId="40422bc284eb47a5" providerId="LiveId" clId="{F7C7A40B-3DFB-48C2-80D4-D11E690987DE}" dt="2021-09-06T07:38:36.564" v="1596" actId="478"/>
          <ac:spMkLst>
            <pc:docMk/>
            <pc:sldMk cId="3022651847" sldId="288"/>
            <ac:spMk id="11" creationId="{45412F3D-8690-42CB-A900-E74517EF7F57}"/>
          </ac:spMkLst>
        </pc:spChg>
        <pc:spChg chg="add mod">
          <ac:chgData name="Hoai Thuong Nguyen Le" userId="40422bc284eb47a5" providerId="LiveId" clId="{F7C7A40B-3DFB-48C2-80D4-D11E690987DE}" dt="2021-09-06T07:43:36.248" v="1752" actId="1076"/>
          <ac:spMkLst>
            <pc:docMk/>
            <pc:sldMk cId="3022651847" sldId="288"/>
            <ac:spMk id="15" creationId="{57C0BF85-78DD-4010-BA5E-6C856630F019}"/>
          </ac:spMkLst>
        </pc:spChg>
        <pc:spChg chg="add mod">
          <ac:chgData name="Hoai Thuong Nguyen Le" userId="40422bc284eb47a5" providerId="LiveId" clId="{F7C7A40B-3DFB-48C2-80D4-D11E690987DE}" dt="2021-09-06T07:44:08.457" v="1772" actId="1076"/>
          <ac:spMkLst>
            <pc:docMk/>
            <pc:sldMk cId="3022651847" sldId="288"/>
            <ac:spMk id="16" creationId="{617EAF21-6908-4FC5-BFFB-EA055506FBBE}"/>
          </ac:spMkLst>
        </pc:spChg>
        <pc:spChg chg="add mod">
          <ac:chgData name="Hoai Thuong Nguyen Le" userId="40422bc284eb47a5" providerId="LiveId" clId="{F7C7A40B-3DFB-48C2-80D4-D11E690987DE}" dt="2021-09-06T07:44:08.457" v="1772" actId="1076"/>
          <ac:spMkLst>
            <pc:docMk/>
            <pc:sldMk cId="3022651847" sldId="288"/>
            <ac:spMk id="17" creationId="{96700C43-3AEB-443B-B862-81D68A486BF2}"/>
          </ac:spMkLst>
        </pc:spChg>
        <pc:spChg chg="add mod">
          <ac:chgData name="Hoai Thuong Nguyen Le" userId="40422bc284eb47a5" providerId="LiveId" clId="{F7C7A40B-3DFB-48C2-80D4-D11E690987DE}" dt="2021-09-06T07:44:08.457" v="1772" actId="1076"/>
          <ac:spMkLst>
            <pc:docMk/>
            <pc:sldMk cId="3022651847" sldId="288"/>
            <ac:spMk id="19" creationId="{948166ED-1118-4636-B128-7387FBB12BFC}"/>
          </ac:spMkLst>
        </pc:spChg>
        <pc:spChg chg="add mod">
          <ac:chgData name="Hoai Thuong Nguyen Le" userId="40422bc284eb47a5" providerId="LiveId" clId="{F7C7A40B-3DFB-48C2-80D4-D11E690987DE}" dt="2021-09-06T07:44:15.025" v="1773" actId="1076"/>
          <ac:spMkLst>
            <pc:docMk/>
            <pc:sldMk cId="3022651847" sldId="288"/>
            <ac:spMk id="20" creationId="{B42DA4A8-EFF4-4408-A204-A8C0CFD8D5CF}"/>
          </ac:spMkLst>
        </pc:spChg>
        <pc:spChg chg="add mod">
          <ac:chgData name="Hoai Thuong Nguyen Le" userId="40422bc284eb47a5" providerId="LiveId" clId="{F7C7A40B-3DFB-48C2-80D4-D11E690987DE}" dt="2021-09-06T07:44:33.338" v="1775" actId="14100"/>
          <ac:spMkLst>
            <pc:docMk/>
            <pc:sldMk cId="3022651847" sldId="288"/>
            <ac:spMk id="21" creationId="{B6EAEB1D-8FB9-49E2-92A9-F96990BB040D}"/>
          </ac:spMkLst>
        </pc:spChg>
        <pc:spChg chg="add mod">
          <ac:chgData name="Hoai Thuong Nguyen Le" userId="40422bc284eb47a5" providerId="LiveId" clId="{F7C7A40B-3DFB-48C2-80D4-D11E690987DE}" dt="2021-09-06T07:44:08.457" v="1772" actId="1076"/>
          <ac:spMkLst>
            <pc:docMk/>
            <pc:sldMk cId="3022651847" sldId="288"/>
            <ac:spMk id="27" creationId="{4C5B99E8-6228-4C38-B8A9-C3CCFD68D9D1}"/>
          </ac:spMkLst>
        </pc:spChg>
        <pc:spChg chg="add mod">
          <ac:chgData name="Hoai Thuong Nguyen Le" userId="40422bc284eb47a5" providerId="LiveId" clId="{F7C7A40B-3DFB-48C2-80D4-D11E690987DE}" dt="2021-09-06T07:44:15.025" v="1773" actId="1076"/>
          <ac:spMkLst>
            <pc:docMk/>
            <pc:sldMk cId="3022651847" sldId="288"/>
            <ac:spMk id="28" creationId="{DE200BBE-A806-4A54-BF36-8DB3D2F1CF73}"/>
          </ac:spMkLst>
        </pc:spChg>
        <pc:spChg chg="add mod">
          <ac:chgData name="Hoai Thuong Nguyen Le" userId="40422bc284eb47a5" providerId="LiveId" clId="{F7C7A40B-3DFB-48C2-80D4-D11E690987DE}" dt="2021-09-06T07:44:25.990" v="1774"/>
          <ac:spMkLst>
            <pc:docMk/>
            <pc:sldMk cId="3022651847" sldId="288"/>
            <ac:spMk id="29" creationId="{3A143E86-C323-4FB2-A541-64A0DAA928ED}"/>
          </ac:spMkLst>
        </pc:spChg>
        <pc:picChg chg="del">
          <ac:chgData name="Hoai Thuong Nguyen Le" userId="40422bc284eb47a5" providerId="LiveId" clId="{F7C7A40B-3DFB-48C2-80D4-D11E690987DE}" dt="2021-09-06T07:38:36.564" v="1596" actId="478"/>
          <ac:picMkLst>
            <pc:docMk/>
            <pc:sldMk cId="3022651847" sldId="288"/>
            <ac:picMk id="12" creationId="{82F25774-F4FA-4BC7-BBE8-A934AFF5AE08}"/>
          </ac:picMkLst>
        </pc:picChg>
        <pc:picChg chg="del">
          <ac:chgData name="Hoai Thuong Nguyen Le" userId="40422bc284eb47a5" providerId="LiveId" clId="{F7C7A40B-3DFB-48C2-80D4-D11E690987DE}" dt="2021-09-06T07:38:36.564" v="1596" actId="478"/>
          <ac:picMkLst>
            <pc:docMk/>
            <pc:sldMk cId="3022651847" sldId="288"/>
            <ac:picMk id="13" creationId="{F487CEDB-4356-47B7-BCC7-784D1CCF901C}"/>
          </ac:picMkLst>
        </pc:picChg>
        <pc:picChg chg="add mod">
          <ac:chgData name="Hoai Thuong Nguyen Le" userId="40422bc284eb47a5" providerId="LiveId" clId="{F7C7A40B-3DFB-48C2-80D4-D11E690987DE}" dt="2021-09-06T07:43:18.847" v="1747" actId="732"/>
          <ac:picMkLst>
            <pc:docMk/>
            <pc:sldMk cId="3022651847" sldId="288"/>
            <ac:picMk id="1026" creationId="{962EEDEE-DC64-45A1-ADA9-08123855F24E}"/>
          </ac:picMkLst>
        </pc:picChg>
        <pc:cxnChg chg="add mod">
          <ac:chgData name="Hoai Thuong Nguyen Le" userId="40422bc284eb47a5" providerId="LiveId" clId="{F7C7A40B-3DFB-48C2-80D4-D11E690987DE}" dt="2021-09-06T07:43:36.248" v="1752" actId="1076"/>
          <ac:cxnSpMkLst>
            <pc:docMk/>
            <pc:sldMk cId="3022651847" sldId="288"/>
            <ac:cxnSpMk id="9" creationId="{B529ADC0-9062-416F-ACEA-F679E59878BB}"/>
          </ac:cxnSpMkLst>
        </pc:cxnChg>
        <pc:cxnChg chg="add mod">
          <ac:chgData name="Hoai Thuong Nguyen Le" userId="40422bc284eb47a5" providerId="LiveId" clId="{F7C7A40B-3DFB-48C2-80D4-D11E690987DE}" dt="2021-09-06T07:43:36.248" v="1752" actId="1076"/>
          <ac:cxnSpMkLst>
            <pc:docMk/>
            <pc:sldMk cId="3022651847" sldId="288"/>
            <ac:cxnSpMk id="14" creationId="{C8AE7AAC-2334-447C-A9AC-F143653A9DB6}"/>
          </ac:cxnSpMkLst>
        </pc:cxnChg>
        <pc:cxnChg chg="add mod">
          <ac:chgData name="Hoai Thuong Nguyen Le" userId="40422bc284eb47a5" providerId="LiveId" clId="{F7C7A40B-3DFB-48C2-80D4-D11E690987DE}" dt="2021-09-06T07:44:08.457" v="1772" actId="1076"/>
          <ac:cxnSpMkLst>
            <pc:docMk/>
            <pc:sldMk cId="3022651847" sldId="288"/>
            <ac:cxnSpMk id="18" creationId="{80822E71-7E70-4693-A961-63B4F8D56E4B}"/>
          </ac:cxnSpMkLst>
        </pc:cxnChg>
        <pc:cxnChg chg="add mod">
          <ac:chgData name="Hoai Thuong Nguyen Le" userId="40422bc284eb47a5" providerId="LiveId" clId="{F7C7A40B-3DFB-48C2-80D4-D11E690987DE}" dt="2021-09-06T07:44:08.457" v="1772" actId="1076"/>
          <ac:cxnSpMkLst>
            <pc:docMk/>
            <pc:sldMk cId="3022651847" sldId="288"/>
            <ac:cxnSpMk id="22" creationId="{F50DA9EA-1F27-4B87-ACDD-FBF1D3FB0703}"/>
          </ac:cxnSpMkLst>
        </pc:cxnChg>
        <pc:cxnChg chg="add mod">
          <ac:chgData name="Hoai Thuong Nguyen Le" userId="40422bc284eb47a5" providerId="LiveId" clId="{F7C7A40B-3DFB-48C2-80D4-D11E690987DE}" dt="2021-09-06T07:44:08.457" v="1772" actId="1076"/>
          <ac:cxnSpMkLst>
            <pc:docMk/>
            <pc:sldMk cId="3022651847" sldId="288"/>
            <ac:cxnSpMk id="23" creationId="{693946D6-CA05-496B-8DEE-19BB9B625F61}"/>
          </ac:cxnSpMkLst>
        </pc:cxnChg>
        <pc:cxnChg chg="add mod">
          <ac:chgData name="Hoai Thuong Nguyen Le" userId="40422bc284eb47a5" providerId="LiveId" clId="{F7C7A40B-3DFB-48C2-80D4-D11E690987DE}" dt="2021-09-06T07:44:15.025" v="1773" actId="1076"/>
          <ac:cxnSpMkLst>
            <pc:docMk/>
            <pc:sldMk cId="3022651847" sldId="288"/>
            <ac:cxnSpMk id="24" creationId="{DCC9449F-E3A5-478E-B922-6F67925F5F99}"/>
          </ac:cxnSpMkLst>
        </pc:cxnChg>
        <pc:cxnChg chg="add mod">
          <ac:chgData name="Hoai Thuong Nguyen Le" userId="40422bc284eb47a5" providerId="LiveId" clId="{F7C7A40B-3DFB-48C2-80D4-D11E690987DE}" dt="2021-09-06T07:44:15.025" v="1773" actId="1076"/>
          <ac:cxnSpMkLst>
            <pc:docMk/>
            <pc:sldMk cId="3022651847" sldId="288"/>
            <ac:cxnSpMk id="25" creationId="{61F8D554-31D5-4763-BDBF-12E40B97ABD6}"/>
          </ac:cxnSpMkLst>
        </pc:cxnChg>
        <pc:cxnChg chg="add mod">
          <ac:chgData name="Hoai Thuong Nguyen Le" userId="40422bc284eb47a5" providerId="LiveId" clId="{F7C7A40B-3DFB-48C2-80D4-D11E690987DE}" dt="2021-09-06T07:44:15.025" v="1773" actId="1076"/>
          <ac:cxnSpMkLst>
            <pc:docMk/>
            <pc:sldMk cId="3022651847" sldId="288"/>
            <ac:cxnSpMk id="26" creationId="{FAEFBC93-1ACE-42B0-95BA-749E1A8F7426}"/>
          </ac:cxnSpMkLst>
        </pc:cxnChg>
      </pc:sldChg>
      <pc:sldChg chg="del">
        <pc:chgData name="Hoai Thuong Nguyen Le" userId="40422bc284eb47a5" providerId="LiveId" clId="{F7C7A40B-3DFB-48C2-80D4-D11E690987DE}" dt="2021-09-06T07:45:11.419" v="1795" actId="47"/>
        <pc:sldMkLst>
          <pc:docMk/>
          <pc:sldMk cId="3247122236" sldId="291"/>
        </pc:sldMkLst>
      </pc:sldChg>
      <pc:sldChg chg="addSp delSp modSp mod ord modTransition modAnim">
        <pc:chgData name="Hoai Thuong Nguyen Le" userId="40422bc284eb47a5" providerId="LiveId" clId="{F7C7A40B-3DFB-48C2-80D4-D11E690987DE}" dt="2021-09-06T07:49:00.290" v="1816"/>
        <pc:sldMkLst>
          <pc:docMk/>
          <pc:sldMk cId="4046769741" sldId="292"/>
        </pc:sldMkLst>
        <pc:spChg chg="add mod">
          <ac:chgData name="Hoai Thuong Nguyen Le" userId="40422bc284eb47a5" providerId="LiveId" clId="{F7C7A40B-3DFB-48C2-80D4-D11E690987DE}" dt="2021-09-06T07:13:01.685" v="995" actId="164"/>
          <ac:spMkLst>
            <pc:docMk/>
            <pc:sldMk cId="4046769741" sldId="292"/>
            <ac:spMk id="2" creationId="{E411EAD3-3CE2-48A8-8F13-5BC2267F7E5A}"/>
          </ac:spMkLst>
        </pc:spChg>
        <pc:spChg chg="del">
          <ac:chgData name="Hoai Thuong Nguyen Le" userId="40422bc284eb47a5" providerId="LiveId" clId="{F7C7A40B-3DFB-48C2-80D4-D11E690987DE}" dt="2021-09-06T07:02:46.612" v="733" actId="478"/>
          <ac:spMkLst>
            <pc:docMk/>
            <pc:sldMk cId="4046769741" sldId="292"/>
            <ac:spMk id="7" creationId="{BDEA411A-2FA9-4815-9D7B-E52272A33BA1}"/>
          </ac:spMkLst>
        </pc:spChg>
        <pc:spChg chg="del">
          <ac:chgData name="Hoai Thuong Nguyen Le" userId="40422bc284eb47a5" providerId="LiveId" clId="{F7C7A40B-3DFB-48C2-80D4-D11E690987DE}" dt="2021-09-06T07:02:46.612" v="733" actId="478"/>
          <ac:spMkLst>
            <pc:docMk/>
            <pc:sldMk cId="4046769741" sldId="292"/>
            <ac:spMk id="8" creationId="{D62D1404-BD3E-4233-9320-198A278A0F3E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12" creationId="{2EB1B1CB-0327-4911-A3C1-DB84D3E95AF0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15" creationId="{081B4B9A-36E8-47B6-85B7-C24C6F78F082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16" creationId="{E02A050E-02D2-450B-8870-C9FCCFC9396D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17" creationId="{5D0B7AB3-219D-492F-AF19-D4FF41E4DED3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19" creationId="{263BC83C-168E-43AB-9848-89174046140D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20" creationId="{E0441878-E148-4275-A405-049A7A48D363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21" creationId="{F73609C2-3AC3-49C3-972A-DAD6566A65E1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27" creationId="{3932D8FA-A0E5-413B-91D5-C6A1AC960971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28" creationId="{6B0B4406-431A-453A-8D28-5688A1893175}"/>
          </ac:spMkLst>
        </pc:spChg>
        <pc:spChg chg="add del mod">
          <ac:chgData name="Hoai Thuong Nguyen Le" userId="40422bc284eb47a5" providerId="LiveId" clId="{F7C7A40B-3DFB-48C2-80D4-D11E690987DE}" dt="2021-09-06T07:02:50.430" v="735"/>
          <ac:spMkLst>
            <pc:docMk/>
            <pc:sldMk cId="4046769741" sldId="292"/>
            <ac:spMk id="29" creationId="{64C489B4-20D0-4ADB-A386-9169DA19F7FE}"/>
          </ac:spMkLst>
        </pc:spChg>
        <pc:spChg chg="mod">
          <ac:chgData name="Hoai Thuong Nguyen Le" userId="40422bc284eb47a5" providerId="LiveId" clId="{F7C7A40B-3DFB-48C2-80D4-D11E690987DE}" dt="2021-09-06T07:11:33.686" v="946"/>
          <ac:spMkLst>
            <pc:docMk/>
            <pc:sldMk cId="4046769741" sldId="292"/>
            <ac:spMk id="31" creationId="{F7E12FE5-C06C-4FF3-8E86-AF1E7976A8E2}"/>
          </ac:spMkLst>
        </pc:spChg>
        <pc:spChg chg="mod">
          <ac:chgData name="Hoai Thuong Nguyen Le" userId="40422bc284eb47a5" providerId="LiveId" clId="{F7C7A40B-3DFB-48C2-80D4-D11E690987DE}" dt="2021-09-06T07:11:56.416" v="968" actId="688"/>
          <ac:spMkLst>
            <pc:docMk/>
            <pc:sldMk cId="4046769741" sldId="292"/>
            <ac:spMk id="32" creationId="{F3F8BB0C-9951-4586-A0A0-F67200EA2A93}"/>
          </ac:spMkLst>
        </pc:spChg>
        <pc:spChg chg="mod">
          <ac:chgData name="Hoai Thuong Nguyen Le" userId="40422bc284eb47a5" providerId="LiveId" clId="{F7C7A40B-3DFB-48C2-80D4-D11E690987DE}" dt="2021-09-06T07:11:33.686" v="946"/>
          <ac:spMkLst>
            <pc:docMk/>
            <pc:sldMk cId="4046769741" sldId="292"/>
            <ac:spMk id="34" creationId="{E66C6CD8-C269-45DC-AB33-B879BC7487D8}"/>
          </ac:spMkLst>
        </pc:spChg>
        <pc:spChg chg="mod">
          <ac:chgData name="Hoai Thuong Nguyen Le" userId="40422bc284eb47a5" providerId="LiveId" clId="{F7C7A40B-3DFB-48C2-80D4-D11E690987DE}" dt="2021-09-06T07:12:01.395" v="969" actId="688"/>
          <ac:spMkLst>
            <pc:docMk/>
            <pc:sldMk cId="4046769741" sldId="292"/>
            <ac:spMk id="35" creationId="{873AB7C2-C7AB-493B-B39C-097525D64575}"/>
          </ac:spMkLst>
        </pc:spChg>
        <pc:spChg chg="add mod">
          <ac:chgData name="Hoai Thuong Nguyen Le" userId="40422bc284eb47a5" providerId="LiveId" clId="{F7C7A40B-3DFB-48C2-80D4-D11E690987DE}" dt="2021-09-06T07:18:25.407" v="1144" actId="164"/>
          <ac:spMkLst>
            <pc:docMk/>
            <pc:sldMk cId="4046769741" sldId="292"/>
            <ac:spMk id="37" creationId="{DE09A776-0A77-41AC-81B2-AF9B702CFA7E}"/>
          </ac:spMkLst>
        </pc:spChg>
        <pc:spChg chg="add mod">
          <ac:chgData name="Hoai Thuong Nguyen Le" userId="40422bc284eb47a5" providerId="LiveId" clId="{F7C7A40B-3DFB-48C2-80D4-D11E690987DE}" dt="2021-09-06T07:18:25.407" v="1144" actId="164"/>
          <ac:spMkLst>
            <pc:docMk/>
            <pc:sldMk cId="4046769741" sldId="292"/>
            <ac:spMk id="38" creationId="{926C837C-4E3F-48D6-A588-825018E3E8C0}"/>
          </ac:spMkLst>
        </pc:spChg>
        <pc:spChg chg="mod">
          <ac:chgData name="Hoai Thuong Nguyen Le" userId="40422bc284eb47a5" providerId="LiveId" clId="{F7C7A40B-3DFB-48C2-80D4-D11E690987DE}" dt="2021-09-06T07:15:21.063" v="1055" actId="571"/>
          <ac:spMkLst>
            <pc:docMk/>
            <pc:sldMk cId="4046769741" sldId="292"/>
            <ac:spMk id="43" creationId="{086D8CB8-20A7-4BA0-8DFD-78B9A2BDD079}"/>
          </ac:spMkLst>
        </pc:spChg>
        <pc:spChg chg="mod">
          <ac:chgData name="Hoai Thuong Nguyen Le" userId="40422bc284eb47a5" providerId="LiveId" clId="{F7C7A40B-3DFB-48C2-80D4-D11E690987DE}" dt="2021-09-06T07:15:21.063" v="1055" actId="571"/>
          <ac:spMkLst>
            <pc:docMk/>
            <pc:sldMk cId="4046769741" sldId="292"/>
            <ac:spMk id="44" creationId="{20ED80A2-3AF2-4CAF-AF3E-6AC06018456C}"/>
          </ac:spMkLst>
        </pc:spChg>
        <pc:spChg chg="mod">
          <ac:chgData name="Hoai Thuong Nguyen Le" userId="40422bc284eb47a5" providerId="LiveId" clId="{F7C7A40B-3DFB-48C2-80D4-D11E690987DE}" dt="2021-09-06T07:15:21.063" v="1055" actId="571"/>
          <ac:spMkLst>
            <pc:docMk/>
            <pc:sldMk cId="4046769741" sldId="292"/>
            <ac:spMk id="46" creationId="{9CE56536-4787-42A9-84D0-D79B91D2FBED}"/>
          </ac:spMkLst>
        </pc:spChg>
        <pc:spChg chg="mod">
          <ac:chgData name="Hoai Thuong Nguyen Le" userId="40422bc284eb47a5" providerId="LiveId" clId="{F7C7A40B-3DFB-48C2-80D4-D11E690987DE}" dt="2021-09-06T07:15:21.063" v="1055" actId="571"/>
          <ac:spMkLst>
            <pc:docMk/>
            <pc:sldMk cId="4046769741" sldId="292"/>
            <ac:spMk id="47" creationId="{62E5767D-4CB2-4950-8323-20C2B45373A6}"/>
          </ac:spMkLst>
        </pc:spChg>
        <pc:spChg chg="mod">
          <ac:chgData name="Hoai Thuong Nguyen Le" userId="40422bc284eb47a5" providerId="LiveId" clId="{F7C7A40B-3DFB-48C2-80D4-D11E690987DE}" dt="2021-09-06T07:15:21.063" v="1055" actId="571"/>
          <ac:spMkLst>
            <pc:docMk/>
            <pc:sldMk cId="4046769741" sldId="292"/>
            <ac:spMk id="49" creationId="{3EC2F256-DED8-4129-8FC7-A4900CA8745F}"/>
          </ac:spMkLst>
        </pc:spChg>
        <pc:spChg chg="add mod">
          <ac:chgData name="Hoai Thuong Nguyen Le" userId="40422bc284eb47a5" providerId="LiveId" clId="{F7C7A40B-3DFB-48C2-80D4-D11E690987DE}" dt="2021-09-06T07:18:28.919" v="1145" actId="164"/>
          <ac:spMkLst>
            <pc:docMk/>
            <pc:sldMk cId="4046769741" sldId="292"/>
            <ac:spMk id="52" creationId="{F62D21D5-D4FA-4CF9-8A41-DE4A49C302F7}"/>
          </ac:spMkLst>
        </pc:spChg>
        <pc:spChg chg="add mod">
          <ac:chgData name="Hoai Thuong Nguyen Le" userId="40422bc284eb47a5" providerId="LiveId" clId="{F7C7A40B-3DFB-48C2-80D4-D11E690987DE}" dt="2021-09-06T07:18:28.919" v="1145" actId="164"/>
          <ac:spMkLst>
            <pc:docMk/>
            <pc:sldMk cId="4046769741" sldId="292"/>
            <ac:spMk id="53" creationId="{5A7A6427-40D3-4462-8F32-F95EF14669CD}"/>
          </ac:spMkLst>
        </pc:spChg>
        <pc:spChg chg="mod">
          <ac:chgData name="Hoai Thuong Nguyen Le" userId="40422bc284eb47a5" providerId="LiveId" clId="{F7C7A40B-3DFB-48C2-80D4-D11E690987DE}" dt="2021-09-06T07:17:47.897" v="1120" actId="571"/>
          <ac:spMkLst>
            <pc:docMk/>
            <pc:sldMk cId="4046769741" sldId="292"/>
            <ac:spMk id="59" creationId="{5EA57C3B-A88D-4F81-A101-BCBF7D18C10E}"/>
          </ac:spMkLst>
        </pc:spChg>
        <pc:spChg chg="mod">
          <ac:chgData name="Hoai Thuong Nguyen Le" userId="40422bc284eb47a5" providerId="LiveId" clId="{F7C7A40B-3DFB-48C2-80D4-D11E690987DE}" dt="2021-09-06T07:17:47.897" v="1120" actId="571"/>
          <ac:spMkLst>
            <pc:docMk/>
            <pc:sldMk cId="4046769741" sldId="292"/>
            <ac:spMk id="60" creationId="{978F33A3-DC1D-49FA-95D3-722A9C404B99}"/>
          </ac:spMkLst>
        </pc:spChg>
        <pc:spChg chg="mod">
          <ac:chgData name="Hoai Thuong Nguyen Le" userId="40422bc284eb47a5" providerId="LiveId" clId="{F7C7A40B-3DFB-48C2-80D4-D11E690987DE}" dt="2021-09-06T07:17:47.897" v="1120" actId="571"/>
          <ac:spMkLst>
            <pc:docMk/>
            <pc:sldMk cId="4046769741" sldId="292"/>
            <ac:spMk id="62" creationId="{D9A2AD41-8433-413C-BDFB-53FB1E9F82FC}"/>
          </ac:spMkLst>
        </pc:spChg>
        <pc:spChg chg="mod">
          <ac:chgData name="Hoai Thuong Nguyen Le" userId="40422bc284eb47a5" providerId="LiveId" clId="{F7C7A40B-3DFB-48C2-80D4-D11E690987DE}" dt="2021-09-06T07:17:47.897" v="1120" actId="571"/>
          <ac:spMkLst>
            <pc:docMk/>
            <pc:sldMk cId="4046769741" sldId="292"/>
            <ac:spMk id="63" creationId="{360EC42C-37AD-426E-B404-465EFF5F4D0E}"/>
          </ac:spMkLst>
        </pc:spChg>
        <pc:spChg chg="mod">
          <ac:chgData name="Hoai Thuong Nguyen Le" userId="40422bc284eb47a5" providerId="LiveId" clId="{F7C7A40B-3DFB-48C2-80D4-D11E690987DE}" dt="2021-09-06T07:17:47.897" v="1120" actId="571"/>
          <ac:spMkLst>
            <pc:docMk/>
            <pc:sldMk cId="4046769741" sldId="292"/>
            <ac:spMk id="65" creationId="{CB1E6AD6-F1F1-457B-A508-2F2F40F26C9F}"/>
          </ac:spMkLst>
        </pc:spChg>
        <pc:spChg chg="add mod">
          <ac:chgData name="Hoai Thuong Nguyen Le" userId="40422bc284eb47a5" providerId="LiveId" clId="{F7C7A40B-3DFB-48C2-80D4-D11E690987DE}" dt="2021-09-06T07:18:32.279" v="1146" actId="164"/>
          <ac:spMkLst>
            <pc:docMk/>
            <pc:sldMk cId="4046769741" sldId="292"/>
            <ac:spMk id="68" creationId="{FD56BA0D-0072-441B-9234-DAE82526D6F4}"/>
          </ac:spMkLst>
        </pc:spChg>
        <pc:spChg chg="add mod">
          <ac:chgData name="Hoai Thuong Nguyen Le" userId="40422bc284eb47a5" providerId="LiveId" clId="{F7C7A40B-3DFB-48C2-80D4-D11E690987DE}" dt="2021-09-06T07:18:32.279" v="1146" actId="164"/>
          <ac:spMkLst>
            <pc:docMk/>
            <pc:sldMk cId="4046769741" sldId="292"/>
            <ac:spMk id="69" creationId="{AE723F37-6E71-4DF7-8D0F-9B8466201201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74" creationId="{B89AAC74-0926-488D-8777-3ECB415EC399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76" creationId="{33EEF597-94F3-45E0-89D7-E9C67F46D9E3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77" creationId="{A570FC0A-A2A1-46FA-B15A-F5047D45818A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78" creationId="{4D0DFBDB-943E-4E8F-9A81-9ECAAB24BB58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79" creationId="{75CDC135-2B43-4C73-ABC4-44D614BCC998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80" creationId="{11F484D4-A2E5-47D6-87D6-9B882ED48141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81" creationId="{BD72AA79-889A-49B1-A8C1-BE007F4912C8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84" creationId="{77A5B583-747B-4FEC-A178-BA468141F269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85" creationId="{F682492E-7A57-4B26-BEC3-E8521AA37DF6}"/>
          </ac:spMkLst>
        </pc:spChg>
        <pc:spChg chg="add del mod">
          <ac:chgData name="Hoai Thuong Nguyen Le" userId="40422bc284eb47a5" providerId="LiveId" clId="{F7C7A40B-3DFB-48C2-80D4-D11E690987DE}" dt="2021-09-06T07:19:40.334" v="1171"/>
          <ac:spMkLst>
            <pc:docMk/>
            <pc:sldMk cId="4046769741" sldId="292"/>
            <ac:spMk id="86" creationId="{72FD6ECE-B0C9-4FF4-AB00-2D7BB88A343A}"/>
          </ac:spMkLst>
        </pc:spChg>
        <pc:spChg chg="add mod">
          <ac:chgData name="Hoai Thuong Nguyen Le" userId="40422bc284eb47a5" providerId="LiveId" clId="{F7C7A40B-3DFB-48C2-80D4-D11E690987DE}" dt="2021-09-06T07:19:51.331" v="1172"/>
          <ac:spMkLst>
            <pc:docMk/>
            <pc:sldMk cId="4046769741" sldId="292"/>
            <ac:spMk id="87" creationId="{5581313B-D3AD-4AF9-9097-179504339BB5}"/>
          </ac:spMkLst>
        </pc:spChg>
        <pc:spChg chg="add mod">
          <ac:chgData name="Hoai Thuong Nguyen Le" userId="40422bc284eb47a5" providerId="LiveId" clId="{F7C7A40B-3DFB-48C2-80D4-D11E690987DE}" dt="2021-09-06T07:19:51.331" v="1172"/>
          <ac:spMkLst>
            <pc:docMk/>
            <pc:sldMk cId="4046769741" sldId="292"/>
            <ac:spMk id="90" creationId="{70CBB3FE-65A2-41EF-8ED1-F411F7B001B3}"/>
          </ac:spMkLst>
        </pc:spChg>
        <pc:spChg chg="add mod">
          <ac:chgData name="Hoai Thuong Nguyen Le" userId="40422bc284eb47a5" providerId="LiveId" clId="{F7C7A40B-3DFB-48C2-80D4-D11E690987DE}" dt="2021-09-06T07:22:03.049" v="1229" actId="1076"/>
          <ac:spMkLst>
            <pc:docMk/>
            <pc:sldMk cId="4046769741" sldId="292"/>
            <ac:spMk id="91" creationId="{C4DB3D40-BC4B-4F43-8E07-5913951A7C71}"/>
          </ac:spMkLst>
        </pc:spChg>
        <pc:spChg chg="add mod">
          <ac:chgData name="Hoai Thuong Nguyen Le" userId="40422bc284eb47a5" providerId="LiveId" clId="{F7C7A40B-3DFB-48C2-80D4-D11E690987DE}" dt="2021-09-06T07:22:03.049" v="1229" actId="1076"/>
          <ac:spMkLst>
            <pc:docMk/>
            <pc:sldMk cId="4046769741" sldId="292"/>
            <ac:spMk id="92" creationId="{083233DD-6242-4BE9-BE02-489A71686F63}"/>
          </ac:spMkLst>
        </pc:spChg>
        <pc:spChg chg="add mod">
          <ac:chgData name="Hoai Thuong Nguyen Le" userId="40422bc284eb47a5" providerId="LiveId" clId="{F7C7A40B-3DFB-48C2-80D4-D11E690987DE}" dt="2021-09-06T07:22:03.049" v="1229" actId="1076"/>
          <ac:spMkLst>
            <pc:docMk/>
            <pc:sldMk cId="4046769741" sldId="292"/>
            <ac:spMk id="94" creationId="{A268D801-68D9-4205-BC87-F5C3034781AA}"/>
          </ac:spMkLst>
        </pc:spChg>
        <pc:spChg chg="add mod">
          <ac:chgData name="Hoai Thuong Nguyen Le" userId="40422bc284eb47a5" providerId="LiveId" clId="{F7C7A40B-3DFB-48C2-80D4-D11E690987DE}" dt="2021-09-06T07:22:11.541" v="1230" actId="1076"/>
          <ac:spMkLst>
            <pc:docMk/>
            <pc:sldMk cId="4046769741" sldId="292"/>
            <ac:spMk id="95" creationId="{BED5CAB3-C79A-4C20-9CEA-2A236AF8157E}"/>
          </ac:spMkLst>
        </pc:spChg>
        <pc:spChg chg="add mod">
          <ac:chgData name="Hoai Thuong Nguyen Le" userId="40422bc284eb47a5" providerId="LiveId" clId="{F7C7A40B-3DFB-48C2-80D4-D11E690987DE}" dt="2021-09-06T07:22:11.541" v="1230" actId="1076"/>
          <ac:spMkLst>
            <pc:docMk/>
            <pc:sldMk cId="4046769741" sldId="292"/>
            <ac:spMk id="96" creationId="{790AB8DE-CD33-48AC-907A-64CE4CF222C1}"/>
          </ac:spMkLst>
        </pc:spChg>
        <pc:spChg chg="add mod">
          <ac:chgData name="Hoai Thuong Nguyen Le" userId="40422bc284eb47a5" providerId="LiveId" clId="{F7C7A40B-3DFB-48C2-80D4-D11E690987DE}" dt="2021-09-06T07:22:03.049" v="1229" actId="1076"/>
          <ac:spMkLst>
            <pc:docMk/>
            <pc:sldMk cId="4046769741" sldId="292"/>
            <ac:spMk id="102" creationId="{4009D24D-DE85-4A99-9768-CD4CC9396048}"/>
          </ac:spMkLst>
        </pc:spChg>
        <pc:spChg chg="add mod">
          <ac:chgData name="Hoai Thuong Nguyen Le" userId="40422bc284eb47a5" providerId="LiveId" clId="{F7C7A40B-3DFB-48C2-80D4-D11E690987DE}" dt="2021-09-06T07:22:11.541" v="1230" actId="1076"/>
          <ac:spMkLst>
            <pc:docMk/>
            <pc:sldMk cId="4046769741" sldId="292"/>
            <ac:spMk id="103" creationId="{F1E3BA5E-50ED-426B-BEC1-1B835DB8FAED}"/>
          </ac:spMkLst>
        </pc:spChg>
        <pc:spChg chg="add mod">
          <ac:chgData name="Hoai Thuong Nguyen Le" userId="40422bc284eb47a5" providerId="LiveId" clId="{F7C7A40B-3DFB-48C2-80D4-D11E690987DE}" dt="2021-09-06T07:22:11.541" v="1230" actId="1076"/>
          <ac:spMkLst>
            <pc:docMk/>
            <pc:sldMk cId="4046769741" sldId="292"/>
            <ac:spMk id="104" creationId="{C8E658E5-AE52-4F9A-B902-5A22B4378945}"/>
          </ac:spMkLst>
        </pc:spChg>
        <pc:spChg chg="add mod">
          <ac:chgData name="Hoai Thuong Nguyen Le" userId="40422bc284eb47a5" providerId="LiveId" clId="{F7C7A40B-3DFB-48C2-80D4-D11E690987DE}" dt="2021-09-06T07:23:21.530" v="1267" actId="1076"/>
          <ac:spMkLst>
            <pc:docMk/>
            <pc:sldMk cId="4046769741" sldId="292"/>
            <ac:spMk id="105" creationId="{FAE0EB58-B42F-47D2-AC9E-0C80DDB393C4}"/>
          </ac:spMkLst>
        </pc:spChg>
        <pc:spChg chg="add mod">
          <ac:chgData name="Hoai Thuong Nguyen Le" userId="40422bc284eb47a5" providerId="LiveId" clId="{F7C7A40B-3DFB-48C2-80D4-D11E690987DE}" dt="2021-09-06T07:23:36.105" v="1291"/>
          <ac:spMkLst>
            <pc:docMk/>
            <pc:sldMk cId="4046769741" sldId="292"/>
            <ac:spMk id="106" creationId="{9AF19D50-495E-423D-ABF4-CBE1D1F3B1D5}"/>
          </ac:spMkLst>
        </pc:spChg>
        <pc:spChg chg="add mod">
          <ac:chgData name="Hoai Thuong Nguyen Le" userId="40422bc284eb47a5" providerId="LiveId" clId="{F7C7A40B-3DFB-48C2-80D4-D11E690987DE}" dt="2021-09-06T07:23:48.184" v="1300"/>
          <ac:spMkLst>
            <pc:docMk/>
            <pc:sldMk cId="4046769741" sldId="292"/>
            <ac:spMk id="107" creationId="{97460481-C6A6-49D9-8967-325A5E273138}"/>
          </ac:spMkLst>
        </pc:spChg>
        <pc:grpChg chg="del">
          <ac:chgData name="Hoai Thuong Nguyen Le" userId="40422bc284eb47a5" providerId="LiveId" clId="{F7C7A40B-3DFB-48C2-80D4-D11E690987DE}" dt="2021-09-06T07:02:46.612" v="733" actId="478"/>
          <ac:grpSpMkLst>
            <pc:docMk/>
            <pc:sldMk cId="4046769741" sldId="292"/>
            <ac:grpSpMk id="9" creationId="{C8CFF07F-7183-4757-A199-02A8B5E87D8B}"/>
          </ac:grpSpMkLst>
        </pc:grpChg>
        <pc:grpChg chg="add mod">
          <ac:chgData name="Hoai Thuong Nguyen Le" userId="40422bc284eb47a5" providerId="LiveId" clId="{F7C7A40B-3DFB-48C2-80D4-D11E690987DE}" dt="2021-09-06T07:18:25.407" v="1144" actId="164"/>
          <ac:grpSpMkLst>
            <pc:docMk/>
            <pc:sldMk cId="4046769741" sldId="292"/>
            <ac:grpSpMk id="30" creationId="{3E07BD31-7E5A-413D-8B06-D86FD742F26A}"/>
          </ac:grpSpMkLst>
        </pc:grpChg>
        <pc:grpChg chg="add mod">
          <ac:chgData name="Hoai Thuong Nguyen Le" userId="40422bc284eb47a5" providerId="LiveId" clId="{F7C7A40B-3DFB-48C2-80D4-D11E690987DE}" dt="2021-09-06T07:18:25.407" v="1144" actId="164"/>
          <ac:grpSpMkLst>
            <pc:docMk/>
            <pc:sldMk cId="4046769741" sldId="292"/>
            <ac:grpSpMk id="33" creationId="{AE9C84F9-0F25-48E8-8C8E-A81767ED6457}"/>
          </ac:grpSpMkLst>
        </pc:grpChg>
        <pc:grpChg chg="add mod">
          <ac:chgData name="Hoai Thuong Nguyen Le" userId="40422bc284eb47a5" providerId="LiveId" clId="{F7C7A40B-3DFB-48C2-80D4-D11E690987DE}" dt="2021-09-06T07:18:25.407" v="1144" actId="164"/>
          <ac:grpSpMkLst>
            <pc:docMk/>
            <pc:sldMk cId="4046769741" sldId="292"/>
            <ac:grpSpMk id="36" creationId="{488F9A48-19D4-46EB-80D0-46B215457C76}"/>
          </ac:grpSpMkLst>
        </pc:grpChg>
        <pc:grpChg chg="add mod">
          <ac:chgData name="Hoai Thuong Nguyen Le" userId="40422bc284eb47a5" providerId="LiveId" clId="{F7C7A40B-3DFB-48C2-80D4-D11E690987DE}" dt="2021-09-06T07:18:28.919" v="1145" actId="164"/>
          <ac:grpSpMkLst>
            <pc:docMk/>
            <pc:sldMk cId="4046769741" sldId="292"/>
            <ac:grpSpMk id="42" creationId="{EA1B3A5F-9A56-4078-BED1-531E087F930B}"/>
          </ac:grpSpMkLst>
        </pc:grpChg>
        <pc:grpChg chg="add mod">
          <ac:chgData name="Hoai Thuong Nguyen Le" userId="40422bc284eb47a5" providerId="LiveId" clId="{F7C7A40B-3DFB-48C2-80D4-D11E690987DE}" dt="2021-09-06T07:18:28.919" v="1145" actId="164"/>
          <ac:grpSpMkLst>
            <pc:docMk/>
            <pc:sldMk cId="4046769741" sldId="292"/>
            <ac:grpSpMk id="45" creationId="{48479F4D-B4FB-4C11-B4AA-26D5C1620E58}"/>
          </ac:grpSpMkLst>
        </pc:grpChg>
        <pc:grpChg chg="add mod">
          <ac:chgData name="Hoai Thuong Nguyen Le" userId="40422bc284eb47a5" providerId="LiveId" clId="{F7C7A40B-3DFB-48C2-80D4-D11E690987DE}" dt="2021-09-06T07:18:28.919" v="1145" actId="164"/>
          <ac:grpSpMkLst>
            <pc:docMk/>
            <pc:sldMk cId="4046769741" sldId="292"/>
            <ac:grpSpMk id="48" creationId="{7234ECD2-4C0E-4FD9-B95D-F3338992875A}"/>
          </ac:grpSpMkLst>
        </pc:grpChg>
        <pc:grpChg chg="add mod">
          <ac:chgData name="Hoai Thuong Nguyen Le" userId="40422bc284eb47a5" providerId="LiveId" clId="{F7C7A40B-3DFB-48C2-80D4-D11E690987DE}" dt="2021-09-06T07:18:32.279" v="1146" actId="164"/>
          <ac:grpSpMkLst>
            <pc:docMk/>
            <pc:sldMk cId="4046769741" sldId="292"/>
            <ac:grpSpMk id="58" creationId="{B62B8FF8-E8B4-47A1-B914-F8F48405C470}"/>
          </ac:grpSpMkLst>
        </pc:grpChg>
        <pc:grpChg chg="add mod">
          <ac:chgData name="Hoai Thuong Nguyen Le" userId="40422bc284eb47a5" providerId="LiveId" clId="{F7C7A40B-3DFB-48C2-80D4-D11E690987DE}" dt="2021-09-06T07:18:32.279" v="1146" actId="164"/>
          <ac:grpSpMkLst>
            <pc:docMk/>
            <pc:sldMk cId="4046769741" sldId="292"/>
            <ac:grpSpMk id="61" creationId="{E9704136-4376-4C60-B0A0-D2620F5F1ABC}"/>
          </ac:grpSpMkLst>
        </pc:grpChg>
        <pc:grpChg chg="add mod">
          <ac:chgData name="Hoai Thuong Nguyen Le" userId="40422bc284eb47a5" providerId="LiveId" clId="{F7C7A40B-3DFB-48C2-80D4-D11E690987DE}" dt="2021-09-06T07:18:32.279" v="1146" actId="164"/>
          <ac:grpSpMkLst>
            <pc:docMk/>
            <pc:sldMk cId="4046769741" sldId="292"/>
            <ac:grpSpMk id="64" creationId="{5929FA5D-C17A-4D96-8E35-8D6348540F28}"/>
          </ac:grpSpMkLst>
        </pc:grpChg>
        <pc:grpChg chg="add mod">
          <ac:chgData name="Hoai Thuong Nguyen Le" userId="40422bc284eb47a5" providerId="LiveId" clId="{F7C7A40B-3DFB-48C2-80D4-D11E690987DE}" dt="2021-09-06T07:18:38.770" v="1147" actId="1076"/>
          <ac:grpSpMkLst>
            <pc:docMk/>
            <pc:sldMk cId="4046769741" sldId="292"/>
            <ac:grpSpMk id="71" creationId="{507C2764-4E75-4E69-8F1F-968DC652877F}"/>
          </ac:grpSpMkLst>
        </pc:grpChg>
        <pc:grpChg chg="add mod">
          <ac:chgData name="Hoai Thuong Nguyen Le" userId="40422bc284eb47a5" providerId="LiveId" clId="{F7C7A40B-3DFB-48C2-80D4-D11E690987DE}" dt="2021-09-06T07:18:47.057" v="1149" actId="1076"/>
          <ac:grpSpMkLst>
            <pc:docMk/>
            <pc:sldMk cId="4046769741" sldId="292"/>
            <ac:grpSpMk id="72" creationId="{1EC8A32E-8E10-45D8-B89C-40A07FD981EF}"/>
          </ac:grpSpMkLst>
        </pc:grpChg>
        <pc:grpChg chg="add mod">
          <ac:chgData name="Hoai Thuong Nguyen Le" userId="40422bc284eb47a5" providerId="LiveId" clId="{F7C7A40B-3DFB-48C2-80D4-D11E690987DE}" dt="2021-09-06T07:18:51.002" v="1150" actId="408"/>
          <ac:grpSpMkLst>
            <pc:docMk/>
            <pc:sldMk cId="4046769741" sldId="292"/>
            <ac:grpSpMk id="73" creationId="{A6E46FF6-5CAA-4C1A-9FFB-24448D7D5776}"/>
          </ac:grpSpMkLst>
        </pc:grpChg>
        <pc:cxnChg chg="add mod">
          <ac:chgData name="Hoai Thuong Nguyen Le" userId="40422bc284eb47a5" providerId="LiveId" clId="{F7C7A40B-3DFB-48C2-80D4-D11E690987DE}" dt="2021-09-06T07:13:01.685" v="995" actId="164"/>
          <ac:cxnSpMkLst>
            <pc:docMk/>
            <pc:sldMk cId="4046769741" sldId="292"/>
            <ac:cxnSpMk id="4" creationId="{C1D3663C-FAA6-4379-8408-6A2B4874927A}"/>
          </ac:cxnSpMkLst>
        </pc:cxnChg>
        <pc:cxnChg chg="add mod">
          <ac:chgData name="Hoai Thuong Nguyen Le" userId="40422bc284eb47a5" providerId="LiveId" clId="{F7C7A40B-3DFB-48C2-80D4-D11E690987DE}" dt="2021-09-06T07:13:01.685" v="995" actId="164"/>
          <ac:cxnSpMkLst>
            <pc:docMk/>
            <pc:sldMk cId="4046769741" sldId="292"/>
            <ac:cxnSpMk id="6" creationId="{BF9A00F1-4D66-4298-AE15-57582943B241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13" creationId="{79FCC5F3-E80C-4B3C-B0BB-475F8B8C095A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14" creationId="{80CB3DCC-EE58-4960-91EE-6E5CC7655EDE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18" creationId="{5C947C1D-341E-49E3-ADA2-04F5E3AB1B03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22" creationId="{39B25B73-4022-4B37-BB57-D238FC642B71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23" creationId="{B195A8AC-135F-4E64-8629-04E5529B852A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24" creationId="{40281928-39FE-4A1A-93CD-93A01782DBC9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25" creationId="{8EE3585B-DCCA-4838-B205-CBCE773DCFD5}"/>
          </ac:cxnSpMkLst>
        </pc:cxnChg>
        <pc:cxnChg chg="add del mod">
          <ac:chgData name="Hoai Thuong Nguyen Le" userId="40422bc284eb47a5" providerId="LiveId" clId="{F7C7A40B-3DFB-48C2-80D4-D11E690987DE}" dt="2021-09-06T07:02:50.430" v="735"/>
          <ac:cxnSpMkLst>
            <pc:docMk/>
            <pc:sldMk cId="4046769741" sldId="292"/>
            <ac:cxnSpMk id="26" creationId="{17312BBC-0CBA-444C-8D61-766C006F1DD0}"/>
          </ac:cxnSpMkLst>
        </pc:cxnChg>
        <pc:cxnChg chg="add mod">
          <ac:chgData name="Hoai Thuong Nguyen Le" userId="40422bc284eb47a5" providerId="LiveId" clId="{F7C7A40B-3DFB-48C2-80D4-D11E690987DE}" dt="2021-09-06T07:18:25.407" v="1144" actId="164"/>
          <ac:cxnSpMkLst>
            <pc:docMk/>
            <pc:sldMk cId="4046769741" sldId="292"/>
            <ac:cxnSpMk id="40" creationId="{B54C422E-9368-4B94-9FAF-0712E6FF2242}"/>
          </ac:cxnSpMkLst>
        </pc:cxnChg>
        <pc:cxnChg chg="mod">
          <ac:chgData name="Hoai Thuong Nguyen Le" userId="40422bc284eb47a5" providerId="LiveId" clId="{F7C7A40B-3DFB-48C2-80D4-D11E690987DE}" dt="2021-09-06T07:15:21.063" v="1055" actId="571"/>
          <ac:cxnSpMkLst>
            <pc:docMk/>
            <pc:sldMk cId="4046769741" sldId="292"/>
            <ac:cxnSpMk id="50" creationId="{D3B5D37A-5E66-4BF0-AD9A-8D38AE134214}"/>
          </ac:cxnSpMkLst>
        </pc:cxnChg>
        <pc:cxnChg chg="mod">
          <ac:chgData name="Hoai Thuong Nguyen Le" userId="40422bc284eb47a5" providerId="LiveId" clId="{F7C7A40B-3DFB-48C2-80D4-D11E690987DE}" dt="2021-09-06T07:15:21.063" v="1055" actId="571"/>
          <ac:cxnSpMkLst>
            <pc:docMk/>
            <pc:sldMk cId="4046769741" sldId="292"/>
            <ac:cxnSpMk id="51" creationId="{E9A11DA0-1619-4ACE-BA06-CD6F192A7CD4}"/>
          </ac:cxnSpMkLst>
        </pc:cxnChg>
        <pc:cxnChg chg="add mod">
          <ac:chgData name="Hoai Thuong Nguyen Le" userId="40422bc284eb47a5" providerId="LiveId" clId="{F7C7A40B-3DFB-48C2-80D4-D11E690987DE}" dt="2021-09-06T07:18:28.919" v="1145" actId="164"/>
          <ac:cxnSpMkLst>
            <pc:docMk/>
            <pc:sldMk cId="4046769741" sldId="292"/>
            <ac:cxnSpMk id="54" creationId="{868784BC-792B-4BE1-9D9C-9BE32B230067}"/>
          </ac:cxnSpMkLst>
        </pc:cxnChg>
        <pc:cxnChg chg="mod">
          <ac:chgData name="Hoai Thuong Nguyen Le" userId="40422bc284eb47a5" providerId="LiveId" clId="{F7C7A40B-3DFB-48C2-80D4-D11E690987DE}" dt="2021-09-06T07:17:47.897" v="1120" actId="571"/>
          <ac:cxnSpMkLst>
            <pc:docMk/>
            <pc:sldMk cId="4046769741" sldId="292"/>
            <ac:cxnSpMk id="66" creationId="{28786631-C94A-455F-A47B-86CC5520BD23}"/>
          </ac:cxnSpMkLst>
        </pc:cxnChg>
        <pc:cxnChg chg="mod">
          <ac:chgData name="Hoai Thuong Nguyen Le" userId="40422bc284eb47a5" providerId="LiveId" clId="{F7C7A40B-3DFB-48C2-80D4-D11E690987DE}" dt="2021-09-06T07:17:47.897" v="1120" actId="571"/>
          <ac:cxnSpMkLst>
            <pc:docMk/>
            <pc:sldMk cId="4046769741" sldId="292"/>
            <ac:cxnSpMk id="67" creationId="{052627A4-D781-4CF0-AB3C-CE0CA67639A2}"/>
          </ac:cxnSpMkLst>
        </pc:cxnChg>
        <pc:cxnChg chg="add mod">
          <ac:chgData name="Hoai Thuong Nguyen Le" userId="40422bc284eb47a5" providerId="LiveId" clId="{F7C7A40B-3DFB-48C2-80D4-D11E690987DE}" dt="2021-09-06T07:18:32.279" v="1146" actId="164"/>
          <ac:cxnSpMkLst>
            <pc:docMk/>
            <pc:sldMk cId="4046769741" sldId="292"/>
            <ac:cxnSpMk id="70" creationId="{ED0C783E-F280-40FC-AEDA-465B75588314}"/>
          </ac:cxnSpMkLst>
        </pc:cxnChg>
        <pc:cxnChg chg="add del mod">
          <ac:chgData name="Hoai Thuong Nguyen Le" userId="40422bc284eb47a5" providerId="LiveId" clId="{F7C7A40B-3DFB-48C2-80D4-D11E690987DE}" dt="2021-09-06T07:19:40.334" v="1171"/>
          <ac:cxnSpMkLst>
            <pc:docMk/>
            <pc:sldMk cId="4046769741" sldId="292"/>
            <ac:cxnSpMk id="75" creationId="{9F4B88A0-D04A-433E-9EAD-341CE88BD9B3}"/>
          </ac:cxnSpMkLst>
        </pc:cxnChg>
        <pc:cxnChg chg="add del mod">
          <ac:chgData name="Hoai Thuong Nguyen Le" userId="40422bc284eb47a5" providerId="LiveId" clId="{F7C7A40B-3DFB-48C2-80D4-D11E690987DE}" dt="2021-09-06T07:19:40.334" v="1171"/>
          <ac:cxnSpMkLst>
            <pc:docMk/>
            <pc:sldMk cId="4046769741" sldId="292"/>
            <ac:cxnSpMk id="82" creationId="{247D6DB1-7D5F-48D8-BF4E-B3981BCE889E}"/>
          </ac:cxnSpMkLst>
        </pc:cxnChg>
        <pc:cxnChg chg="add del mod">
          <ac:chgData name="Hoai Thuong Nguyen Le" userId="40422bc284eb47a5" providerId="LiveId" clId="{F7C7A40B-3DFB-48C2-80D4-D11E690987DE}" dt="2021-09-06T07:19:40.334" v="1171"/>
          <ac:cxnSpMkLst>
            <pc:docMk/>
            <pc:sldMk cId="4046769741" sldId="292"/>
            <ac:cxnSpMk id="83" creationId="{BDA53EFC-2338-44AC-B6D2-1F8AED3A9130}"/>
          </ac:cxnSpMkLst>
        </pc:cxnChg>
        <pc:cxnChg chg="add mod">
          <ac:chgData name="Hoai Thuong Nguyen Le" userId="40422bc284eb47a5" providerId="LiveId" clId="{F7C7A40B-3DFB-48C2-80D4-D11E690987DE}" dt="2021-09-06T07:19:51.331" v="1172"/>
          <ac:cxnSpMkLst>
            <pc:docMk/>
            <pc:sldMk cId="4046769741" sldId="292"/>
            <ac:cxnSpMk id="88" creationId="{B8C83834-FDC1-4A1C-8C99-8394E60D16F0}"/>
          </ac:cxnSpMkLst>
        </pc:cxnChg>
        <pc:cxnChg chg="add mod">
          <ac:chgData name="Hoai Thuong Nguyen Le" userId="40422bc284eb47a5" providerId="LiveId" clId="{F7C7A40B-3DFB-48C2-80D4-D11E690987DE}" dt="2021-09-06T07:19:51.331" v="1172"/>
          <ac:cxnSpMkLst>
            <pc:docMk/>
            <pc:sldMk cId="4046769741" sldId="292"/>
            <ac:cxnSpMk id="89" creationId="{90D73BE1-B231-45F4-A987-DD3E09CDB4DF}"/>
          </ac:cxnSpMkLst>
        </pc:cxnChg>
        <pc:cxnChg chg="add mod">
          <ac:chgData name="Hoai Thuong Nguyen Le" userId="40422bc284eb47a5" providerId="LiveId" clId="{F7C7A40B-3DFB-48C2-80D4-D11E690987DE}" dt="2021-09-06T07:22:03.049" v="1229" actId="1076"/>
          <ac:cxnSpMkLst>
            <pc:docMk/>
            <pc:sldMk cId="4046769741" sldId="292"/>
            <ac:cxnSpMk id="93" creationId="{5B3E0D27-67B3-4EAE-99FD-A5CB014A2779}"/>
          </ac:cxnSpMkLst>
        </pc:cxnChg>
        <pc:cxnChg chg="add mod">
          <ac:chgData name="Hoai Thuong Nguyen Le" userId="40422bc284eb47a5" providerId="LiveId" clId="{F7C7A40B-3DFB-48C2-80D4-D11E690987DE}" dt="2021-09-06T07:22:03.049" v="1229" actId="1076"/>
          <ac:cxnSpMkLst>
            <pc:docMk/>
            <pc:sldMk cId="4046769741" sldId="292"/>
            <ac:cxnSpMk id="97" creationId="{71F69A5D-8C0E-4AED-BB30-5E34428177AC}"/>
          </ac:cxnSpMkLst>
        </pc:cxnChg>
        <pc:cxnChg chg="add mod">
          <ac:chgData name="Hoai Thuong Nguyen Le" userId="40422bc284eb47a5" providerId="LiveId" clId="{F7C7A40B-3DFB-48C2-80D4-D11E690987DE}" dt="2021-09-06T07:22:03.049" v="1229" actId="1076"/>
          <ac:cxnSpMkLst>
            <pc:docMk/>
            <pc:sldMk cId="4046769741" sldId="292"/>
            <ac:cxnSpMk id="98" creationId="{B5E21205-B7A9-4B1F-B310-1D515EDBDEAD}"/>
          </ac:cxnSpMkLst>
        </pc:cxnChg>
        <pc:cxnChg chg="add mod">
          <ac:chgData name="Hoai Thuong Nguyen Le" userId="40422bc284eb47a5" providerId="LiveId" clId="{F7C7A40B-3DFB-48C2-80D4-D11E690987DE}" dt="2021-09-06T07:22:11.541" v="1230" actId="1076"/>
          <ac:cxnSpMkLst>
            <pc:docMk/>
            <pc:sldMk cId="4046769741" sldId="292"/>
            <ac:cxnSpMk id="99" creationId="{80035748-CA80-4139-9126-B6A92B6D2AE9}"/>
          </ac:cxnSpMkLst>
        </pc:cxnChg>
        <pc:cxnChg chg="add mod">
          <ac:chgData name="Hoai Thuong Nguyen Le" userId="40422bc284eb47a5" providerId="LiveId" clId="{F7C7A40B-3DFB-48C2-80D4-D11E690987DE}" dt="2021-09-06T07:22:11.541" v="1230" actId="1076"/>
          <ac:cxnSpMkLst>
            <pc:docMk/>
            <pc:sldMk cId="4046769741" sldId="292"/>
            <ac:cxnSpMk id="100" creationId="{D21ECDDE-F537-44FC-A7B6-5CBFA8928C7B}"/>
          </ac:cxnSpMkLst>
        </pc:cxnChg>
        <pc:cxnChg chg="add mod">
          <ac:chgData name="Hoai Thuong Nguyen Le" userId="40422bc284eb47a5" providerId="LiveId" clId="{F7C7A40B-3DFB-48C2-80D4-D11E690987DE}" dt="2021-09-06T07:22:11.541" v="1230" actId="1076"/>
          <ac:cxnSpMkLst>
            <pc:docMk/>
            <pc:sldMk cId="4046769741" sldId="292"/>
            <ac:cxnSpMk id="101" creationId="{D4529FAF-4D43-411F-BC17-7CC85AD78FFE}"/>
          </ac:cxnSpMkLst>
        </pc:cxnChg>
      </pc:sldChg>
      <pc:sldChg chg="addSp delSp modSp mod ord modAnim">
        <pc:chgData name="Hoai Thuong Nguyen Le" userId="40422bc284eb47a5" providerId="LiveId" clId="{F7C7A40B-3DFB-48C2-80D4-D11E690987DE}" dt="2021-09-06T08:33:36.371" v="3100"/>
        <pc:sldMkLst>
          <pc:docMk/>
          <pc:sldMk cId="1907620479" sldId="293"/>
        </pc:sldMkLst>
        <pc:spChg chg="add mod">
          <ac:chgData name="Hoai Thuong Nguyen Le" userId="40422bc284eb47a5" providerId="LiveId" clId="{F7C7A40B-3DFB-48C2-80D4-D11E690987DE}" dt="2021-09-06T08:33:09.973" v="3093" actId="1076"/>
          <ac:spMkLst>
            <pc:docMk/>
            <pc:sldMk cId="1907620479" sldId="293"/>
            <ac:spMk id="2" creationId="{29BF6C42-F059-45EB-8939-A50571329DC8}"/>
          </ac:spMkLst>
        </pc:spChg>
        <pc:spChg chg="del">
          <ac:chgData name="Hoai Thuong Nguyen Le" userId="40422bc284eb47a5" providerId="LiveId" clId="{F7C7A40B-3DFB-48C2-80D4-D11E690987DE}" dt="2021-09-06T08:31:38.470" v="2928" actId="478"/>
          <ac:spMkLst>
            <pc:docMk/>
            <pc:sldMk cId="1907620479" sldId="293"/>
            <ac:spMk id="4" creationId="{EA8623A6-41FF-4FE0-B7BB-EBA3247CCFAF}"/>
          </ac:spMkLst>
        </pc:spChg>
        <pc:spChg chg="add mod">
          <ac:chgData name="Hoai Thuong Nguyen Le" userId="40422bc284eb47a5" providerId="LiveId" clId="{F7C7A40B-3DFB-48C2-80D4-D11E690987DE}" dt="2021-09-06T08:33:15.293" v="3094" actId="1076"/>
          <ac:spMkLst>
            <pc:docMk/>
            <pc:sldMk cId="1907620479" sldId="293"/>
            <ac:spMk id="5" creationId="{3DC70699-EE37-446D-868F-ECFB01F65BE3}"/>
          </ac:spMkLst>
        </pc:spChg>
      </pc:sldChg>
      <pc:sldChg chg="del">
        <pc:chgData name="Hoai Thuong Nguyen Le" userId="40422bc284eb47a5" providerId="LiveId" clId="{F7C7A40B-3DFB-48C2-80D4-D11E690987DE}" dt="2021-09-06T07:45:11.419" v="1795" actId="47"/>
        <pc:sldMkLst>
          <pc:docMk/>
          <pc:sldMk cId="3343412915" sldId="294"/>
        </pc:sldMkLst>
      </pc:sldChg>
      <pc:sldChg chg="del">
        <pc:chgData name="Hoai Thuong Nguyen Le" userId="40422bc284eb47a5" providerId="LiveId" clId="{F7C7A40B-3DFB-48C2-80D4-D11E690987DE}" dt="2021-09-06T07:45:13.861" v="1796" actId="47"/>
        <pc:sldMkLst>
          <pc:docMk/>
          <pc:sldMk cId="2483527859" sldId="295"/>
        </pc:sldMkLst>
      </pc:sldChg>
      <pc:sldChg chg="modTransition modAnim">
        <pc:chgData name="Hoai Thuong Nguyen Le" userId="40422bc284eb47a5" providerId="LiveId" clId="{F7C7A40B-3DFB-48C2-80D4-D11E690987DE}" dt="2021-09-06T08:35:05.157" v="3140"/>
        <pc:sldMkLst>
          <pc:docMk/>
          <pc:sldMk cId="551332532" sldId="387"/>
        </pc:sldMkLst>
      </pc:sldChg>
      <pc:sldChg chg="modTransition modAnim">
        <pc:chgData name="Hoai Thuong Nguyen Le" userId="40422bc284eb47a5" providerId="LiveId" clId="{F7C7A40B-3DFB-48C2-80D4-D11E690987DE}" dt="2021-09-06T08:35:15.866" v="3142"/>
        <pc:sldMkLst>
          <pc:docMk/>
          <pc:sldMk cId="3280185003" sldId="390"/>
        </pc:sldMkLst>
      </pc:sldChg>
      <pc:sldChg chg="delSp modSp mod modTransition modAnim">
        <pc:chgData name="Hoai Thuong Nguyen Le" userId="40422bc284eb47a5" providerId="LiveId" clId="{F7C7A40B-3DFB-48C2-80D4-D11E690987DE}" dt="2021-09-06T08:34:44.722" v="3138"/>
        <pc:sldMkLst>
          <pc:docMk/>
          <pc:sldMk cId="31790990" sldId="391"/>
        </pc:sldMkLst>
        <pc:spChg chg="mod">
          <ac:chgData name="Hoai Thuong Nguyen Le" userId="40422bc284eb47a5" providerId="LiveId" clId="{F7C7A40B-3DFB-48C2-80D4-D11E690987DE}" dt="2021-09-06T08:04:57.436" v="2067" actId="1076"/>
          <ac:spMkLst>
            <pc:docMk/>
            <pc:sldMk cId="31790990" sldId="391"/>
            <ac:spMk id="3" creationId="{97CF2AF2-2926-45D0-9499-7D563AAB3DF8}"/>
          </ac:spMkLst>
        </pc:spChg>
        <pc:spChg chg="del">
          <ac:chgData name="Hoai Thuong Nguyen Le" userId="40422bc284eb47a5" providerId="LiveId" clId="{F7C7A40B-3DFB-48C2-80D4-D11E690987DE}" dt="2021-09-06T08:04:48.973" v="2065" actId="478"/>
          <ac:spMkLst>
            <pc:docMk/>
            <pc:sldMk cId="31790990" sldId="391"/>
            <ac:spMk id="4" creationId="{DDD118C1-E470-4E6A-853A-CD1A32561E8C}"/>
          </ac:spMkLst>
        </pc:spChg>
      </pc:sldChg>
      <pc:sldChg chg="addSp delSp modSp mod ord modTransition modAnim">
        <pc:chgData name="Hoai Thuong Nguyen Le" userId="40422bc284eb47a5" providerId="LiveId" clId="{F7C7A40B-3DFB-48C2-80D4-D11E690987DE}" dt="2021-09-06T07:49:00.290" v="1816"/>
        <pc:sldMkLst>
          <pc:docMk/>
          <pc:sldMk cId="2949313825" sldId="392"/>
        </pc:sldMkLst>
        <pc:spChg chg="add mod">
          <ac:chgData name="Hoai Thuong Nguyen Le" userId="40422bc284eb47a5" providerId="LiveId" clId="{F7C7A40B-3DFB-48C2-80D4-D11E690987DE}" dt="2021-09-06T06:44:37.462" v="299" actId="1076"/>
          <ac:spMkLst>
            <pc:docMk/>
            <pc:sldMk cId="2949313825" sldId="392"/>
            <ac:spMk id="12" creationId="{72AD343D-8871-4766-ABFF-5C9245BB9328}"/>
          </ac:spMkLst>
        </pc:spChg>
        <pc:spChg chg="add mod">
          <ac:chgData name="Hoai Thuong Nguyen Le" userId="40422bc284eb47a5" providerId="LiveId" clId="{F7C7A40B-3DFB-48C2-80D4-D11E690987DE}" dt="2021-09-06T06:44:37.462" v="299" actId="1076"/>
          <ac:spMkLst>
            <pc:docMk/>
            <pc:sldMk cId="2949313825" sldId="392"/>
            <ac:spMk id="15" creationId="{085C2D5A-8D37-4F68-BDDD-E86FAE0BDA76}"/>
          </ac:spMkLst>
        </pc:spChg>
        <pc:spChg chg="add mod">
          <ac:chgData name="Hoai Thuong Nguyen Le" userId="40422bc284eb47a5" providerId="LiveId" clId="{F7C7A40B-3DFB-48C2-80D4-D11E690987DE}" dt="2021-09-06T06:44:03.678" v="298" actId="1076"/>
          <ac:spMkLst>
            <pc:docMk/>
            <pc:sldMk cId="2949313825" sldId="392"/>
            <ac:spMk id="16" creationId="{2CECE2FF-B451-4F96-875E-4DE63D58212E}"/>
          </ac:spMkLst>
        </pc:spChg>
        <pc:spChg chg="add mod">
          <ac:chgData name="Hoai Thuong Nguyen Le" userId="40422bc284eb47a5" providerId="LiveId" clId="{F7C7A40B-3DFB-48C2-80D4-D11E690987DE}" dt="2021-09-06T06:44:03.678" v="298" actId="1076"/>
          <ac:spMkLst>
            <pc:docMk/>
            <pc:sldMk cId="2949313825" sldId="392"/>
            <ac:spMk id="17" creationId="{16BC65D2-8E82-48F8-A366-0A343250E961}"/>
          </ac:spMkLst>
        </pc:spChg>
        <pc:spChg chg="add mod">
          <ac:chgData name="Hoai Thuong Nguyen Le" userId="40422bc284eb47a5" providerId="LiveId" clId="{F7C7A40B-3DFB-48C2-80D4-D11E690987DE}" dt="2021-09-06T06:44:03.678" v="298" actId="1076"/>
          <ac:spMkLst>
            <pc:docMk/>
            <pc:sldMk cId="2949313825" sldId="392"/>
            <ac:spMk id="19" creationId="{E226D43E-E15B-46D1-92F1-11FFCC397117}"/>
          </ac:spMkLst>
        </pc:spChg>
        <pc:spChg chg="add mod">
          <ac:chgData name="Hoai Thuong Nguyen Le" userId="40422bc284eb47a5" providerId="LiveId" clId="{F7C7A40B-3DFB-48C2-80D4-D11E690987DE}" dt="2021-09-06T06:43:57.157" v="280" actId="1076"/>
          <ac:spMkLst>
            <pc:docMk/>
            <pc:sldMk cId="2949313825" sldId="392"/>
            <ac:spMk id="20" creationId="{D0FC48CB-9DB6-452F-A80A-4BE6B6F37E60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21" creationId="{C02F42DB-C7AC-411A-A3B6-C2E8FB3AD720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22" creationId="{0C0AFEC9-82BF-4B65-BA0B-E0E48EE6F8DE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23" creationId="{C091EA66-169C-44BC-A5E8-96179E8EE706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24" creationId="{FF0116CE-075C-4B9A-A1EE-D51EA778448A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25" creationId="{D58CAA56-5D9C-43EE-9557-2F55C4159527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26" creationId="{374A7050-AB64-4119-A403-98889751195F}"/>
          </ac:spMkLst>
        </pc:spChg>
        <pc:spChg chg="add mod">
          <ac:chgData name="Hoai Thuong Nguyen Le" userId="40422bc284eb47a5" providerId="LiveId" clId="{F7C7A40B-3DFB-48C2-80D4-D11E690987DE}" dt="2021-09-06T06:43:57.157" v="280" actId="1076"/>
          <ac:spMkLst>
            <pc:docMk/>
            <pc:sldMk cId="2949313825" sldId="392"/>
            <ac:spMk id="27" creationId="{1671C33A-9D22-4F6B-886B-A364A3707CEB}"/>
          </ac:spMkLst>
        </pc:spChg>
        <pc:spChg chg="add mod">
          <ac:chgData name="Hoai Thuong Nguyen Le" userId="40422bc284eb47a5" providerId="LiveId" clId="{F7C7A40B-3DFB-48C2-80D4-D11E690987DE}" dt="2021-09-06T06:44:03.678" v="298" actId="1076"/>
          <ac:spMkLst>
            <pc:docMk/>
            <pc:sldMk cId="2949313825" sldId="392"/>
            <ac:spMk id="33" creationId="{78270551-EBB4-4472-A125-2746E769B952}"/>
          </ac:spMkLst>
        </pc:spChg>
        <pc:spChg chg="add mod">
          <ac:chgData name="Hoai Thuong Nguyen Le" userId="40422bc284eb47a5" providerId="LiveId" clId="{F7C7A40B-3DFB-48C2-80D4-D11E690987DE}" dt="2021-09-06T06:43:57.157" v="280" actId="1076"/>
          <ac:spMkLst>
            <pc:docMk/>
            <pc:sldMk cId="2949313825" sldId="392"/>
            <ac:spMk id="34" creationId="{E99B1503-485E-4C4A-86C3-0F3ED0B01980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35" creationId="{AB03AB67-6586-495E-9A9D-2D4BD439A220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36" creationId="{42594851-56D6-4F38-85F4-F4C4D737EBAA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37" creationId="{99BA9249-B46B-4A02-99DE-2F123E6F5855}"/>
          </ac:spMkLst>
        </pc:spChg>
        <pc:spChg chg="del">
          <ac:chgData name="Hoai Thuong Nguyen Le" userId="40422bc284eb47a5" providerId="LiveId" clId="{F7C7A40B-3DFB-48C2-80D4-D11E690987DE}" dt="2021-09-06T06:35:11.331" v="19" actId="478"/>
          <ac:spMkLst>
            <pc:docMk/>
            <pc:sldMk cId="2949313825" sldId="392"/>
            <ac:spMk id="38" creationId="{29648113-661F-43BF-8CC7-0FBD53587AB1}"/>
          </ac:spMkLst>
        </pc:spChg>
        <pc:spChg chg="add mod">
          <ac:chgData name="Hoai Thuong Nguyen Le" userId="40422bc284eb47a5" providerId="LiveId" clId="{F7C7A40B-3DFB-48C2-80D4-D11E690987DE}" dt="2021-09-06T06:43:57.157" v="280" actId="1076"/>
          <ac:spMkLst>
            <pc:docMk/>
            <pc:sldMk cId="2949313825" sldId="392"/>
            <ac:spMk id="39" creationId="{7ADB1875-CBAF-42A0-9C20-8CE372A013F7}"/>
          </ac:spMkLst>
        </pc:spChg>
        <pc:spChg chg="add mod">
          <ac:chgData name="Hoai Thuong Nguyen Le" userId="40422bc284eb47a5" providerId="LiveId" clId="{F7C7A40B-3DFB-48C2-80D4-D11E690987DE}" dt="2021-09-06T06:36:04.159" v="74" actId="571"/>
          <ac:spMkLst>
            <pc:docMk/>
            <pc:sldMk cId="2949313825" sldId="392"/>
            <ac:spMk id="40" creationId="{3A838057-E6AF-4C7C-BC6D-3EFE18405323}"/>
          </ac:spMkLst>
        </pc:spChg>
        <pc:spChg chg="add mod">
          <ac:chgData name="Hoai Thuong Nguyen Le" userId="40422bc284eb47a5" providerId="LiveId" clId="{F7C7A40B-3DFB-48C2-80D4-D11E690987DE}" dt="2021-09-06T06:36:04.159" v="74" actId="571"/>
          <ac:spMkLst>
            <pc:docMk/>
            <pc:sldMk cId="2949313825" sldId="392"/>
            <ac:spMk id="41" creationId="{7D2B1D17-1501-4563-B0A5-F168182A49B0}"/>
          </ac:spMkLst>
        </pc:spChg>
        <pc:spChg chg="add mod">
          <ac:chgData name="Hoai Thuong Nguyen Le" userId="40422bc284eb47a5" providerId="LiveId" clId="{F7C7A40B-3DFB-48C2-80D4-D11E690987DE}" dt="2021-09-06T06:51:25.233" v="464" actId="164"/>
          <ac:spMkLst>
            <pc:docMk/>
            <pc:sldMk cId="2949313825" sldId="392"/>
            <ac:spMk id="42" creationId="{2C24AD9E-A1EF-4CE3-A2F0-13C106067446}"/>
          </ac:spMkLst>
        </pc:spChg>
        <pc:spChg chg="add mod">
          <ac:chgData name="Hoai Thuong Nguyen Le" userId="40422bc284eb47a5" providerId="LiveId" clId="{F7C7A40B-3DFB-48C2-80D4-D11E690987DE}" dt="2021-09-06T06:51:25.233" v="464" actId="164"/>
          <ac:spMkLst>
            <pc:docMk/>
            <pc:sldMk cId="2949313825" sldId="392"/>
            <ac:spMk id="43" creationId="{B8267DFF-21A6-466E-B718-255253E7179D}"/>
          </ac:spMkLst>
        </pc:spChg>
        <pc:spChg chg="add mod topLvl">
          <ac:chgData name="Hoai Thuong Nguyen Le" userId="40422bc284eb47a5" providerId="LiveId" clId="{F7C7A40B-3DFB-48C2-80D4-D11E690987DE}" dt="2021-09-06T07:11:21.832" v="944" actId="164"/>
          <ac:spMkLst>
            <pc:docMk/>
            <pc:sldMk cId="2949313825" sldId="392"/>
            <ac:spMk id="44" creationId="{3C8556E0-628E-4730-A21A-75218CC366D5}"/>
          </ac:spMkLst>
        </pc:spChg>
        <pc:spChg chg="add mod topLvl">
          <ac:chgData name="Hoai Thuong Nguyen Le" userId="40422bc284eb47a5" providerId="LiveId" clId="{F7C7A40B-3DFB-48C2-80D4-D11E690987DE}" dt="2021-09-06T07:11:25.374" v="945" actId="164"/>
          <ac:spMkLst>
            <pc:docMk/>
            <pc:sldMk cId="2949313825" sldId="392"/>
            <ac:spMk id="45" creationId="{04FCB492-8182-4D23-AD7E-82AF04BD5AD3}"/>
          </ac:spMkLst>
        </pc:spChg>
        <pc:spChg chg="add mod">
          <ac:chgData name="Hoai Thuong Nguyen Le" userId="40422bc284eb47a5" providerId="LiveId" clId="{F7C7A40B-3DFB-48C2-80D4-D11E690987DE}" dt="2021-09-06T06:51:25.233" v="464" actId="164"/>
          <ac:spMkLst>
            <pc:docMk/>
            <pc:sldMk cId="2949313825" sldId="392"/>
            <ac:spMk id="58" creationId="{822E56EF-2D71-4125-B328-2552EB146696}"/>
          </ac:spMkLst>
        </pc:spChg>
        <pc:spChg chg="add mod">
          <ac:chgData name="Hoai Thuong Nguyen Le" userId="40422bc284eb47a5" providerId="LiveId" clId="{F7C7A40B-3DFB-48C2-80D4-D11E690987DE}" dt="2021-09-06T06:51:25.233" v="464" actId="164"/>
          <ac:spMkLst>
            <pc:docMk/>
            <pc:sldMk cId="2949313825" sldId="392"/>
            <ac:spMk id="59" creationId="{5EAEE41F-9A4B-43B9-AA85-E913F7F8C6D2}"/>
          </ac:spMkLst>
        </pc:spChg>
        <pc:spChg chg="add mod topLvl">
          <ac:chgData name="Hoai Thuong Nguyen Le" userId="40422bc284eb47a5" providerId="LiveId" clId="{F7C7A40B-3DFB-48C2-80D4-D11E690987DE}" dt="2021-09-06T07:11:21.832" v="944" actId="164"/>
          <ac:spMkLst>
            <pc:docMk/>
            <pc:sldMk cId="2949313825" sldId="392"/>
            <ac:spMk id="60" creationId="{E41E6F9F-8590-4EA8-B22A-BECC0F86316B}"/>
          </ac:spMkLst>
        </pc:spChg>
        <pc:spChg chg="add mod topLvl">
          <ac:chgData name="Hoai Thuong Nguyen Le" userId="40422bc284eb47a5" providerId="LiveId" clId="{F7C7A40B-3DFB-48C2-80D4-D11E690987DE}" dt="2021-09-06T07:11:25.374" v="945" actId="164"/>
          <ac:spMkLst>
            <pc:docMk/>
            <pc:sldMk cId="2949313825" sldId="392"/>
            <ac:spMk id="61" creationId="{81F4348F-5F7D-408A-AB31-1E0F62AF92E0}"/>
          </ac:spMkLst>
        </pc:spChg>
        <pc:spChg chg="add mod">
          <ac:chgData name="Hoai Thuong Nguyen Le" userId="40422bc284eb47a5" providerId="LiveId" clId="{F7C7A40B-3DFB-48C2-80D4-D11E690987DE}" dt="2021-09-06T06:53:04.761" v="522" actId="1076"/>
          <ac:spMkLst>
            <pc:docMk/>
            <pc:sldMk cId="2949313825" sldId="392"/>
            <ac:spMk id="64" creationId="{01B87EFA-4B0C-4C31-80D5-7DAEF9B82218}"/>
          </ac:spMkLst>
        </pc:spChg>
        <pc:spChg chg="add mod">
          <ac:chgData name="Hoai Thuong Nguyen Le" userId="40422bc284eb47a5" providerId="LiveId" clId="{F7C7A40B-3DFB-48C2-80D4-D11E690987DE}" dt="2021-09-06T06:53:18.182" v="528"/>
          <ac:spMkLst>
            <pc:docMk/>
            <pc:sldMk cId="2949313825" sldId="392"/>
            <ac:spMk id="65" creationId="{53ECE3EE-0530-40C8-8705-3157E293D917}"/>
          </ac:spMkLst>
        </pc:spChg>
        <pc:grpChg chg="add mod">
          <ac:chgData name="Hoai Thuong Nguyen Le" userId="40422bc284eb47a5" providerId="LiveId" clId="{F7C7A40B-3DFB-48C2-80D4-D11E690987DE}" dt="2021-09-06T06:51:42.988" v="487" actId="1076"/>
          <ac:grpSpMkLst>
            <pc:docMk/>
            <pc:sldMk cId="2949313825" sldId="392"/>
            <ac:grpSpMk id="62" creationId="{A9334717-1D05-4C07-B22C-7366F12FC678}"/>
          </ac:grpSpMkLst>
        </pc:grpChg>
        <pc:grpChg chg="add del mod">
          <ac:chgData name="Hoai Thuong Nguyen Le" userId="40422bc284eb47a5" providerId="LiveId" clId="{F7C7A40B-3DFB-48C2-80D4-D11E690987DE}" dt="2021-09-06T07:11:17.288" v="943" actId="165"/>
          <ac:grpSpMkLst>
            <pc:docMk/>
            <pc:sldMk cId="2949313825" sldId="392"/>
            <ac:grpSpMk id="63" creationId="{4B0AB0C0-B228-4EE7-AF4F-23F87780D969}"/>
          </ac:grpSpMkLst>
        </pc:grpChg>
        <pc:grpChg chg="add mod">
          <ac:chgData name="Hoai Thuong Nguyen Le" userId="40422bc284eb47a5" providerId="LiveId" clId="{F7C7A40B-3DFB-48C2-80D4-D11E690987DE}" dt="2021-09-06T07:11:21.832" v="944" actId="164"/>
          <ac:grpSpMkLst>
            <pc:docMk/>
            <pc:sldMk cId="2949313825" sldId="392"/>
            <ac:grpSpMk id="66" creationId="{6E8B9B8C-6AC8-47FA-9571-9174E12D038D}"/>
          </ac:grpSpMkLst>
        </pc:grpChg>
        <pc:grpChg chg="add mod">
          <ac:chgData name="Hoai Thuong Nguyen Le" userId="40422bc284eb47a5" providerId="LiveId" clId="{F7C7A40B-3DFB-48C2-80D4-D11E690987DE}" dt="2021-09-06T07:11:25.374" v="945" actId="164"/>
          <ac:grpSpMkLst>
            <pc:docMk/>
            <pc:sldMk cId="2949313825" sldId="392"/>
            <ac:grpSpMk id="67" creationId="{EAEEB41E-884D-4225-8218-885863E3708A}"/>
          </ac:grpSpMkLst>
        </pc:grpChg>
        <pc:picChg chg="add del mod">
          <ac:chgData name="Hoai Thuong Nguyen Le" userId="40422bc284eb47a5" providerId="LiveId" clId="{F7C7A40B-3DFB-48C2-80D4-D11E690987DE}" dt="2021-09-06T06:46:19.179" v="347" actId="478"/>
          <ac:picMkLst>
            <pc:docMk/>
            <pc:sldMk cId="2949313825" sldId="392"/>
            <ac:picMk id="46" creationId="{82EC4CFE-B9F0-49C1-9EB1-C6CF3CDF1541}"/>
          </ac:picMkLst>
        </pc:picChg>
        <pc:cxnChg chg="add mod">
          <ac:chgData name="Hoai Thuong Nguyen Le" userId="40422bc284eb47a5" providerId="LiveId" clId="{F7C7A40B-3DFB-48C2-80D4-D11E690987DE}" dt="2021-09-06T06:44:37.462" v="299" actId="1076"/>
          <ac:cxnSpMkLst>
            <pc:docMk/>
            <pc:sldMk cId="2949313825" sldId="392"/>
            <ac:cxnSpMk id="13" creationId="{2399925B-8CC9-449B-BAAA-A20B2025F041}"/>
          </ac:cxnSpMkLst>
        </pc:cxnChg>
        <pc:cxnChg chg="add mod">
          <ac:chgData name="Hoai Thuong Nguyen Le" userId="40422bc284eb47a5" providerId="LiveId" clId="{F7C7A40B-3DFB-48C2-80D4-D11E690987DE}" dt="2021-09-06T06:44:37.462" v="299" actId="1076"/>
          <ac:cxnSpMkLst>
            <pc:docMk/>
            <pc:sldMk cId="2949313825" sldId="392"/>
            <ac:cxnSpMk id="14" creationId="{8C8DDAA7-4B00-4CB8-951E-0DE97896F12E}"/>
          </ac:cxnSpMkLst>
        </pc:cxnChg>
        <pc:cxnChg chg="add mod">
          <ac:chgData name="Hoai Thuong Nguyen Le" userId="40422bc284eb47a5" providerId="LiveId" clId="{F7C7A40B-3DFB-48C2-80D4-D11E690987DE}" dt="2021-09-06T06:44:03.678" v="298" actId="1076"/>
          <ac:cxnSpMkLst>
            <pc:docMk/>
            <pc:sldMk cId="2949313825" sldId="392"/>
            <ac:cxnSpMk id="18" creationId="{CD8521FF-9063-40A4-A49B-45FA7E9AA359}"/>
          </ac:cxnSpMkLst>
        </pc:cxnChg>
        <pc:cxnChg chg="add mod">
          <ac:chgData name="Hoai Thuong Nguyen Le" userId="40422bc284eb47a5" providerId="LiveId" clId="{F7C7A40B-3DFB-48C2-80D4-D11E690987DE}" dt="2021-09-06T06:44:03.678" v="298" actId="1076"/>
          <ac:cxnSpMkLst>
            <pc:docMk/>
            <pc:sldMk cId="2949313825" sldId="392"/>
            <ac:cxnSpMk id="28" creationId="{63FC09F0-26B1-41AD-85C5-63A8058A1BF0}"/>
          </ac:cxnSpMkLst>
        </pc:cxnChg>
        <pc:cxnChg chg="add mod">
          <ac:chgData name="Hoai Thuong Nguyen Le" userId="40422bc284eb47a5" providerId="LiveId" clId="{F7C7A40B-3DFB-48C2-80D4-D11E690987DE}" dt="2021-09-06T06:44:03.678" v="298" actId="1076"/>
          <ac:cxnSpMkLst>
            <pc:docMk/>
            <pc:sldMk cId="2949313825" sldId="392"/>
            <ac:cxnSpMk id="29" creationId="{3BC6BBD8-9EF3-430C-A78E-0ADF0212783E}"/>
          </ac:cxnSpMkLst>
        </pc:cxnChg>
        <pc:cxnChg chg="add mod">
          <ac:chgData name="Hoai Thuong Nguyen Le" userId="40422bc284eb47a5" providerId="LiveId" clId="{F7C7A40B-3DFB-48C2-80D4-D11E690987DE}" dt="2021-09-06T06:43:57.157" v="280" actId="1076"/>
          <ac:cxnSpMkLst>
            <pc:docMk/>
            <pc:sldMk cId="2949313825" sldId="392"/>
            <ac:cxnSpMk id="30" creationId="{A03807A1-BDDF-488A-AC1F-92BF5AF3F638}"/>
          </ac:cxnSpMkLst>
        </pc:cxnChg>
        <pc:cxnChg chg="add mod">
          <ac:chgData name="Hoai Thuong Nguyen Le" userId="40422bc284eb47a5" providerId="LiveId" clId="{F7C7A40B-3DFB-48C2-80D4-D11E690987DE}" dt="2021-09-06T06:43:57.157" v="280" actId="1076"/>
          <ac:cxnSpMkLst>
            <pc:docMk/>
            <pc:sldMk cId="2949313825" sldId="392"/>
            <ac:cxnSpMk id="31" creationId="{08C6D109-F410-4CE5-864B-62E0115F993F}"/>
          </ac:cxnSpMkLst>
        </pc:cxnChg>
        <pc:cxnChg chg="add mod">
          <ac:chgData name="Hoai Thuong Nguyen Le" userId="40422bc284eb47a5" providerId="LiveId" clId="{F7C7A40B-3DFB-48C2-80D4-D11E690987DE}" dt="2021-09-06T06:43:57.157" v="280" actId="1076"/>
          <ac:cxnSpMkLst>
            <pc:docMk/>
            <pc:sldMk cId="2949313825" sldId="392"/>
            <ac:cxnSpMk id="32" creationId="{6E20C17B-BD51-4D72-8BCD-A430D4157A5C}"/>
          </ac:cxnSpMkLst>
        </pc:cxnChg>
        <pc:cxnChg chg="add mod">
          <ac:chgData name="Hoai Thuong Nguyen Le" userId="40422bc284eb47a5" providerId="LiveId" clId="{F7C7A40B-3DFB-48C2-80D4-D11E690987DE}" dt="2021-09-06T06:51:25.233" v="464" actId="164"/>
          <ac:cxnSpMkLst>
            <pc:docMk/>
            <pc:sldMk cId="2949313825" sldId="392"/>
            <ac:cxnSpMk id="48" creationId="{F16EDF20-2F3A-479E-BF7F-1A565278A9BB}"/>
          </ac:cxnSpMkLst>
        </pc:cxnChg>
        <pc:cxnChg chg="add mod">
          <ac:chgData name="Hoai Thuong Nguyen Le" userId="40422bc284eb47a5" providerId="LiveId" clId="{F7C7A40B-3DFB-48C2-80D4-D11E690987DE}" dt="2021-09-06T06:51:25.233" v="464" actId="164"/>
          <ac:cxnSpMkLst>
            <pc:docMk/>
            <pc:sldMk cId="2949313825" sldId="392"/>
            <ac:cxnSpMk id="49" creationId="{56B98AC0-DEC6-45C7-B13D-45BC0E59793B}"/>
          </ac:cxnSpMkLst>
        </pc:cxnChg>
        <pc:cxnChg chg="add mod">
          <ac:chgData name="Hoai Thuong Nguyen Le" userId="40422bc284eb47a5" providerId="LiveId" clId="{F7C7A40B-3DFB-48C2-80D4-D11E690987DE}" dt="2021-09-06T06:51:25.233" v="464" actId="164"/>
          <ac:cxnSpMkLst>
            <pc:docMk/>
            <pc:sldMk cId="2949313825" sldId="392"/>
            <ac:cxnSpMk id="50" creationId="{234FC203-505B-4EC3-9F28-9200E3184824}"/>
          </ac:cxnSpMkLst>
        </pc:cxnChg>
        <pc:cxnChg chg="add mod">
          <ac:chgData name="Hoai Thuong Nguyen Le" userId="40422bc284eb47a5" providerId="LiveId" clId="{F7C7A40B-3DFB-48C2-80D4-D11E690987DE}" dt="2021-09-06T06:51:25.233" v="464" actId="164"/>
          <ac:cxnSpMkLst>
            <pc:docMk/>
            <pc:sldMk cId="2949313825" sldId="392"/>
            <ac:cxnSpMk id="51" creationId="{896237CA-B073-4268-9D5A-2D7AB3DD8715}"/>
          </ac:cxnSpMkLst>
        </pc:cxnChg>
        <pc:cxnChg chg="add mod">
          <ac:chgData name="Hoai Thuong Nguyen Le" userId="40422bc284eb47a5" providerId="LiveId" clId="{F7C7A40B-3DFB-48C2-80D4-D11E690987DE}" dt="2021-09-06T06:51:25.233" v="464" actId="164"/>
          <ac:cxnSpMkLst>
            <pc:docMk/>
            <pc:sldMk cId="2949313825" sldId="392"/>
            <ac:cxnSpMk id="52" creationId="{74707006-243D-493F-9545-601C7E17ACE0}"/>
          </ac:cxnSpMkLst>
        </pc:cxnChg>
        <pc:cxnChg chg="add mod topLvl">
          <ac:chgData name="Hoai Thuong Nguyen Le" userId="40422bc284eb47a5" providerId="LiveId" clId="{F7C7A40B-3DFB-48C2-80D4-D11E690987DE}" dt="2021-09-06T07:11:17.288" v="943" actId="165"/>
          <ac:cxnSpMkLst>
            <pc:docMk/>
            <pc:sldMk cId="2949313825" sldId="392"/>
            <ac:cxnSpMk id="53" creationId="{A16E7F55-E16A-4497-8D4F-CA189C218265}"/>
          </ac:cxnSpMkLst>
        </pc:cxnChg>
        <pc:cxnChg chg="add mod topLvl">
          <ac:chgData name="Hoai Thuong Nguyen Le" userId="40422bc284eb47a5" providerId="LiveId" clId="{F7C7A40B-3DFB-48C2-80D4-D11E690987DE}" dt="2021-09-06T07:11:17.288" v="943" actId="165"/>
          <ac:cxnSpMkLst>
            <pc:docMk/>
            <pc:sldMk cId="2949313825" sldId="392"/>
            <ac:cxnSpMk id="54" creationId="{AC56C667-638E-411B-901C-A75D2098385B}"/>
          </ac:cxnSpMkLst>
        </pc:cxnChg>
        <pc:cxnChg chg="add mod topLvl">
          <ac:chgData name="Hoai Thuong Nguyen Le" userId="40422bc284eb47a5" providerId="LiveId" clId="{F7C7A40B-3DFB-48C2-80D4-D11E690987DE}" dt="2021-09-06T07:11:17.288" v="943" actId="165"/>
          <ac:cxnSpMkLst>
            <pc:docMk/>
            <pc:sldMk cId="2949313825" sldId="392"/>
            <ac:cxnSpMk id="55" creationId="{6E178F8E-EF61-4CA1-9A70-089F5F20E27B}"/>
          </ac:cxnSpMkLst>
        </pc:cxnChg>
        <pc:cxnChg chg="add mod topLvl">
          <ac:chgData name="Hoai Thuong Nguyen Le" userId="40422bc284eb47a5" providerId="LiveId" clId="{F7C7A40B-3DFB-48C2-80D4-D11E690987DE}" dt="2021-09-06T07:11:17.288" v="943" actId="165"/>
          <ac:cxnSpMkLst>
            <pc:docMk/>
            <pc:sldMk cId="2949313825" sldId="392"/>
            <ac:cxnSpMk id="56" creationId="{07A1FE64-8B74-4B96-B7C2-977B1C58ABCB}"/>
          </ac:cxnSpMkLst>
        </pc:cxnChg>
        <pc:cxnChg chg="add mod topLvl">
          <ac:chgData name="Hoai Thuong Nguyen Le" userId="40422bc284eb47a5" providerId="LiveId" clId="{F7C7A40B-3DFB-48C2-80D4-D11E690987DE}" dt="2021-09-06T07:11:17.288" v="943" actId="165"/>
          <ac:cxnSpMkLst>
            <pc:docMk/>
            <pc:sldMk cId="2949313825" sldId="392"/>
            <ac:cxnSpMk id="57" creationId="{905F669B-DBEA-4252-B457-43D7A84232D8}"/>
          </ac:cxnSpMkLst>
        </pc:cxnChg>
      </pc:sldChg>
      <pc:sldChg chg="del">
        <pc:chgData name="Hoai Thuong Nguyen Le" userId="40422bc284eb47a5" providerId="LiveId" clId="{F7C7A40B-3DFB-48C2-80D4-D11E690987DE}" dt="2021-09-06T07:45:13.861" v="1796" actId="47"/>
        <pc:sldMkLst>
          <pc:docMk/>
          <pc:sldMk cId="1796480173" sldId="447"/>
        </pc:sldMkLst>
      </pc:sldChg>
      <pc:sldChg chg="addSp delSp modSp mod modAnim">
        <pc:chgData name="Hoai Thuong Nguyen Le" userId="40422bc284eb47a5" providerId="LiveId" clId="{F7C7A40B-3DFB-48C2-80D4-D11E690987DE}" dt="2021-09-06T08:25:32.459" v="2740"/>
        <pc:sldMkLst>
          <pc:docMk/>
          <pc:sldMk cId="2448222122" sldId="448"/>
        </pc:sldMkLst>
        <pc:spChg chg="add mod">
          <ac:chgData name="Hoai Thuong Nguyen Le" userId="40422bc284eb47a5" providerId="LiveId" clId="{F7C7A40B-3DFB-48C2-80D4-D11E690987DE}" dt="2021-09-06T08:19:22.960" v="2582" actId="1076"/>
          <ac:spMkLst>
            <pc:docMk/>
            <pc:sldMk cId="2448222122" sldId="448"/>
            <ac:spMk id="4" creationId="{931C3AAB-4BF9-4ED4-AA5F-5D4A3378F755}"/>
          </ac:spMkLst>
        </pc:spChg>
        <pc:spChg chg="mod">
          <ac:chgData name="Hoai Thuong Nguyen Le" userId="40422bc284eb47a5" providerId="LiveId" clId="{F7C7A40B-3DFB-48C2-80D4-D11E690987DE}" dt="2021-09-06T08:19:39.906" v="2587" actId="1076"/>
          <ac:spMkLst>
            <pc:docMk/>
            <pc:sldMk cId="2448222122" sldId="448"/>
            <ac:spMk id="16" creationId="{1913A0A9-2F9C-4543-91CA-83FBCC2FD5F6}"/>
          </ac:spMkLst>
        </pc:spChg>
        <pc:spChg chg="mod">
          <ac:chgData name="Hoai Thuong Nguyen Le" userId="40422bc284eb47a5" providerId="LiveId" clId="{F7C7A40B-3DFB-48C2-80D4-D11E690987DE}" dt="2021-09-06T08:15:52.501" v="2488" actId="14100"/>
          <ac:spMkLst>
            <pc:docMk/>
            <pc:sldMk cId="2448222122" sldId="448"/>
            <ac:spMk id="17" creationId="{D843A33A-AEEE-48E7-A3C1-4061AE50E7C1}"/>
          </ac:spMkLst>
        </pc:spChg>
        <pc:spChg chg="mod">
          <ac:chgData name="Hoai Thuong Nguyen Le" userId="40422bc284eb47a5" providerId="LiveId" clId="{F7C7A40B-3DFB-48C2-80D4-D11E690987DE}" dt="2021-09-06T08:15:52.501" v="2488" actId="14100"/>
          <ac:spMkLst>
            <pc:docMk/>
            <pc:sldMk cId="2448222122" sldId="448"/>
            <ac:spMk id="18" creationId="{32BAA2C1-E1A2-48C5-A617-AB5309C3447B}"/>
          </ac:spMkLst>
        </pc:spChg>
        <pc:spChg chg="mod topLvl">
          <ac:chgData name="Hoai Thuong Nguyen Le" userId="40422bc284eb47a5" providerId="LiveId" clId="{F7C7A40B-3DFB-48C2-80D4-D11E690987DE}" dt="2021-09-06T08:17:50.957" v="2533" actId="1076"/>
          <ac:spMkLst>
            <pc:docMk/>
            <pc:sldMk cId="2448222122" sldId="448"/>
            <ac:spMk id="68" creationId="{4A9160D8-CCCA-4B39-8E94-6CB8257990DD}"/>
          </ac:spMkLst>
        </pc:spChg>
        <pc:spChg chg="mod topLvl">
          <ac:chgData name="Hoai Thuong Nguyen Le" userId="40422bc284eb47a5" providerId="LiveId" clId="{F7C7A40B-3DFB-48C2-80D4-D11E690987DE}" dt="2021-09-06T08:20:51.493" v="2632" actId="1076"/>
          <ac:spMkLst>
            <pc:docMk/>
            <pc:sldMk cId="2448222122" sldId="448"/>
            <ac:spMk id="69" creationId="{C2D16EF3-C4F0-4D47-BBE5-002238E02216}"/>
          </ac:spMkLst>
        </pc:spChg>
        <pc:spChg chg="del mod topLvl">
          <ac:chgData name="Hoai Thuong Nguyen Le" userId="40422bc284eb47a5" providerId="LiveId" clId="{F7C7A40B-3DFB-48C2-80D4-D11E690987DE}" dt="2021-09-06T08:17:03.342" v="2507" actId="478"/>
          <ac:spMkLst>
            <pc:docMk/>
            <pc:sldMk cId="2448222122" sldId="448"/>
            <ac:spMk id="70" creationId="{3A3FF0EF-883F-4F60-A666-20B645513046}"/>
          </ac:spMkLst>
        </pc:spChg>
        <pc:spChg chg="add mod">
          <ac:chgData name="Hoai Thuong Nguyen Le" userId="40422bc284eb47a5" providerId="LiveId" clId="{F7C7A40B-3DFB-48C2-80D4-D11E690987DE}" dt="2021-09-06T08:19:43.337" v="2588" actId="1076"/>
          <ac:spMkLst>
            <pc:docMk/>
            <pc:sldMk cId="2448222122" sldId="448"/>
            <ac:spMk id="133" creationId="{D0CBBBA9-2EAF-435F-A568-D09396C20756}"/>
          </ac:spMkLst>
        </pc:spChg>
        <pc:spChg chg="add mod">
          <ac:chgData name="Hoai Thuong Nguyen Le" userId="40422bc284eb47a5" providerId="LiveId" clId="{F7C7A40B-3DFB-48C2-80D4-D11E690987DE}" dt="2021-09-06T08:20:05.247" v="2607" actId="571"/>
          <ac:spMkLst>
            <pc:docMk/>
            <pc:sldMk cId="2448222122" sldId="448"/>
            <ac:spMk id="134" creationId="{622D1566-F1DA-4181-817A-EF46CAD0531E}"/>
          </ac:spMkLst>
        </pc:spChg>
        <pc:spChg chg="add mod">
          <ac:chgData name="Hoai Thuong Nguyen Le" userId="40422bc284eb47a5" providerId="LiveId" clId="{F7C7A40B-3DFB-48C2-80D4-D11E690987DE}" dt="2021-09-06T08:20:08.756" v="2608" actId="1076"/>
          <ac:spMkLst>
            <pc:docMk/>
            <pc:sldMk cId="2448222122" sldId="448"/>
            <ac:spMk id="137" creationId="{7F68FCB7-0D26-4F53-9766-86C5E21F2007}"/>
          </ac:spMkLst>
        </pc:spChg>
        <pc:spChg chg="add mod">
          <ac:chgData name="Hoai Thuong Nguyen Le" userId="40422bc284eb47a5" providerId="LiveId" clId="{F7C7A40B-3DFB-48C2-80D4-D11E690987DE}" dt="2021-09-06T08:20:19.015" v="2611" actId="1076"/>
          <ac:spMkLst>
            <pc:docMk/>
            <pc:sldMk cId="2448222122" sldId="448"/>
            <ac:spMk id="140" creationId="{167F7EB5-D398-4CC0-81B9-00B97A213671}"/>
          </ac:spMkLst>
        </pc:spChg>
        <pc:spChg chg="add mod">
          <ac:chgData name="Hoai Thuong Nguyen Le" userId="40422bc284eb47a5" providerId="LiveId" clId="{F7C7A40B-3DFB-48C2-80D4-D11E690987DE}" dt="2021-09-06T08:20:29.174" v="2613" actId="1076"/>
          <ac:spMkLst>
            <pc:docMk/>
            <pc:sldMk cId="2448222122" sldId="448"/>
            <ac:spMk id="142" creationId="{7FFD440F-B8B5-4BE5-88B5-19139023F69D}"/>
          </ac:spMkLst>
        </pc:spChg>
        <pc:spChg chg="add del mod">
          <ac:chgData name="Hoai Thuong Nguyen Le" userId="40422bc284eb47a5" providerId="LiveId" clId="{F7C7A40B-3DFB-48C2-80D4-D11E690987DE}" dt="2021-09-06T08:21:06.802" v="2634" actId="478"/>
          <ac:spMkLst>
            <pc:docMk/>
            <pc:sldMk cId="2448222122" sldId="448"/>
            <ac:spMk id="144" creationId="{9307C30D-EF90-4E09-9ECA-00A75D14B717}"/>
          </ac:spMkLst>
        </pc:spChg>
        <pc:spChg chg="add mod">
          <ac:chgData name="Hoai Thuong Nguyen Le" userId="40422bc284eb47a5" providerId="LiveId" clId="{F7C7A40B-3DFB-48C2-80D4-D11E690987DE}" dt="2021-09-06T08:21:26.300" v="2636" actId="1076"/>
          <ac:spMkLst>
            <pc:docMk/>
            <pc:sldMk cId="2448222122" sldId="448"/>
            <ac:spMk id="146" creationId="{9E4DCF5A-7F1D-4CCB-9420-F8201BD93C39}"/>
          </ac:spMkLst>
        </pc:spChg>
        <pc:spChg chg="add mod">
          <ac:chgData name="Hoai Thuong Nguyen Le" userId="40422bc284eb47a5" providerId="LiveId" clId="{F7C7A40B-3DFB-48C2-80D4-D11E690987DE}" dt="2021-09-06T08:21:17.846" v="2635" actId="1076"/>
          <ac:spMkLst>
            <pc:docMk/>
            <pc:sldMk cId="2448222122" sldId="448"/>
            <ac:spMk id="148" creationId="{0C126EAE-96BC-4502-BC3A-1989E0A47190}"/>
          </ac:spMkLst>
        </pc:spChg>
        <pc:spChg chg="add mod">
          <ac:chgData name="Hoai Thuong Nguyen Le" userId="40422bc284eb47a5" providerId="LiveId" clId="{F7C7A40B-3DFB-48C2-80D4-D11E690987DE}" dt="2021-09-06T08:21:40.661" v="2655" actId="1076"/>
          <ac:spMkLst>
            <pc:docMk/>
            <pc:sldMk cId="2448222122" sldId="448"/>
            <ac:spMk id="150" creationId="{FC83DB0E-7E0E-4379-9B16-6A451DD0B6C4}"/>
          </ac:spMkLst>
        </pc:spChg>
        <pc:spChg chg="add mod">
          <ac:chgData name="Hoai Thuong Nguyen Le" userId="40422bc284eb47a5" providerId="LiveId" clId="{F7C7A40B-3DFB-48C2-80D4-D11E690987DE}" dt="2021-09-06T08:21:48.300" v="2657" actId="1076"/>
          <ac:spMkLst>
            <pc:docMk/>
            <pc:sldMk cId="2448222122" sldId="448"/>
            <ac:spMk id="152" creationId="{E342DD14-F354-46DA-9AE3-8DA08C84E97B}"/>
          </ac:spMkLst>
        </pc:spChg>
        <pc:grpChg chg="mod">
          <ac:chgData name="Hoai Thuong Nguyen Le" userId="40422bc284eb47a5" providerId="LiveId" clId="{F7C7A40B-3DFB-48C2-80D4-D11E690987DE}" dt="2021-09-06T08:22:11.411" v="2659" actId="1076"/>
          <ac:grpSpMkLst>
            <pc:docMk/>
            <pc:sldMk cId="2448222122" sldId="448"/>
            <ac:grpSpMk id="12" creationId="{0E535C6B-26B7-47F2-8F75-9BD2E3A6467C}"/>
          </ac:grpSpMkLst>
        </pc:grpChg>
        <pc:grpChg chg="del">
          <ac:chgData name="Hoai Thuong Nguyen Le" userId="40422bc284eb47a5" providerId="LiveId" clId="{F7C7A40B-3DFB-48C2-80D4-D11E690987DE}" dt="2021-09-06T08:19:55.133" v="2606" actId="478"/>
          <ac:grpSpMkLst>
            <pc:docMk/>
            <pc:sldMk cId="2448222122" sldId="448"/>
            <ac:grpSpMk id="13" creationId="{3C53E936-54DB-4CBB-BE1C-F7DE276BA50C}"/>
          </ac:grpSpMkLst>
        </pc:grpChg>
        <pc:grpChg chg="del">
          <ac:chgData name="Hoai Thuong Nguyen Le" userId="40422bc284eb47a5" providerId="LiveId" clId="{F7C7A40B-3DFB-48C2-80D4-D11E690987DE}" dt="2021-09-06T08:16:58.904" v="2506" actId="165"/>
          <ac:grpSpMkLst>
            <pc:docMk/>
            <pc:sldMk cId="2448222122" sldId="448"/>
            <ac:grpSpMk id="67" creationId="{D7F27F44-04D4-4C81-BA9D-3F52330E418A}"/>
          </ac:grpSpMkLst>
        </pc:grpChg>
        <pc:grpChg chg="mod">
          <ac:chgData name="Hoai Thuong Nguyen Le" userId="40422bc284eb47a5" providerId="LiveId" clId="{F7C7A40B-3DFB-48C2-80D4-D11E690987DE}" dt="2021-09-06T08:22:14.560" v="2661" actId="1076"/>
          <ac:grpSpMkLst>
            <pc:docMk/>
            <pc:sldMk cId="2448222122" sldId="448"/>
            <ac:grpSpMk id="154" creationId="{48870647-2209-41C1-8244-CA2309DB01DE}"/>
          </ac:grpSpMkLst>
        </pc:grpChg>
        <pc:grpChg chg="del">
          <ac:chgData name="Hoai Thuong Nguyen Le" userId="40422bc284eb47a5" providerId="LiveId" clId="{F7C7A40B-3DFB-48C2-80D4-D11E690987DE}" dt="2021-09-06T08:20:35.259" v="2614" actId="478"/>
          <ac:grpSpMkLst>
            <pc:docMk/>
            <pc:sldMk cId="2448222122" sldId="448"/>
            <ac:grpSpMk id="205" creationId="{A88154D7-2E1D-4E83-A7DF-62826B0C1E89}"/>
          </ac:grpSpMkLst>
        </pc:grpChg>
      </pc:sldChg>
      <pc:sldChg chg="modSp mod modTransition modAnim">
        <pc:chgData name="Hoai Thuong Nguyen Le" userId="40422bc284eb47a5" providerId="LiveId" clId="{F7C7A40B-3DFB-48C2-80D4-D11E690987DE}" dt="2021-09-06T07:49:00.290" v="1816"/>
        <pc:sldMkLst>
          <pc:docMk/>
          <pc:sldMk cId="3751738319" sldId="449"/>
        </pc:sldMkLst>
        <pc:spChg chg="mod">
          <ac:chgData name="Hoai Thuong Nguyen Le" userId="40422bc284eb47a5" providerId="LiveId" clId="{F7C7A40B-3DFB-48C2-80D4-D11E690987DE}" dt="2021-09-06T07:29:26.852" v="1420" actId="14100"/>
          <ac:spMkLst>
            <pc:docMk/>
            <pc:sldMk cId="3751738319" sldId="449"/>
            <ac:spMk id="13" creationId="{D4B061ED-1550-402D-9FCC-3DD8EDD0297A}"/>
          </ac:spMkLst>
        </pc:spChg>
        <pc:spChg chg="mod">
          <ac:chgData name="Hoai Thuong Nguyen Le" userId="40422bc284eb47a5" providerId="LiveId" clId="{F7C7A40B-3DFB-48C2-80D4-D11E690987DE}" dt="2021-09-06T07:29:44.819" v="1442" actId="1076"/>
          <ac:spMkLst>
            <pc:docMk/>
            <pc:sldMk cId="3751738319" sldId="449"/>
            <ac:spMk id="16" creationId="{28B46215-F369-459C-8710-F63FB2329AB7}"/>
          </ac:spMkLst>
        </pc:spChg>
        <pc:spChg chg="mod">
          <ac:chgData name="Hoai Thuong Nguyen Le" userId="40422bc284eb47a5" providerId="LiveId" clId="{F7C7A40B-3DFB-48C2-80D4-D11E690987DE}" dt="2021-09-06T07:30:18.862" v="1447" actId="14100"/>
          <ac:spMkLst>
            <pc:docMk/>
            <pc:sldMk cId="3751738319" sldId="449"/>
            <ac:spMk id="17" creationId="{A58CAA41-9331-4761-A8B2-9F79CCC2D060}"/>
          </ac:spMkLst>
        </pc:spChg>
        <pc:spChg chg="mod">
          <ac:chgData name="Hoai Thuong Nguyen Le" userId="40422bc284eb47a5" providerId="LiveId" clId="{F7C7A40B-3DFB-48C2-80D4-D11E690987DE}" dt="2021-09-06T07:30:15.420" v="1446" actId="1076"/>
          <ac:spMkLst>
            <pc:docMk/>
            <pc:sldMk cId="3751738319" sldId="449"/>
            <ac:spMk id="18" creationId="{7A184C98-7D49-4C5E-BD05-358A42BF99D3}"/>
          </ac:spMkLst>
        </pc:spChg>
        <pc:spChg chg="mod">
          <ac:chgData name="Hoai Thuong Nguyen Le" userId="40422bc284eb47a5" providerId="LiveId" clId="{F7C7A40B-3DFB-48C2-80D4-D11E690987DE}" dt="2021-09-06T07:30:45.156" v="1469" actId="14100"/>
          <ac:spMkLst>
            <pc:docMk/>
            <pc:sldMk cId="3751738319" sldId="449"/>
            <ac:spMk id="20" creationId="{1F2E5594-9E19-497B-8D87-1AECA2D67BDE}"/>
          </ac:spMkLst>
        </pc:spChg>
        <pc:spChg chg="mod">
          <ac:chgData name="Hoai Thuong Nguyen Le" userId="40422bc284eb47a5" providerId="LiveId" clId="{F7C7A40B-3DFB-48C2-80D4-D11E690987DE}" dt="2021-09-06T07:31:56.186" v="1501" actId="14100"/>
          <ac:spMkLst>
            <pc:docMk/>
            <pc:sldMk cId="3751738319" sldId="449"/>
            <ac:spMk id="21" creationId="{C02B2F33-B47F-4453-8B0C-CA93624F98C7}"/>
          </ac:spMkLst>
        </pc:spChg>
        <pc:spChg chg="mod">
          <ac:chgData name="Hoai Thuong Nguyen Le" userId="40422bc284eb47a5" providerId="LiveId" clId="{F7C7A40B-3DFB-48C2-80D4-D11E690987DE}" dt="2021-09-06T07:31:18.801" v="1476" actId="14100"/>
          <ac:spMkLst>
            <pc:docMk/>
            <pc:sldMk cId="3751738319" sldId="449"/>
            <ac:spMk id="22" creationId="{35D47013-FF12-42E9-A13E-99033AA608B9}"/>
          </ac:spMkLst>
        </pc:spChg>
        <pc:spChg chg="mod">
          <ac:chgData name="Hoai Thuong Nguyen Le" userId="40422bc284eb47a5" providerId="LiveId" clId="{F7C7A40B-3DFB-48C2-80D4-D11E690987DE}" dt="2021-09-06T07:30:41.996" v="1468" actId="1076"/>
          <ac:spMkLst>
            <pc:docMk/>
            <pc:sldMk cId="3751738319" sldId="449"/>
            <ac:spMk id="28" creationId="{DA48A688-6B53-49C3-B20E-6BF42C992F70}"/>
          </ac:spMkLst>
        </pc:spChg>
        <pc:spChg chg="mod">
          <ac:chgData name="Hoai Thuong Nguyen Le" userId="40422bc284eb47a5" providerId="LiveId" clId="{F7C7A40B-3DFB-48C2-80D4-D11E690987DE}" dt="2021-09-06T07:31:11.996" v="1475" actId="16959"/>
          <ac:spMkLst>
            <pc:docMk/>
            <pc:sldMk cId="3751738319" sldId="449"/>
            <ac:spMk id="29" creationId="{3B4F9EB8-7A07-415B-89F1-A9322D7A0EF2}"/>
          </ac:spMkLst>
        </pc:spChg>
        <pc:spChg chg="mod">
          <ac:chgData name="Hoai Thuong Nguyen Le" userId="40422bc284eb47a5" providerId="LiveId" clId="{F7C7A40B-3DFB-48C2-80D4-D11E690987DE}" dt="2021-09-06T07:31:52.825" v="1500" actId="1076"/>
          <ac:spMkLst>
            <pc:docMk/>
            <pc:sldMk cId="3751738319" sldId="449"/>
            <ac:spMk id="30" creationId="{8BDCFF61-AB51-46EA-B388-C19288B962FD}"/>
          </ac:spMkLst>
        </pc:spChg>
        <pc:cxnChg chg="mod">
          <ac:chgData name="Hoai Thuong Nguyen Le" userId="40422bc284eb47a5" providerId="LiveId" clId="{F7C7A40B-3DFB-48C2-80D4-D11E690987DE}" dt="2021-09-06T07:30:45.156" v="1469" actId="14100"/>
          <ac:cxnSpMkLst>
            <pc:docMk/>
            <pc:sldMk cId="3751738319" sldId="449"/>
            <ac:cxnSpMk id="23" creationId="{560C14D2-A486-4FE1-986E-551AA5E05CF0}"/>
          </ac:cxnSpMkLst>
        </pc:cxnChg>
        <pc:cxnChg chg="mod">
          <ac:chgData name="Hoai Thuong Nguyen Le" userId="40422bc284eb47a5" providerId="LiveId" clId="{F7C7A40B-3DFB-48C2-80D4-D11E690987DE}" dt="2021-09-06T06:43:21.179" v="275" actId="1076"/>
          <ac:cxnSpMkLst>
            <pc:docMk/>
            <pc:sldMk cId="3751738319" sldId="449"/>
            <ac:cxnSpMk id="25" creationId="{4A891608-B017-4BDA-9BE9-C02E24ADE6A5}"/>
          </ac:cxnSpMkLst>
        </pc:cxnChg>
      </pc:sldChg>
      <pc:sldChg chg="delSp modSp modTransition modAnim">
        <pc:chgData name="Hoai Thuong Nguyen Le" userId="40422bc284eb47a5" providerId="LiveId" clId="{F7C7A40B-3DFB-48C2-80D4-D11E690987DE}" dt="2021-09-06T08:35:28.839" v="3144"/>
        <pc:sldMkLst>
          <pc:docMk/>
          <pc:sldMk cId="402887336" sldId="450"/>
        </pc:sldMkLst>
        <pc:spChg chg="mod">
          <ac:chgData name="Hoai Thuong Nguyen Le" userId="40422bc284eb47a5" providerId="LiveId" clId="{F7C7A40B-3DFB-48C2-80D4-D11E690987DE}" dt="2021-09-06T08:25:49.920" v="2758" actId="165"/>
          <ac:spMkLst>
            <pc:docMk/>
            <pc:sldMk cId="402887336" sldId="450"/>
            <ac:spMk id="11" creationId="{E07FEA83-1A07-479D-9E32-8DC5602400DF}"/>
          </ac:spMkLst>
        </pc:spChg>
        <pc:spChg chg="mod topLvl">
          <ac:chgData name="Hoai Thuong Nguyen Le" userId="40422bc284eb47a5" providerId="LiveId" clId="{F7C7A40B-3DFB-48C2-80D4-D11E690987DE}" dt="2021-09-06T08:25:49.920" v="2758" actId="165"/>
          <ac:spMkLst>
            <pc:docMk/>
            <pc:sldMk cId="402887336" sldId="450"/>
            <ac:spMk id="23" creationId="{98D52299-83E5-41DE-931B-907A31D3DB5D}"/>
          </ac:spMkLst>
        </pc:spChg>
        <pc:grpChg chg="mod topLvl">
          <ac:chgData name="Hoai Thuong Nguyen Le" userId="40422bc284eb47a5" providerId="LiveId" clId="{F7C7A40B-3DFB-48C2-80D4-D11E690987DE}" dt="2021-09-06T08:25:49.920" v="2758" actId="165"/>
          <ac:grpSpMkLst>
            <pc:docMk/>
            <pc:sldMk cId="402887336" sldId="450"/>
            <ac:grpSpMk id="2" creationId="{423D4EB6-660F-44D8-A996-A7A9E646322A}"/>
          </ac:grpSpMkLst>
        </pc:grpChg>
        <pc:grpChg chg="del">
          <ac:chgData name="Hoai Thuong Nguyen Le" userId="40422bc284eb47a5" providerId="LiveId" clId="{F7C7A40B-3DFB-48C2-80D4-D11E690987DE}" dt="2021-09-06T08:25:49.920" v="2758" actId="165"/>
          <ac:grpSpMkLst>
            <pc:docMk/>
            <pc:sldMk cId="402887336" sldId="450"/>
            <ac:grpSpMk id="7" creationId="{B5ACAD07-A734-45A9-ADB9-916FBDD54957}"/>
          </ac:grpSpMkLst>
        </pc:grpChg>
        <pc:picChg chg="mod">
          <ac:chgData name="Hoai Thuong Nguyen Le" userId="40422bc284eb47a5" providerId="LiveId" clId="{F7C7A40B-3DFB-48C2-80D4-D11E690987DE}" dt="2021-09-06T08:25:49.920" v="2758" actId="165"/>
          <ac:picMkLst>
            <pc:docMk/>
            <pc:sldMk cId="402887336" sldId="450"/>
            <ac:picMk id="12" creationId="{9A77D68C-F793-416B-89D0-E28E99FCB423}"/>
          </ac:picMkLst>
        </pc:picChg>
        <pc:cxnChg chg="mod topLvl">
          <ac:chgData name="Hoai Thuong Nguyen Le" userId="40422bc284eb47a5" providerId="LiveId" clId="{F7C7A40B-3DFB-48C2-80D4-D11E690987DE}" dt="2021-09-06T08:25:49.920" v="2758" actId="165"/>
          <ac:cxnSpMkLst>
            <pc:docMk/>
            <pc:sldMk cId="402887336" sldId="450"/>
            <ac:cxnSpMk id="6" creationId="{54F213B7-9287-4E0B-95C1-D5A4298FBCE6}"/>
          </ac:cxnSpMkLst>
        </pc:cxnChg>
      </pc:sldChg>
      <pc:sldChg chg="addSp delSp modSp mod modTransition modAnim">
        <pc:chgData name="Hoai Thuong Nguyen Le" userId="40422bc284eb47a5" providerId="LiveId" clId="{F7C7A40B-3DFB-48C2-80D4-D11E690987DE}" dt="2021-09-06T07:49:00.290" v="1816"/>
        <pc:sldMkLst>
          <pc:docMk/>
          <pc:sldMk cId="1343908190" sldId="451"/>
        </pc:sldMkLst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6" creationId="{7AEEB11D-DDDD-45E8-9019-D2F264A30098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7" creationId="{18B868D5-0F5F-41AE-9F64-B24D3A84273B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8" creationId="{B71F2CF0-FFC4-48F8-BECC-1BA0FA3435A9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9" creationId="{EBE6DD06-9FA9-4D6A-B4EF-CF75119D838B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10" creationId="{A0796E30-DCBD-4409-B94A-39B3C1781B28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15" creationId="{08C1FA1E-E568-4AB5-BFDE-CFFF5E910230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16" creationId="{E4D88A58-137A-41AB-9405-B21B4C0F4E8D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17" creationId="{B2B725F0-724E-470B-AF3C-4878FB592300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18" creationId="{DEF65C1D-670D-43B9-97AE-4CE75FBC256B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19" creationId="{10965B15-EC7A-4345-862B-EAB67A9DA1CE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20" creationId="{5247450E-9B2E-4EB7-B611-CD41BBD026B1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21" creationId="{E4D50920-E98D-4FF6-ADB9-EF1C242F9BC9}"/>
          </ac:spMkLst>
        </pc:spChg>
        <pc:spChg chg="del">
          <ac:chgData name="Hoai Thuong Nguyen Le" userId="40422bc284eb47a5" providerId="LiveId" clId="{F7C7A40B-3DFB-48C2-80D4-D11E690987DE}" dt="2021-09-06T07:24:31.557" v="1318" actId="478"/>
          <ac:spMkLst>
            <pc:docMk/>
            <pc:sldMk cId="1343908190" sldId="451"/>
            <ac:spMk id="22" creationId="{45EDB6B9-43B0-4D09-A395-F76825F35CD3}"/>
          </ac:spMkLst>
        </pc:spChg>
        <pc:spChg chg="add mod">
          <ac:chgData name="Hoai Thuong Nguyen Le" userId="40422bc284eb47a5" providerId="LiveId" clId="{F7C7A40B-3DFB-48C2-80D4-D11E690987DE}" dt="2021-09-06T07:25:05.901" v="1322" actId="14100"/>
          <ac:spMkLst>
            <pc:docMk/>
            <pc:sldMk cId="1343908190" sldId="451"/>
            <ac:spMk id="23" creationId="{02B6B01A-9FFF-44BE-B3F5-5C26E014B2F0}"/>
          </ac:spMkLst>
        </pc:spChg>
        <pc:spChg chg="add mod">
          <ac:chgData name="Hoai Thuong Nguyen Le" userId="40422bc284eb47a5" providerId="LiveId" clId="{F7C7A40B-3DFB-48C2-80D4-D11E690987DE}" dt="2021-09-06T07:25:01.956" v="1321" actId="1076"/>
          <ac:spMkLst>
            <pc:docMk/>
            <pc:sldMk cId="1343908190" sldId="451"/>
            <ac:spMk id="26" creationId="{2E366E50-D13F-4D74-AD2B-600F2911A3BF}"/>
          </ac:spMkLst>
        </pc:spChg>
        <pc:spChg chg="add mod">
          <ac:chgData name="Hoai Thuong Nguyen Le" userId="40422bc284eb47a5" providerId="LiveId" clId="{F7C7A40B-3DFB-48C2-80D4-D11E690987DE}" dt="2021-09-06T07:24:39.626" v="1319"/>
          <ac:spMkLst>
            <pc:docMk/>
            <pc:sldMk cId="1343908190" sldId="451"/>
            <ac:spMk id="27" creationId="{B0E6978F-ED0B-4E8B-A152-4FEB0FABD5FF}"/>
          </ac:spMkLst>
        </pc:spChg>
        <pc:spChg chg="add mod">
          <ac:chgData name="Hoai Thuong Nguyen Le" userId="40422bc284eb47a5" providerId="LiveId" clId="{F7C7A40B-3DFB-48C2-80D4-D11E690987DE}" dt="2021-09-06T07:25:19.067" v="1340"/>
          <ac:spMkLst>
            <pc:docMk/>
            <pc:sldMk cId="1343908190" sldId="451"/>
            <ac:spMk id="28" creationId="{8CA217BC-6E00-476B-8292-2D5877BC2BD4}"/>
          </ac:spMkLst>
        </pc:spChg>
        <pc:spChg chg="add mod">
          <ac:chgData name="Hoai Thuong Nguyen Le" userId="40422bc284eb47a5" providerId="LiveId" clId="{F7C7A40B-3DFB-48C2-80D4-D11E690987DE}" dt="2021-09-06T07:24:39.626" v="1319"/>
          <ac:spMkLst>
            <pc:docMk/>
            <pc:sldMk cId="1343908190" sldId="451"/>
            <ac:spMk id="30" creationId="{59F83B08-34B0-42C9-957F-B8839735D7C9}"/>
          </ac:spMkLst>
        </pc:spChg>
        <pc:spChg chg="add mod">
          <ac:chgData name="Hoai Thuong Nguyen Le" userId="40422bc284eb47a5" providerId="LiveId" clId="{F7C7A40B-3DFB-48C2-80D4-D11E690987DE}" dt="2021-09-06T07:24:39.626" v="1319"/>
          <ac:spMkLst>
            <pc:docMk/>
            <pc:sldMk cId="1343908190" sldId="451"/>
            <ac:spMk id="31" creationId="{45257032-F6D7-4E94-98BD-9507058071FD}"/>
          </ac:spMkLst>
        </pc:spChg>
        <pc:spChg chg="add mod">
          <ac:chgData name="Hoai Thuong Nguyen Le" userId="40422bc284eb47a5" providerId="LiveId" clId="{F7C7A40B-3DFB-48C2-80D4-D11E690987DE}" dt="2021-09-06T07:25:45.356" v="1344" actId="14100"/>
          <ac:spMkLst>
            <pc:docMk/>
            <pc:sldMk cId="1343908190" sldId="451"/>
            <ac:spMk id="32" creationId="{0D623413-DDD3-4203-A1E4-D3525D989301}"/>
          </ac:spMkLst>
        </pc:spChg>
        <pc:spChg chg="add mod">
          <ac:chgData name="Hoai Thuong Nguyen Le" userId="40422bc284eb47a5" providerId="LiveId" clId="{F7C7A40B-3DFB-48C2-80D4-D11E690987DE}" dt="2021-09-06T07:25:30.009" v="1341"/>
          <ac:spMkLst>
            <pc:docMk/>
            <pc:sldMk cId="1343908190" sldId="451"/>
            <ac:spMk id="38" creationId="{B442A41A-C9A2-4594-AECB-E364102DB36A}"/>
          </ac:spMkLst>
        </pc:spChg>
        <pc:spChg chg="add mod">
          <ac:chgData name="Hoai Thuong Nguyen Le" userId="40422bc284eb47a5" providerId="LiveId" clId="{F7C7A40B-3DFB-48C2-80D4-D11E690987DE}" dt="2021-09-06T07:25:41.724" v="1343" actId="1076"/>
          <ac:spMkLst>
            <pc:docMk/>
            <pc:sldMk cId="1343908190" sldId="451"/>
            <ac:spMk id="39" creationId="{36FB3B93-F131-4A20-B375-566F957F090C}"/>
          </ac:spMkLst>
        </pc:spChg>
        <pc:spChg chg="add mod">
          <ac:chgData name="Hoai Thuong Nguyen Le" userId="40422bc284eb47a5" providerId="LiveId" clId="{F7C7A40B-3DFB-48C2-80D4-D11E690987DE}" dt="2021-09-06T07:26:58.264" v="1380" actId="1076"/>
          <ac:spMkLst>
            <pc:docMk/>
            <pc:sldMk cId="1343908190" sldId="451"/>
            <ac:spMk id="40" creationId="{84BCDAAB-20C2-4CFF-A877-1A78AA00ADF7}"/>
          </ac:spMkLst>
        </pc:sp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24" creationId="{2D7636CF-11EB-4511-99F7-8D2356852D8B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25" creationId="{1E4A3CB5-1698-42BF-8D08-5C14BF05E130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29" creationId="{3D8DB33B-454C-467A-8CA4-EFC28BEBBD6F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33" creationId="{D35F720D-867B-41BC-973A-0C28D65A5B9A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34" creationId="{6BB9C88A-03C9-460B-8E47-3D0C47DC5396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35" creationId="{0A75BDBA-5899-41B2-8CE3-BAFB9BF92C6F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36" creationId="{9D3C607E-80E0-4B27-B59E-CC0286C4CB65}"/>
          </ac:cxnSpMkLst>
        </pc:cxnChg>
        <pc:cxnChg chg="add mod">
          <ac:chgData name="Hoai Thuong Nguyen Le" userId="40422bc284eb47a5" providerId="LiveId" clId="{F7C7A40B-3DFB-48C2-80D4-D11E690987DE}" dt="2021-09-06T07:24:39.626" v="1319"/>
          <ac:cxnSpMkLst>
            <pc:docMk/>
            <pc:sldMk cId="1343908190" sldId="451"/>
            <ac:cxnSpMk id="37" creationId="{593B4DC9-BA24-426B-8D0E-0DD71A46C245}"/>
          </ac:cxnSpMkLst>
        </pc:cxnChg>
      </pc:sldChg>
      <pc:sldChg chg="addSp delSp modSp mod modAnim">
        <pc:chgData name="Hoai Thuong Nguyen Le" userId="40422bc284eb47a5" providerId="LiveId" clId="{F7C7A40B-3DFB-48C2-80D4-D11E690987DE}" dt="2021-09-06T08:15:30.199" v="2470" actId="207"/>
        <pc:sldMkLst>
          <pc:docMk/>
          <pc:sldMk cId="2347678091" sldId="452"/>
        </pc:sldMkLst>
        <pc:spChg chg="add del mod">
          <ac:chgData name="Hoai Thuong Nguyen Le" userId="40422bc284eb47a5" providerId="LiveId" clId="{F7C7A40B-3DFB-48C2-80D4-D11E690987DE}" dt="2021-09-06T08:08:11.081" v="2102" actId="478"/>
          <ac:spMkLst>
            <pc:docMk/>
            <pc:sldMk cId="2347678091" sldId="452"/>
            <ac:spMk id="2" creationId="{A4FD05DC-1E4F-4DA7-86A3-EAD43BE9803C}"/>
          </ac:spMkLst>
        </pc:spChg>
        <pc:spChg chg="add mod">
          <ac:chgData name="Hoai Thuong Nguyen Le" userId="40422bc284eb47a5" providerId="LiveId" clId="{F7C7A40B-3DFB-48C2-80D4-D11E690987DE}" dt="2021-09-06T08:15:23.272" v="2469" actId="207"/>
          <ac:spMkLst>
            <pc:docMk/>
            <pc:sldMk cId="2347678091" sldId="452"/>
            <ac:spMk id="3" creationId="{F1BD93A9-B084-4607-9FBD-C0235E47D7DF}"/>
          </ac:spMkLst>
        </pc:spChg>
        <pc:spChg chg="add mod">
          <ac:chgData name="Hoai Thuong Nguyen Le" userId="40422bc284eb47a5" providerId="LiveId" clId="{F7C7A40B-3DFB-48C2-80D4-D11E690987DE}" dt="2021-09-06T08:14:06.353" v="2449" actId="1076"/>
          <ac:spMkLst>
            <pc:docMk/>
            <pc:sldMk cId="2347678091" sldId="452"/>
            <ac:spMk id="5" creationId="{D25E1730-71F5-4EB6-A5B2-3FF1DE7F61E9}"/>
          </ac:spMkLst>
        </pc:spChg>
        <pc:spChg chg="mod topLvl">
          <ac:chgData name="Hoai Thuong Nguyen Le" userId="40422bc284eb47a5" providerId="LiveId" clId="{F7C7A40B-3DFB-48C2-80D4-D11E690987DE}" dt="2021-09-06T08:14:02.522" v="2431" actId="1076"/>
          <ac:spMkLst>
            <pc:docMk/>
            <pc:sldMk cId="2347678091" sldId="452"/>
            <ac:spMk id="14" creationId="{A6CB9671-6006-4892-8B7F-35BDA37A2A55}"/>
          </ac:spMkLst>
        </pc:spChg>
        <pc:spChg chg="mod topLvl">
          <ac:chgData name="Hoai Thuong Nguyen Le" userId="40422bc284eb47a5" providerId="LiveId" clId="{F7C7A40B-3DFB-48C2-80D4-D11E690987DE}" dt="2021-09-06T08:14:02.522" v="2431" actId="1076"/>
          <ac:spMkLst>
            <pc:docMk/>
            <pc:sldMk cId="2347678091" sldId="452"/>
            <ac:spMk id="35" creationId="{58C3B665-913B-48ED-B106-C5E546DEA9A8}"/>
          </ac:spMkLst>
        </pc:spChg>
        <pc:spChg chg="add mod">
          <ac:chgData name="Hoai Thuong Nguyen Le" userId="40422bc284eb47a5" providerId="LiveId" clId="{F7C7A40B-3DFB-48C2-80D4-D11E690987DE}" dt="2021-09-06T08:15:30.199" v="2470" actId="207"/>
          <ac:spMkLst>
            <pc:docMk/>
            <pc:sldMk cId="2347678091" sldId="452"/>
            <ac:spMk id="37" creationId="{9AFA5F17-E622-4007-BD62-DFD7BE17E16A}"/>
          </ac:spMkLst>
        </pc:spChg>
        <pc:spChg chg="mod">
          <ac:chgData name="Hoai Thuong Nguyen Le" userId="40422bc284eb47a5" providerId="LiveId" clId="{F7C7A40B-3DFB-48C2-80D4-D11E690987DE}" dt="2021-09-06T08:11:09.050" v="2194" actId="165"/>
          <ac:spMkLst>
            <pc:docMk/>
            <pc:sldMk cId="2347678091" sldId="452"/>
            <ac:spMk id="38" creationId="{94616DD4-7BFC-4408-94E0-0DC68E83D7BF}"/>
          </ac:spMkLst>
        </pc:spChg>
        <pc:spChg chg="add mod">
          <ac:chgData name="Hoai Thuong Nguyen Le" userId="40422bc284eb47a5" providerId="LiveId" clId="{F7C7A40B-3DFB-48C2-80D4-D11E690987DE}" dt="2021-09-06T08:14:02.522" v="2431" actId="1076"/>
          <ac:spMkLst>
            <pc:docMk/>
            <pc:sldMk cId="2347678091" sldId="452"/>
            <ac:spMk id="40" creationId="{856C54A2-7210-4EB2-95A2-ACE524B1249B}"/>
          </ac:spMkLst>
        </pc:spChg>
        <pc:spChg chg="mod topLvl">
          <ac:chgData name="Hoai Thuong Nguyen Le" userId="40422bc284eb47a5" providerId="LiveId" clId="{F7C7A40B-3DFB-48C2-80D4-D11E690987DE}" dt="2021-09-06T08:14:02.522" v="2431" actId="1076"/>
          <ac:spMkLst>
            <pc:docMk/>
            <pc:sldMk cId="2347678091" sldId="452"/>
            <ac:spMk id="41" creationId="{E9D21004-D132-4A35-83F3-2E468FA83A96}"/>
          </ac:spMkLst>
        </pc:spChg>
        <pc:spChg chg="mod topLvl">
          <ac:chgData name="Hoai Thuong Nguyen Le" userId="40422bc284eb47a5" providerId="LiveId" clId="{F7C7A40B-3DFB-48C2-80D4-D11E690987DE}" dt="2021-09-06T08:14:02.522" v="2431" actId="1076"/>
          <ac:spMkLst>
            <pc:docMk/>
            <pc:sldMk cId="2347678091" sldId="452"/>
            <ac:spMk id="43" creationId="{905BCFFC-29FE-4409-BC31-76E188137646}"/>
          </ac:spMkLst>
        </pc:spChg>
        <pc:spChg chg="mod topLvl">
          <ac:chgData name="Hoai Thuong Nguyen Le" userId="40422bc284eb47a5" providerId="LiveId" clId="{F7C7A40B-3DFB-48C2-80D4-D11E690987DE}" dt="2021-09-06T08:15:06.545" v="2467" actId="165"/>
          <ac:spMkLst>
            <pc:docMk/>
            <pc:sldMk cId="2347678091" sldId="452"/>
            <ac:spMk id="48" creationId="{9BB352FE-66FE-46DE-8681-E55AB21C2A43}"/>
          </ac:spMkLst>
        </pc:spChg>
        <pc:spChg chg="mod topLvl">
          <ac:chgData name="Hoai Thuong Nguyen Le" userId="40422bc284eb47a5" providerId="LiveId" clId="{F7C7A40B-3DFB-48C2-80D4-D11E690987DE}" dt="2021-09-06T08:15:06.545" v="2467" actId="165"/>
          <ac:spMkLst>
            <pc:docMk/>
            <pc:sldMk cId="2347678091" sldId="452"/>
            <ac:spMk id="52" creationId="{82486C04-48BF-4E97-B2FF-F32AA63228AD}"/>
          </ac:spMkLst>
        </pc:spChg>
        <pc:spChg chg="mod topLvl">
          <ac:chgData name="Hoai Thuong Nguyen Le" userId="40422bc284eb47a5" providerId="LiveId" clId="{F7C7A40B-3DFB-48C2-80D4-D11E690987DE}" dt="2021-09-06T08:15:06.545" v="2467" actId="165"/>
          <ac:spMkLst>
            <pc:docMk/>
            <pc:sldMk cId="2347678091" sldId="452"/>
            <ac:spMk id="53" creationId="{C0EABC37-0A77-462F-917D-716245ADE238}"/>
          </ac:spMkLst>
        </pc:spChg>
        <pc:spChg chg="mod">
          <ac:chgData name="Hoai Thuong Nguyen Le" userId="40422bc284eb47a5" providerId="LiveId" clId="{F7C7A40B-3DFB-48C2-80D4-D11E690987DE}" dt="2021-09-06T08:15:06.545" v="2467" actId="165"/>
          <ac:spMkLst>
            <pc:docMk/>
            <pc:sldMk cId="2347678091" sldId="452"/>
            <ac:spMk id="58" creationId="{5B85BC2F-FA6E-45C0-9BB8-D7CFEA4A0AAF}"/>
          </ac:spMkLst>
        </pc:spChg>
        <pc:grpChg chg="add mod">
          <ac:chgData name="Hoai Thuong Nguyen Le" userId="40422bc284eb47a5" providerId="LiveId" clId="{F7C7A40B-3DFB-48C2-80D4-D11E690987DE}" dt="2021-09-06T08:14:02.522" v="2431" actId="1076"/>
          <ac:grpSpMkLst>
            <pc:docMk/>
            <pc:sldMk cId="2347678091" sldId="452"/>
            <ac:grpSpMk id="4" creationId="{8298FDA0-82BA-4825-A068-DCE53AD93A70}"/>
          </ac:grpSpMkLst>
        </pc:grpChg>
        <pc:grpChg chg="mod topLvl">
          <ac:chgData name="Hoai Thuong Nguyen Le" userId="40422bc284eb47a5" providerId="LiveId" clId="{F7C7A40B-3DFB-48C2-80D4-D11E690987DE}" dt="2021-09-06T08:14:02.522" v="2431" actId="1076"/>
          <ac:grpSpMkLst>
            <pc:docMk/>
            <pc:sldMk cId="2347678091" sldId="452"/>
            <ac:grpSpMk id="39" creationId="{AD98E17A-612E-4EBB-832A-7C2CB75EC64D}"/>
          </ac:grpSpMkLst>
        </pc:grpChg>
        <pc:grpChg chg="del mod">
          <ac:chgData name="Hoai Thuong Nguyen Le" userId="40422bc284eb47a5" providerId="LiveId" clId="{F7C7A40B-3DFB-48C2-80D4-D11E690987DE}" dt="2021-09-06T08:11:09.050" v="2194" actId="165"/>
          <ac:grpSpMkLst>
            <pc:docMk/>
            <pc:sldMk cId="2347678091" sldId="452"/>
            <ac:grpSpMk id="45" creationId="{79FC47A3-EBAF-480A-9098-4B344571204F}"/>
          </ac:grpSpMkLst>
        </pc:grpChg>
        <pc:grpChg chg="mod topLvl">
          <ac:chgData name="Hoai Thuong Nguyen Le" userId="40422bc284eb47a5" providerId="LiveId" clId="{F7C7A40B-3DFB-48C2-80D4-D11E690987DE}" dt="2021-09-06T08:15:06.545" v="2467" actId="165"/>
          <ac:grpSpMkLst>
            <pc:docMk/>
            <pc:sldMk cId="2347678091" sldId="452"/>
            <ac:grpSpMk id="54" creationId="{179A270A-87A5-4249-A51E-1900EF95EF32}"/>
          </ac:grpSpMkLst>
        </pc:grpChg>
        <pc:grpChg chg="del mod">
          <ac:chgData name="Hoai Thuong Nguyen Le" userId="40422bc284eb47a5" providerId="LiveId" clId="{F7C7A40B-3DFB-48C2-80D4-D11E690987DE}" dt="2021-09-06T08:15:06.545" v="2467" actId="165"/>
          <ac:grpSpMkLst>
            <pc:docMk/>
            <pc:sldMk cId="2347678091" sldId="452"/>
            <ac:grpSpMk id="62" creationId="{971D53EA-91AA-475F-8AE6-F80859A97D68}"/>
          </ac:grpSpMkLst>
        </pc:grpChg>
        <pc:picChg chg="mod topLvl">
          <ac:chgData name="Hoai Thuong Nguyen Le" userId="40422bc284eb47a5" providerId="LiveId" clId="{F7C7A40B-3DFB-48C2-80D4-D11E690987DE}" dt="2021-09-06T08:14:02.522" v="2431" actId="1076"/>
          <ac:picMkLst>
            <pc:docMk/>
            <pc:sldMk cId="2347678091" sldId="452"/>
            <ac:picMk id="13" creationId="{A299C5D5-6C50-4E00-987F-4720CBCA37F8}"/>
          </ac:picMkLst>
        </pc:picChg>
        <pc:picChg chg="mod topLvl">
          <ac:chgData name="Hoai Thuong Nguyen Le" userId="40422bc284eb47a5" providerId="LiveId" clId="{F7C7A40B-3DFB-48C2-80D4-D11E690987DE}" dt="2021-09-06T08:15:16.680" v="2468"/>
          <ac:picMkLst>
            <pc:docMk/>
            <pc:sldMk cId="2347678091" sldId="452"/>
            <ac:picMk id="47" creationId="{F8082F6F-9EBC-475E-A05D-EEAB8F5174CE}"/>
          </ac:picMkLst>
        </pc:picChg>
        <pc:cxnChg chg="mod topLvl">
          <ac:chgData name="Hoai Thuong Nguyen Le" userId="40422bc284eb47a5" providerId="LiveId" clId="{F7C7A40B-3DFB-48C2-80D4-D11E690987DE}" dt="2021-09-06T08:14:02.522" v="2431" actId="1076"/>
          <ac:cxnSpMkLst>
            <pc:docMk/>
            <pc:sldMk cId="2347678091" sldId="452"/>
            <ac:cxnSpMk id="6" creationId="{F6410C47-9F70-49F9-8544-4DABA6DEB983}"/>
          </ac:cxnSpMkLst>
        </pc:cxnChg>
        <pc:cxnChg chg="mod topLvl">
          <ac:chgData name="Hoai Thuong Nguyen Le" userId="40422bc284eb47a5" providerId="LiveId" clId="{F7C7A40B-3DFB-48C2-80D4-D11E690987DE}" dt="2021-09-06T08:14:02.522" v="2431" actId="1076"/>
          <ac:cxnSpMkLst>
            <pc:docMk/>
            <pc:sldMk cId="2347678091" sldId="452"/>
            <ac:cxnSpMk id="15" creationId="{A3FE0FB3-7678-4BDC-AB5B-00F0307EA588}"/>
          </ac:cxnSpMkLst>
        </pc:cxnChg>
        <pc:cxnChg chg="mod topLvl">
          <ac:chgData name="Hoai Thuong Nguyen Le" userId="40422bc284eb47a5" providerId="LiveId" clId="{F7C7A40B-3DFB-48C2-80D4-D11E690987DE}" dt="2021-09-06T08:14:02.522" v="2431" actId="1076"/>
          <ac:cxnSpMkLst>
            <pc:docMk/>
            <pc:sldMk cId="2347678091" sldId="452"/>
            <ac:cxnSpMk id="26" creationId="{56EBEEDB-027F-48C7-B58C-76A904B3C325}"/>
          </ac:cxnSpMkLst>
        </pc:cxnChg>
        <pc:cxnChg chg="mod topLvl">
          <ac:chgData name="Hoai Thuong Nguyen Le" userId="40422bc284eb47a5" providerId="LiveId" clId="{F7C7A40B-3DFB-48C2-80D4-D11E690987DE}" dt="2021-09-06T08:14:02.522" v="2431" actId="1076"/>
          <ac:cxnSpMkLst>
            <pc:docMk/>
            <pc:sldMk cId="2347678091" sldId="452"/>
            <ac:cxnSpMk id="27" creationId="{3DD05330-881E-4198-BC33-8CBAF99988B8}"/>
          </ac:cxnSpMkLst>
        </pc:cxnChg>
        <pc:cxnChg chg="mod">
          <ac:chgData name="Hoai Thuong Nguyen Le" userId="40422bc284eb47a5" providerId="LiveId" clId="{F7C7A40B-3DFB-48C2-80D4-D11E690987DE}" dt="2021-09-06T08:11:09.050" v="2194" actId="165"/>
          <ac:cxnSpMkLst>
            <pc:docMk/>
            <pc:sldMk cId="2347678091" sldId="452"/>
            <ac:cxnSpMk id="29" creationId="{8753E306-E1A1-4292-8192-95613D19BEBE}"/>
          </ac:cxnSpMkLst>
        </pc:cxnChg>
        <pc:cxnChg chg="add del mod ord">
          <ac:chgData name="Hoai Thuong Nguyen Le" userId="40422bc284eb47a5" providerId="LiveId" clId="{F7C7A40B-3DFB-48C2-80D4-D11E690987DE}" dt="2021-09-06T08:10:02.621" v="2187" actId="478"/>
          <ac:cxnSpMkLst>
            <pc:docMk/>
            <pc:sldMk cId="2347678091" sldId="452"/>
            <ac:cxnSpMk id="42" creationId="{5231D488-AD7D-4085-A103-E5581A932FB2}"/>
          </ac:cxnSpMkLst>
        </pc:cxnChg>
        <pc:cxnChg chg="add mod">
          <ac:chgData name="Hoai Thuong Nguyen Le" userId="40422bc284eb47a5" providerId="LiveId" clId="{F7C7A40B-3DFB-48C2-80D4-D11E690987DE}" dt="2021-09-06T08:11:41.215" v="2215" actId="164"/>
          <ac:cxnSpMkLst>
            <pc:docMk/>
            <pc:sldMk cId="2347678091" sldId="452"/>
            <ac:cxnSpMk id="44" creationId="{E29EC0F2-FF9D-4191-B918-21CEA1D0D38A}"/>
          </ac:cxnSpMkLst>
        </pc:cxnChg>
        <pc:cxnChg chg="add mod">
          <ac:chgData name="Hoai Thuong Nguyen Le" userId="40422bc284eb47a5" providerId="LiveId" clId="{F7C7A40B-3DFB-48C2-80D4-D11E690987DE}" dt="2021-09-06T08:11:41.215" v="2215" actId="164"/>
          <ac:cxnSpMkLst>
            <pc:docMk/>
            <pc:sldMk cId="2347678091" sldId="452"/>
            <ac:cxnSpMk id="46" creationId="{A2FB4CC6-C3EB-4820-8812-A5820E7E671C}"/>
          </ac:cxnSpMkLst>
        </pc:cxnChg>
        <pc:cxnChg chg="mod topLvl">
          <ac:chgData name="Hoai Thuong Nguyen Le" userId="40422bc284eb47a5" providerId="LiveId" clId="{F7C7A40B-3DFB-48C2-80D4-D11E690987DE}" dt="2021-09-06T08:15:06.545" v="2467" actId="165"/>
          <ac:cxnSpMkLst>
            <pc:docMk/>
            <pc:sldMk cId="2347678091" sldId="452"/>
            <ac:cxnSpMk id="49" creationId="{58926365-7827-45A0-A580-5AE771A0FCE8}"/>
          </ac:cxnSpMkLst>
        </pc:cxnChg>
        <pc:cxnChg chg="mod topLvl">
          <ac:chgData name="Hoai Thuong Nguyen Le" userId="40422bc284eb47a5" providerId="LiveId" clId="{F7C7A40B-3DFB-48C2-80D4-D11E690987DE}" dt="2021-09-06T08:15:06.545" v="2467" actId="165"/>
          <ac:cxnSpMkLst>
            <pc:docMk/>
            <pc:sldMk cId="2347678091" sldId="452"/>
            <ac:cxnSpMk id="50" creationId="{ED8D4F45-0788-4B6B-A3CF-657A10B45E71}"/>
          </ac:cxnSpMkLst>
        </pc:cxnChg>
        <pc:cxnChg chg="mod topLvl">
          <ac:chgData name="Hoai Thuong Nguyen Le" userId="40422bc284eb47a5" providerId="LiveId" clId="{F7C7A40B-3DFB-48C2-80D4-D11E690987DE}" dt="2021-09-06T08:15:06.545" v="2467" actId="165"/>
          <ac:cxnSpMkLst>
            <pc:docMk/>
            <pc:sldMk cId="2347678091" sldId="452"/>
            <ac:cxnSpMk id="51" creationId="{E2DA655E-7494-41EB-A155-9F7A13B63341}"/>
          </ac:cxnSpMkLst>
        </pc:cxnChg>
        <pc:cxnChg chg="mod topLvl">
          <ac:chgData name="Hoai Thuong Nguyen Le" userId="40422bc284eb47a5" providerId="LiveId" clId="{F7C7A40B-3DFB-48C2-80D4-D11E690987DE}" dt="2021-09-06T08:15:06.545" v="2467" actId="165"/>
          <ac:cxnSpMkLst>
            <pc:docMk/>
            <pc:sldMk cId="2347678091" sldId="452"/>
            <ac:cxnSpMk id="55" creationId="{9FF5E762-8D34-4434-B765-1854268699F3}"/>
          </ac:cxnSpMkLst>
        </pc:cxnChg>
        <pc:cxnChg chg="mod">
          <ac:chgData name="Hoai Thuong Nguyen Le" userId="40422bc284eb47a5" providerId="LiveId" clId="{F7C7A40B-3DFB-48C2-80D4-D11E690987DE}" dt="2021-09-06T08:15:06.545" v="2467" actId="165"/>
          <ac:cxnSpMkLst>
            <pc:docMk/>
            <pc:sldMk cId="2347678091" sldId="452"/>
            <ac:cxnSpMk id="57" creationId="{5470E02A-0406-4073-AD88-05832F19C23F}"/>
          </ac:cxnSpMkLst>
        </pc:cxnChg>
        <pc:cxnChg chg="mod topLvl">
          <ac:chgData name="Hoai Thuong Nguyen Le" userId="40422bc284eb47a5" providerId="LiveId" clId="{F7C7A40B-3DFB-48C2-80D4-D11E690987DE}" dt="2021-09-06T08:15:06.545" v="2467" actId="165"/>
          <ac:cxnSpMkLst>
            <pc:docMk/>
            <pc:sldMk cId="2347678091" sldId="452"/>
            <ac:cxnSpMk id="61" creationId="{EAE7A148-3BEB-48EE-9731-513A4EF38347}"/>
          </ac:cxnSpMkLst>
        </pc:cxnChg>
      </pc:sldChg>
      <pc:sldChg chg="addSp delSp modSp mod ord modTransition modAnim">
        <pc:chgData name="Hoai Thuong Nguyen Le" userId="40422bc284eb47a5" providerId="LiveId" clId="{F7C7A40B-3DFB-48C2-80D4-D11E690987DE}" dt="2021-09-06T07:49:00.290" v="1816"/>
        <pc:sldMkLst>
          <pc:docMk/>
          <pc:sldMk cId="1996270438" sldId="453"/>
        </pc:sldMkLst>
        <pc:spChg chg="add mod">
          <ac:chgData name="Hoai Thuong Nguyen Le" userId="40422bc284eb47a5" providerId="LiveId" clId="{F7C7A40B-3DFB-48C2-80D4-D11E690987DE}" dt="2021-09-06T07:03:26.312" v="760" actId="14100"/>
          <ac:spMkLst>
            <pc:docMk/>
            <pc:sldMk cId="1996270438" sldId="453"/>
            <ac:spMk id="14" creationId="{07CE9884-253D-4374-9408-250171BE3782}"/>
          </ac:spMkLst>
        </pc:spChg>
        <pc:spChg chg="add mod">
          <ac:chgData name="Hoai Thuong Nguyen Le" userId="40422bc284eb47a5" providerId="LiveId" clId="{F7C7A40B-3DFB-48C2-80D4-D11E690987DE}" dt="2021-09-06T07:03:31.664" v="761" actId="1076"/>
          <ac:spMkLst>
            <pc:docMk/>
            <pc:sldMk cId="1996270438" sldId="453"/>
            <ac:spMk id="17" creationId="{730B1938-8BAA-49B6-96A0-A8B72CDBD323}"/>
          </ac:spMkLst>
        </pc:spChg>
        <pc:spChg chg="add mod">
          <ac:chgData name="Hoai Thuong Nguyen Le" userId="40422bc284eb47a5" providerId="LiveId" clId="{F7C7A40B-3DFB-48C2-80D4-D11E690987DE}" dt="2021-09-06T07:05:22.853" v="801" actId="14100"/>
          <ac:spMkLst>
            <pc:docMk/>
            <pc:sldMk cId="1996270438" sldId="453"/>
            <ac:spMk id="18" creationId="{18160538-AA2D-4E22-B0EF-5174D6D309AF}"/>
          </ac:spMkLst>
        </pc:spChg>
        <pc:spChg chg="add mod">
          <ac:chgData name="Hoai Thuong Nguyen Le" userId="40422bc284eb47a5" providerId="LiveId" clId="{F7C7A40B-3DFB-48C2-80D4-D11E690987DE}" dt="2021-09-06T07:05:17.587" v="783" actId="1076"/>
          <ac:spMkLst>
            <pc:docMk/>
            <pc:sldMk cId="1996270438" sldId="453"/>
            <ac:spMk id="19" creationId="{BC89C866-18DB-4AF6-B0A5-B63BA0294B62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1" creationId="{5D5D4E74-484F-4E85-AD38-46CB7D9F257B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2" creationId="{D91EC6B0-831B-4331-B326-80EEFB46AD44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3" creationId="{7E566E3B-0A5A-43AA-98BC-3F924B5462D3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4" creationId="{E8AC8F23-F4AA-449D-A721-CF50AEE6A018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5" creationId="{C965106B-9704-46CD-B2CB-453993E3A89D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6" creationId="{E7F720D5-0D97-4521-8E92-C4C885D34BCB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7" creationId="{FC6F12D2-2F65-40B4-B3B3-3D923B153C3D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8" creationId="{9A65856D-0FEA-4A95-A2D8-4AE3806CB6C9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29" creationId="{C62327FB-3ECB-4D4D-88D6-3AF17446D212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30" creationId="{E08EF51B-CF04-4051-B201-716F7AFAF88F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31" creationId="{A0E9B193-3E00-4025-90BD-010848AFC2F8}"/>
          </ac:spMkLst>
        </pc:spChg>
        <pc:spChg chg="del">
          <ac:chgData name="Hoai Thuong Nguyen Le" userId="40422bc284eb47a5" providerId="LiveId" clId="{F7C7A40B-3DFB-48C2-80D4-D11E690987DE}" dt="2021-09-06T07:02:58.316" v="738" actId="478"/>
          <ac:spMkLst>
            <pc:docMk/>
            <pc:sldMk cId="1996270438" sldId="453"/>
            <ac:spMk id="32" creationId="{7AD50C9C-978D-4E56-A2EE-53F3692E7B40}"/>
          </ac:spMkLst>
        </pc:spChg>
        <pc:spChg chg="add mod">
          <ac:chgData name="Hoai Thuong Nguyen Le" userId="40422bc284eb47a5" providerId="LiveId" clId="{F7C7A40B-3DFB-48C2-80D4-D11E690987DE}" dt="2021-09-06T07:06:05.682" v="805" actId="14100"/>
          <ac:spMkLst>
            <pc:docMk/>
            <pc:sldMk cId="1996270438" sldId="453"/>
            <ac:spMk id="33" creationId="{C76766F5-4ED5-4ECD-89A5-88A4E105E982}"/>
          </ac:spMkLst>
        </pc:spChg>
        <pc:spChg chg="add mod">
          <ac:chgData name="Hoai Thuong Nguyen Le" userId="40422bc284eb47a5" providerId="LiveId" clId="{F7C7A40B-3DFB-48C2-80D4-D11E690987DE}" dt="2021-09-06T07:07:03.185" v="831" actId="14100"/>
          <ac:spMkLst>
            <pc:docMk/>
            <pc:sldMk cId="1996270438" sldId="453"/>
            <ac:spMk id="34" creationId="{9ED7E77E-8280-42DA-9694-52F6AE70ACFF}"/>
          </ac:spMkLst>
        </pc:spChg>
        <pc:spChg chg="add mod">
          <ac:chgData name="Hoai Thuong Nguyen Le" userId="40422bc284eb47a5" providerId="LiveId" clId="{F7C7A40B-3DFB-48C2-80D4-D11E690987DE}" dt="2021-09-06T07:06:38.016" v="828" actId="14100"/>
          <ac:spMkLst>
            <pc:docMk/>
            <pc:sldMk cId="1996270438" sldId="453"/>
            <ac:spMk id="35" creationId="{7E1D9F83-C174-4807-99D9-EEBA1FB8FC37}"/>
          </ac:spMkLst>
        </pc:spChg>
        <pc:spChg chg="add mod">
          <ac:chgData name="Hoai Thuong Nguyen Le" userId="40422bc284eb47a5" providerId="LiveId" clId="{F7C7A40B-3DFB-48C2-80D4-D11E690987DE}" dt="2021-09-06T07:06:00.848" v="804" actId="1076"/>
          <ac:spMkLst>
            <pc:docMk/>
            <pc:sldMk cId="1996270438" sldId="453"/>
            <ac:spMk id="41" creationId="{7F20576D-C63D-4BAD-8C02-D741AC3C3188}"/>
          </ac:spMkLst>
        </pc:spChg>
        <pc:spChg chg="add mod">
          <ac:chgData name="Hoai Thuong Nguyen Le" userId="40422bc284eb47a5" providerId="LiveId" clId="{F7C7A40B-3DFB-48C2-80D4-D11E690987DE}" dt="2021-09-06T07:06:31.703" v="827" actId="1076"/>
          <ac:spMkLst>
            <pc:docMk/>
            <pc:sldMk cId="1996270438" sldId="453"/>
            <ac:spMk id="42" creationId="{3130E174-A036-46D0-A0EB-44B46F1C081B}"/>
          </ac:spMkLst>
        </pc:spChg>
        <pc:spChg chg="add mod">
          <ac:chgData name="Hoai Thuong Nguyen Le" userId="40422bc284eb47a5" providerId="LiveId" clId="{F7C7A40B-3DFB-48C2-80D4-D11E690987DE}" dt="2021-09-06T07:06:58.760" v="830" actId="1076"/>
          <ac:spMkLst>
            <pc:docMk/>
            <pc:sldMk cId="1996270438" sldId="453"/>
            <ac:spMk id="43" creationId="{77208BD4-39F1-4DCB-8F61-F8810B25EAD0}"/>
          </ac:spMkLst>
        </pc:sp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15" creationId="{A797F71F-3EF9-4523-B599-ABEB186F5CF1}"/>
          </ac:cxnSpMkLst>
        </pc:cxn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16" creationId="{B3A5A4D6-B17E-4CFE-8D42-E14B765E41A4}"/>
          </ac:cxnSpMkLst>
        </pc:cxn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20" creationId="{CE69A85C-7C7F-4787-9A06-B678DF2AE78D}"/>
          </ac:cxnSpMkLst>
        </pc:cxnChg>
        <pc:cxnChg chg="add mod">
          <ac:chgData name="Hoai Thuong Nguyen Le" userId="40422bc284eb47a5" providerId="LiveId" clId="{F7C7A40B-3DFB-48C2-80D4-D11E690987DE}" dt="2021-09-06T07:06:05.682" v="805" actId="14100"/>
          <ac:cxnSpMkLst>
            <pc:docMk/>
            <pc:sldMk cId="1996270438" sldId="453"/>
            <ac:cxnSpMk id="36" creationId="{F92DE461-C841-4386-92D2-169C3E50B572}"/>
          </ac:cxnSpMkLst>
        </pc:cxn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37" creationId="{B3C65305-66C9-4142-9B97-204125C9E82C}"/>
          </ac:cxnSpMkLst>
        </pc:cxn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38" creationId="{9B6BD306-E086-44EC-ADAB-BE41E86AD206}"/>
          </ac:cxnSpMkLst>
        </pc:cxn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39" creationId="{70120FD9-3F70-4DA2-90CC-541AE72CF961}"/>
          </ac:cxnSpMkLst>
        </pc:cxnChg>
        <pc:cxnChg chg="add mod">
          <ac:chgData name="Hoai Thuong Nguyen Le" userId="40422bc284eb47a5" providerId="LiveId" clId="{F7C7A40B-3DFB-48C2-80D4-D11E690987DE}" dt="2021-09-06T07:02:59.124" v="739"/>
          <ac:cxnSpMkLst>
            <pc:docMk/>
            <pc:sldMk cId="1996270438" sldId="453"/>
            <ac:cxnSpMk id="40" creationId="{F3468DF1-CF67-4450-8FAA-FF51B67EC271}"/>
          </ac:cxnSpMkLst>
        </pc:cxnChg>
      </pc:sldChg>
      <pc:sldChg chg="addSp modSp mod modTransition modAnim">
        <pc:chgData name="Hoai Thuong Nguyen Le" userId="40422bc284eb47a5" providerId="LiveId" clId="{F7C7A40B-3DFB-48C2-80D4-D11E690987DE}" dt="2021-09-06T08:35:32.894" v="3162"/>
        <pc:sldMkLst>
          <pc:docMk/>
          <pc:sldMk cId="952115202" sldId="454"/>
        </pc:sldMkLst>
        <pc:spChg chg="add mod">
          <ac:chgData name="Hoai Thuong Nguyen Le" userId="40422bc284eb47a5" providerId="LiveId" clId="{F7C7A40B-3DFB-48C2-80D4-D11E690987DE}" dt="2021-09-06T08:29:56.918" v="2882"/>
          <ac:spMkLst>
            <pc:docMk/>
            <pc:sldMk cId="952115202" sldId="454"/>
            <ac:spMk id="2" creationId="{AB2300A9-B560-4501-9426-680D781F389F}"/>
          </ac:spMkLst>
        </pc:spChg>
        <pc:spChg chg="add mod">
          <ac:chgData name="Hoai Thuong Nguyen Le" userId="40422bc284eb47a5" providerId="LiveId" clId="{F7C7A40B-3DFB-48C2-80D4-D11E690987DE}" dt="2021-09-06T08:31:08.919" v="2908"/>
          <ac:spMkLst>
            <pc:docMk/>
            <pc:sldMk cId="952115202" sldId="454"/>
            <ac:spMk id="3" creationId="{7A642797-6024-45C5-A0DE-C16566115793}"/>
          </ac:spMkLst>
        </pc:spChg>
        <pc:spChg chg="add mod">
          <ac:chgData name="Hoai Thuong Nguyen Le" userId="40422bc284eb47a5" providerId="LiveId" clId="{F7C7A40B-3DFB-48C2-80D4-D11E690987DE}" dt="2021-09-06T08:30:04.066" v="2883"/>
          <ac:spMkLst>
            <pc:docMk/>
            <pc:sldMk cId="952115202" sldId="454"/>
            <ac:spMk id="4" creationId="{E59710F5-EFB3-48F2-B1CA-690B850D62B5}"/>
          </ac:spMkLst>
        </pc:spChg>
        <pc:spChg chg="add mod">
          <ac:chgData name="Hoai Thuong Nguyen Le" userId="40422bc284eb47a5" providerId="LiveId" clId="{F7C7A40B-3DFB-48C2-80D4-D11E690987DE}" dt="2021-09-06T08:30:10.835" v="2884"/>
          <ac:spMkLst>
            <pc:docMk/>
            <pc:sldMk cId="952115202" sldId="454"/>
            <ac:spMk id="5" creationId="{ABB41E88-0231-41FE-940A-FA160CB36754}"/>
          </ac:spMkLst>
        </pc:spChg>
        <pc:spChg chg="add mod">
          <ac:chgData name="Hoai Thuong Nguyen Le" userId="40422bc284eb47a5" providerId="LiveId" clId="{F7C7A40B-3DFB-48C2-80D4-D11E690987DE}" dt="2021-09-06T08:30:16.965" v="2885"/>
          <ac:spMkLst>
            <pc:docMk/>
            <pc:sldMk cId="952115202" sldId="454"/>
            <ac:spMk id="7" creationId="{E0CEAEAE-3601-4706-89B1-E4E8D8BD2A54}"/>
          </ac:spMkLst>
        </pc:spChg>
        <pc:spChg chg="add mod">
          <ac:chgData name="Hoai Thuong Nguyen Le" userId="40422bc284eb47a5" providerId="LiveId" clId="{F7C7A40B-3DFB-48C2-80D4-D11E690987DE}" dt="2021-09-06T08:30:37.677" v="2905"/>
          <ac:spMkLst>
            <pc:docMk/>
            <pc:sldMk cId="952115202" sldId="454"/>
            <ac:spMk id="8" creationId="{F5C76C77-FE57-4525-B117-9B485B75F7DA}"/>
          </ac:spMkLst>
        </pc:spChg>
        <pc:spChg chg="add mod">
          <ac:chgData name="Hoai Thuong Nguyen Le" userId="40422bc284eb47a5" providerId="LiveId" clId="{F7C7A40B-3DFB-48C2-80D4-D11E690987DE}" dt="2021-09-06T08:30:24.182" v="2886"/>
          <ac:spMkLst>
            <pc:docMk/>
            <pc:sldMk cId="952115202" sldId="454"/>
            <ac:spMk id="9" creationId="{24E949B6-EB4D-406E-88A2-975009FE6E5C}"/>
          </ac:spMkLst>
        </pc:spChg>
        <pc:spChg chg="add mod">
          <ac:chgData name="Hoai Thuong Nguyen Le" userId="40422bc284eb47a5" providerId="LiveId" clId="{F7C7A40B-3DFB-48C2-80D4-D11E690987DE}" dt="2021-09-06T08:30:43.720" v="2906"/>
          <ac:spMkLst>
            <pc:docMk/>
            <pc:sldMk cId="952115202" sldId="454"/>
            <ac:spMk id="10" creationId="{6E258ED7-CE3B-4ED5-B1C8-0F2D6DEBC166}"/>
          </ac:spMkLst>
        </pc:spChg>
        <pc:spChg chg="add mod">
          <ac:chgData name="Hoai Thuong Nguyen Le" userId="40422bc284eb47a5" providerId="LiveId" clId="{F7C7A40B-3DFB-48C2-80D4-D11E690987DE}" dt="2021-09-06T08:30:31.384" v="2887"/>
          <ac:spMkLst>
            <pc:docMk/>
            <pc:sldMk cId="952115202" sldId="454"/>
            <ac:spMk id="11" creationId="{78A949E4-31D4-4272-93BE-AB07228009CE}"/>
          </ac:spMkLst>
        </pc:spChg>
        <pc:spChg chg="add mod">
          <ac:chgData name="Hoai Thuong Nguyen Le" userId="40422bc284eb47a5" providerId="LiveId" clId="{F7C7A40B-3DFB-48C2-80D4-D11E690987DE}" dt="2021-09-06T08:31:02.206" v="2907"/>
          <ac:spMkLst>
            <pc:docMk/>
            <pc:sldMk cId="952115202" sldId="454"/>
            <ac:spMk id="12" creationId="{8B51A375-D480-4080-B4BE-1BB2B7C66322}"/>
          </ac:spMkLst>
        </pc:spChg>
      </pc:sldChg>
      <pc:sldChg chg="addSp delSp modSp mod modTransition modAnim">
        <pc:chgData name="Hoai Thuong Nguyen Le" userId="40422bc284eb47a5" providerId="LiveId" clId="{F7C7A40B-3DFB-48C2-80D4-D11E690987DE}" dt="2021-09-06T07:49:00.290" v="1816"/>
        <pc:sldMkLst>
          <pc:docMk/>
          <pc:sldMk cId="876957891" sldId="455"/>
        </pc:sldMkLst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1" creationId="{5A303E6A-1687-4396-8DB1-DD0730F2ADA1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2" creationId="{490A56F8-9287-46E1-82FD-E78CBC05F3B0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3" creationId="{DA8920EB-6617-40CB-AFD7-63D902BDDF89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4" creationId="{70C46152-DCE0-492A-915C-AC10A17663E9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5" creationId="{F2343ABE-5E40-4319-BC08-56EFDBF821AA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6" creationId="{563FC000-8EB1-424F-A1E2-0E683900886D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7" creationId="{59A12597-F554-464C-A9CC-6186AAD8863A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8" creationId="{00642885-BF67-45E0-9D43-D03328BA478E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39" creationId="{6FC71885-C172-45F7-9B70-AB5B5D56CBB7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40" creationId="{4BDAD79D-B493-4AF8-A775-50FBF4B49DC1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41" creationId="{6BA62695-9588-4529-998C-E844D3A21A5C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42" creationId="{A3F9FF16-7C04-4C73-B52B-B42866C156C5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43" creationId="{1D868546-1D9A-4ECF-BB21-22D1C8DED37A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44" creationId="{9EAE907E-DA63-434E-80F1-5035FE5BB310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45" creationId="{5B9AE26A-90A0-41C9-A45E-4B0B17A05EA1}"/>
          </ac:spMkLst>
        </pc:spChg>
        <pc:spChg chg="add mod">
          <ac:chgData name="Hoai Thuong Nguyen Le" userId="40422bc284eb47a5" providerId="LiveId" clId="{F7C7A40B-3DFB-48C2-80D4-D11E690987DE}" dt="2021-09-06T07:08:35.573" v="869"/>
          <ac:spMkLst>
            <pc:docMk/>
            <pc:sldMk cId="876957891" sldId="455"/>
            <ac:spMk id="49" creationId="{EFF49D94-AEEA-4DFF-B2EC-9EC6877FC5A8}"/>
          </ac:spMkLst>
        </pc:spChg>
        <pc:spChg chg="add mod">
          <ac:chgData name="Hoai Thuong Nguyen Le" userId="40422bc284eb47a5" providerId="LiveId" clId="{F7C7A40B-3DFB-48C2-80D4-D11E690987DE}" dt="2021-09-06T07:09:01.375" v="872" actId="20577"/>
          <ac:spMkLst>
            <pc:docMk/>
            <pc:sldMk cId="876957891" sldId="455"/>
            <ac:spMk id="52" creationId="{2A47072D-AE0C-449F-BBA3-1E7C2E246947}"/>
          </ac:spMkLst>
        </pc:spChg>
        <pc:spChg chg="add mod">
          <ac:chgData name="Hoai Thuong Nguyen Le" userId="40422bc284eb47a5" providerId="LiveId" clId="{F7C7A40B-3DFB-48C2-80D4-D11E690987DE}" dt="2021-09-06T07:08:35.573" v="869"/>
          <ac:spMkLst>
            <pc:docMk/>
            <pc:sldMk cId="876957891" sldId="455"/>
            <ac:spMk id="53" creationId="{3DFE6088-7DE7-43EC-8CA7-07B62AE8D631}"/>
          </ac:spMkLst>
        </pc:spChg>
        <pc:spChg chg="add mod">
          <ac:chgData name="Hoai Thuong Nguyen Le" userId="40422bc284eb47a5" providerId="LiveId" clId="{F7C7A40B-3DFB-48C2-80D4-D11E690987DE}" dt="2021-09-06T07:09:17.202" v="890"/>
          <ac:spMkLst>
            <pc:docMk/>
            <pc:sldMk cId="876957891" sldId="455"/>
            <ac:spMk id="54" creationId="{050ADDD7-C5FB-48FD-9F7C-45393D5743EB}"/>
          </ac:spMkLst>
        </pc:spChg>
        <pc:spChg chg="add mod">
          <ac:chgData name="Hoai Thuong Nguyen Le" userId="40422bc284eb47a5" providerId="LiveId" clId="{F7C7A40B-3DFB-48C2-80D4-D11E690987DE}" dt="2021-09-06T07:08:35.573" v="869"/>
          <ac:spMkLst>
            <pc:docMk/>
            <pc:sldMk cId="876957891" sldId="455"/>
            <ac:spMk id="56" creationId="{455A5B44-AF08-4659-8DF0-99BF370C465E}"/>
          </ac:spMkLst>
        </pc:spChg>
        <pc:spChg chg="add mod">
          <ac:chgData name="Hoai Thuong Nguyen Le" userId="40422bc284eb47a5" providerId="LiveId" clId="{F7C7A40B-3DFB-48C2-80D4-D11E690987DE}" dt="2021-09-06T07:08:35.573" v="869"/>
          <ac:spMkLst>
            <pc:docMk/>
            <pc:sldMk cId="876957891" sldId="455"/>
            <ac:spMk id="57" creationId="{04FA1011-F929-42CF-8B37-34BC6568493B}"/>
          </ac:spMkLst>
        </pc:spChg>
        <pc:spChg chg="add mod">
          <ac:chgData name="Hoai Thuong Nguyen Le" userId="40422bc284eb47a5" providerId="LiveId" clId="{F7C7A40B-3DFB-48C2-80D4-D11E690987DE}" dt="2021-09-06T07:09:44.916" v="894" actId="14100"/>
          <ac:spMkLst>
            <pc:docMk/>
            <pc:sldMk cId="876957891" sldId="455"/>
            <ac:spMk id="58" creationId="{D9769DF2-F543-4F75-A5B2-ADF66984FBFA}"/>
          </ac:spMkLst>
        </pc:spChg>
        <pc:spChg chg="add mod">
          <ac:chgData name="Hoai Thuong Nguyen Le" userId="40422bc284eb47a5" providerId="LiveId" clId="{F7C7A40B-3DFB-48C2-80D4-D11E690987DE}" dt="2021-09-06T07:09:26.963" v="891"/>
          <ac:spMkLst>
            <pc:docMk/>
            <pc:sldMk cId="876957891" sldId="455"/>
            <ac:spMk id="64" creationId="{00D1CBC7-C08E-4A4E-829D-E2329E683C16}"/>
          </ac:spMkLst>
        </pc:spChg>
        <pc:spChg chg="add mod">
          <ac:chgData name="Hoai Thuong Nguyen Le" userId="40422bc284eb47a5" providerId="LiveId" clId="{F7C7A40B-3DFB-48C2-80D4-D11E690987DE}" dt="2021-09-06T07:09:40.356" v="893" actId="1076"/>
          <ac:spMkLst>
            <pc:docMk/>
            <pc:sldMk cId="876957891" sldId="455"/>
            <ac:spMk id="65" creationId="{558F48A0-A323-4C2E-BC47-1B0BA22AC763}"/>
          </ac:spMkLst>
        </pc:spChg>
        <pc:spChg chg="add mod">
          <ac:chgData name="Hoai Thuong Nguyen Le" userId="40422bc284eb47a5" providerId="LiveId" clId="{F7C7A40B-3DFB-48C2-80D4-D11E690987DE}" dt="2021-09-06T07:09:56.839" v="912"/>
          <ac:spMkLst>
            <pc:docMk/>
            <pc:sldMk cId="876957891" sldId="455"/>
            <ac:spMk id="66" creationId="{D9DC1B23-7FB2-456C-A69A-D3E6BA5A37FB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83" creationId="{75F83D28-D1DD-485D-A3AC-887C7FCE2595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84" creationId="{6A69EABD-222C-4074-8432-0FA106AA55C4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85" creationId="{363BFDF1-2D45-403D-AD19-26508C0D4E78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86" creationId="{C363333A-BEF8-45B5-B8FD-78B81B91515A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87" creationId="{5FCEBA55-EB74-4389-84AC-5F2C0F59DD95}"/>
          </ac:spMkLst>
        </pc:spChg>
        <pc:spChg chg="del">
          <ac:chgData name="Hoai Thuong Nguyen Le" userId="40422bc284eb47a5" providerId="LiveId" clId="{F7C7A40B-3DFB-48C2-80D4-D11E690987DE}" dt="2021-09-06T07:08:00.654" v="851" actId="478"/>
          <ac:spMkLst>
            <pc:docMk/>
            <pc:sldMk cId="876957891" sldId="455"/>
            <ac:spMk id="88" creationId="{B41FDA1E-C251-4F04-85CC-2A5202940EE4}"/>
          </ac:spMkLst>
        </pc:spChg>
        <pc:grpChg chg="del">
          <ac:chgData name="Hoai Thuong Nguyen Le" userId="40422bc284eb47a5" providerId="LiveId" clId="{F7C7A40B-3DFB-48C2-80D4-D11E690987DE}" dt="2021-09-06T07:08:00.654" v="851" actId="478"/>
          <ac:grpSpMkLst>
            <pc:docMk/>
            <pc:sldMk cId="876957891" sldId="455"/>
            <ac:grpSpMk id="46" creationId="{45BA150E-3751-4090-AA0C-C2EB96B655D5}"/>
          </ac:grpSpMkLst>
        </pc:grp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50" creationId="{A9CBDD00-00F1-48EB-986A-E4714F3AFD74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51" creationId="{3F7402FE-C902-494F-856A-C918854904BA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55" creationId="{A1915F98-92C1-49F4-A3B2-9738766E67E4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59" creationId="{F9D0A654-37E1-4DA6-A05E-6BA20BDD8FB9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60" creationId="{02AB9860-F734-45C1-AC62-452133485895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61" creationId="{84A82227-BF10-42D2-89B7-233935A10AEE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62" creationId="{D6A9E141-A239-49A6-B735-907369085667}"/>
          </ac:cxnSpMkLst>
        </pc:cxnChg>
        <pc:cxnChg chg="add mod">
          <ac:chgData name="Hoai Thuong Nguyen Le" userId="40422bc284eb47a5" providerId="LiveId" clId="{F7C7A40B-3DFB-48C2-80D4-D11E690987DE}" dt="2021-09-06T07:08:35.573" v="869"/>
          <ac:cxnSpMkLst>
            <pc:docMk/>
            <pc:sldMk cId="876957891" sldId="455"/>
            <ac:cxnSpMk id="63" creationId="{15F34687-B288-44BF-B9AC-BD799F4FB345}"/>
          </ac:cxnSpMkLst>
        </pc:cxnChg>
      </pc:sldChg>
      <pc:sldChg chg="delSp modSp mod">
        <pc:chgData name="Hoai Thuong Nguyen Le" userId="40422bc284eb47a5" providerId="LiveId" clId="{F7C7A40B-3DFB-48C2-80D4-D11E690987DE}" dt="2021-09-06T07:58:15.521" v="2020" actId="14100"/>
        <pc:sldMkLst>
          <pc:docMk/>
          <pc:sldMk cId="2864006307" sldId="456"/>
        </pc:sldMkLst>
        <pc:spChg chg="mod">
          <ac:chgData name="Hoai Thuong Nguyen Le" userId="40422bc284eb47a5" providerId="LiveId" clId="{F7C7A40B-3DFB-48C2-80D4-D11E690987DE}" dt="2021-09-06T07:58:15.521" v="2020" actId="14100"/>
          <ac:spMkLst>
            <pc:docMk/>
            <pc:sldMk cId="2864006307" sldId="456"/>
            <ac:spMk id="5" creationId="{5D3A4DA9-81D8-46CF-910E-F92785832F67}"/>
          </ac:spMkLst>
        </pc:spChg>
        <pc:spChg chg="del">
          <ac:chgData name="Hoai Thuong Nguyen Le" userId="40422bc284eb47a5" providerId="LiveId" clId="{F7C7A40B-3DFB-48C2-80D4-D11E690987DE}" dt="2021-09-06T07:58:11.206" v="2019" actId="478"/>
          <ac:spMkLst>
            <pc:docMk/>
            <pc:sldMk cId="2864006307" sldId="456"/>
            <ac:spMk id="27" creationId="{62582070-5F1D-4A99-A21D-76BD1EA73C48}"/>
          </ac:spMkLst>
        </pc:spChg>
      </pc:sldChg>
      <pc:sldChg chg="modTransition">
        <pc:chgData name="Hoai Thuong Nguyen Le" userId="40422bc284eb47a5" providerId="LiveId" clId="{F7C7A40B-3DFB-48C2-80D4-D11E690987DE}" dt="2021-09-06T07:49:00.290" v="1816"/>
        <pc:sldMkLst>
          <pc:docMk/>
          <pc:sldMk cId="3255623890" sldId="457"/>
        </pc:sldMkLst>
      </pc:sldChg>
      <pc:sldChg chg="del">
        <pc:chgData name="Hoai Thuong Nguyen Le" userId="40422bc284eb47a5" providerId="LiveId" clId="{F7C7A40B-3DFB-48C2-80D4-D11E690987DE}" dt="2021-09-06T07:45:11.419" v="1795" actId="47"/>
        <pc:sldMkLst>
          <pc:docMk/>
          <pc:sldMk cId="1037212863" sldId="458"/>
        </pc:sldMkLst>
      </pc:sldChg>
      <pc:sldChg chg="del">
        <pc:chgData name="Hoai Thuong Nguyen Le" userId="40422bc284eb47a5" providerId="LiveId" clId="{F7C7A40B-3DFB-48C2-80D4-D11E690987DE}" dt="2021-09-06T07:45:11.419" v="1795" actId="47"/>
        <pc:sldMkLst>
          <pc:docMk/>
          <pc:sldMk cId="1083669287" sldId="459"/>
        </pc:sldMkLst>
      </pc:sldChg>
      <pc:sldChg chg="addSp delSp modSp add mod ord modTransition modAnim">
        <pc:chgData name="Hoai Thuong Nguyen Le" userId="40422bc284eb47a5" providerId="LiveId" clId="{F7C7A40B-3DFB-48C2-80D4-D11E690987DE}" dt="2021-09-06T07:49:00.290" v="1816"/>
        <pc:sldMkLst>
          <pc:docMk/>
          <pc:sldMk cId="2607767935" sldId="460"/>
        </pc:sldMkLst>
        <pc:spChg chg="mod">
          <ac:chgData name="Hoai Thuong Nguyen Le" userId="40422bc284eb47a5" providerId="LiveId" clId="{F7C7A40B-3DFB-48C2-80D4-D11E690987DE}" dt="2021-09-06T06:59:21.963" v="657" actId="14100"/>
          <ac:spMkLst>
            <pc:docMk/>
            <pc:sldMk cId="2607767935" sldId="460"/>
            <ac:spMk id="2" creationId="{FB46170C-54D6-41AA-A2C2-CE39752FC0CD}"/>
          </ac:spMkLst>
        </pc:spChg>
        <pc:spChg chg="mod">
          <ac:chgData name="Hoai Thuong Nguyen Le" userId="40422bc284eb47a5" providerId="LiveId" clId="{F7C7A40B-3DFB-48C2-80D4-D11E690987DE}" dt="2021-09-06T06:59:30.045" v="660" actId="1076"/>
          <ac:spMkLst>
            <pc:docMk/>
            <pc:sldMk cId="2607767935" sldId="460"/>
            <ac:spMk id="6" creationId="{F143BD3B-A450-4867-B68B-A924A5023822}"/>
          </ac:spMkLst>
        </pc:spChg>
        <pc:spChg chg="add del mod">
          <ac:chgData name="Hoai Thuong Nguyen Le" userId="40422bc284eb47a5" providerId="LiveId" clId="{F7C7A40B-3DFB-48C2-80D4-D11E690987DE}" dt="2021-09-06T07:00:21.995" v="682" actId="1076"/>
          <ac:spMkLst>
            <pc:docMk/>
            <pc:sldMk cId="2607767935" sldId="460"/>
            <ac:spMk id="7" creationId="{E6A90280-1AF5-46A9-8296-4C7BC4FDFB69}"/>
          </ac:spMkLst>
        </pc:spChg>
        <pc:spChg chg="mod">
          <ac:chgData name="Hoai Thuong Nguyen Le" userId="40422bc284eb47a5" providerId="LiveId" clId="{F7C7A40B-3DFB-48C2-80D4-D11E690987DE}" dt="2021-09-06T07:00:26.267" v="683" actId="14100"/>
          <ac:spMkLst>
            <pc:docMk/>
            <pc:sldMk cId="2607767935" sldId="460"/>
            <ac:spMk id="23" creationId="{5CB6F355-2C73-427B-B9D7-A83DDEDF4447}"/>
          </ac:spMkLst>
        </pc:spChg>
        <pc:spChg chg="add mod ord">
          <ac:chgData name="Hoai Thuong Nguyen Le" userId="40422bc284eb47a5" providerId="LiveId" clId="{F7C7A40B-3DFB-48C2-80D4-D11E690987DE}" dt="2021-09-06T06:59:57.219" v="662" actId="167"/>
          <ac:spMkLst>
            <pc:docMk/>
            <pc:sldMk cId="2607767935" sldId="460"/>
            <ac:spMk id="24" creationId="{31A86F03-23E4-428A-91DF-52EE725415F1}"/>
          </ac:spMkLst>
        </pc:spChg>
        <pc:spChg chg="add mod ord">
          <ac:chgData name="Hoai Thuong Nguyen Le" userId="40422bc284eb47a5" providerId="LiveId" clId="{F7C7A40B-3DFB-48C2-80D4-D11E690987DE}" dt="2021-09-06T06:59:57.219" v="662" actId="167"/>
          <ac:spMkLst>
            <pc:docMk/>
            <pc:sldMk cId="2607767935" sldId="460"/>
            <ac:spMk id="25" creationId="{A0FC728D-5126-4412-9E85-7A7667195DDC}"/>
          </ac:spMkLst>
        </pc:spChg>
        <pc:spChg chg="add mod ord">
          <ac:chgData name="Hoai Thuong Nguyen Le" userId="40422bc284eb47a5" providerId="LiveId" clId="{F7C7A40B-3DFB-48C2-80D4-D11E690987DE}" dt="2021-09-06T06:59:57.219" v="662" actId="167"/>
          <ac:spMkLst>
            <pc:docMk/>
            <pc:sldMk cId="2607767935" sldId="460"/>
            <ac:spMk id="26" creationId="{7ED66D65-CB7D-4A83-829D-7515EEF29699}"/>
          </ac:spMkLst>
        </pc:spChg>
        <pc:spChg chg="add mod ord">
          <ac:chgData name="Hoai Thuong Nguyen Le" userId="40422bc284eb47a5" providerId="LiveId" clId="{F7C7A40B-3DFB-48C2-80D4-D11E690987DE}" dt="2021-09-06T06:59:57.219" v="662" actId="167"/>
          <ac:spMkLst>
            <pc:docMk/>
            <pc:sldMk cId="2607767935" sldId="460"/>
            <ac:spMk id="30" creationId="{F74EC902-C024-4436-BE09-3CC3789E54F7}"/>
          </ac:spMkLst>
        </pc:spChg>
        <pc:spChg chg="add mod ord">
          <ac:chgData name="Hoai Thuong Nguyen Le" userId="40422bc284eb47a5" providerId="LiveId" clId="{F7C7A40B-3DFB-48C2-80D4-D11E690987DE}" dt="2021-09-06T06:59:57.219" v="662" actId="167"/>
          <ac:spMkLst>
            <pc:docMk/>
            <pc:sldMk cId="2607767935" sldId="460"/>
            <ac:spMk id="31" creationId="{31101AF0-CF97-4C29-A89C-B8E81B88B4C8}"/>
          </ac:spMkLst>
        </pc:spChg>
        <pc:spChg chg="mod">
          <ac:chgData name="Hoai Thuong Nguyen Le" userId="40422bc284eb47a5" providerId="LiveId" clId="{F7C7A40B-3DFB-48C2-80D4-D11E690987DE}" dt="2021-09-06T07:00:49.884" v="687" actId="14100"/>
          <ac:spMkLst>
            <pc:docMk/>
            <pc:sldMk cId="2607767935" sldId="460"/>
            <ac:spMk id="39" creationId="{AAA6287D-8321-4132-9399-D19F6D160941}"/>
          </ac:spMkLst>
        </pc:spChg>
        <pc:spChg chg="mod">
          <ac:chgData name="Hoai Thuong Nguyen Le" userId="40422bc284eb47a5" providerId="LiveId" clId="{F7C7A40B-3DFB-48C2-80D4-D11E690987DE}" dt="2021-09-06T07:01:47.840" v="711" actId="14100"/>
          <ac:spMkLst>
            <pc:docMk/>
            <pc:sldMk cId="2607767935" sldId="460"/>
            <ac:spMk id="40" creationId="{AE633739-75F1-45E8-9B1F-5542FBC6CC7D}"/>
          </ac:spMkLst>
        </pc:spChg>
        <pc:spChg chg="mod">
          <ac:chgData name="Hoai Thuong Nguyen Le" userId="40422bc284eb47a5" providerId="LiveId" clId="{F7C7A40B-3DFB-48C2-80D4-D11E690987DE}" dt="2021-09-06T07:01:12.133" v="690" actId="14100"/>
          <ac:spMkLst>
            <pc:docMk/>
            <pc:sldMk cId="2607767935" sldId="460"/>
            <ac:spMk id="41" creationId="{5ADFA998-A833-49B1-A1DA-185B3D9AE9BE}"/>
          </ac:spMkLst>
        </pc:spChg>
        <pc:spChg chg="mod">
          <ac:chgData name="Hoai Thuong Nguyen Le" userId="40422bc284eb47a5" providerId="LiveId" clId="{F7C7A40B-3DFB-48C2-80D4-D11E690987DE}" dt="2021-09-06T07:00:45.597" v="686" actId="1076"/>
          <ac:spMkLst>
            <pc:docMk/>
            <pc:sldMk cId="2607767935" sldId="460"/>
            <ac:spMk id="47" creationId="{ACC81588-D698-4E26-A884-439C4342503D}"/>
          </ac:spMkLst>
        </pc:spChg>
        <pc:spChg chg="mod">
          <ac:chgData name="Hoai Thuong Nguyen Le" userId="40422bc284eb47a5" providerId="LiveId" clId="{F7C7A40B-3DFB-48C2-80D4-D11E690987DE}" dt="2021-09-06T07:01:09.165" v="689" actId="1076"/>
          <ac:spMkLst>
            <pc:docMk/>
            <pc:sldMk cId="2607767935" sldId="460"/>
            <ac:spMk id="48" creationId="{9FAF0FBC-649F-48F6-A92B-6AA8A48B607E}"/>
          </ac:spMkLst>
        </pc:spChg>
        <pc:spChg chg="mod">
          <ac:chgData name="Hoai Thuong Nguyen Le" userId="40422bc284eb47a5" providerId="LiveId" clId="{F7C7A40B-3DFB-48C2-80D4-D11E690987DE}" dt="2021-09-06T07:01:28.839" v="709" actId="1076"/>
          <ac:spMkLst>
            <pc:docMk/>
            <pc:sldMk cId="2607767935" sldId="460"/>
            <ac:spMk id="49" creationId="{F47AB472-D956-44C2-8803-12505FA949A1}"/>
          </ac:spMkLst>
        </pc:spChg>
        <pc:picChg chg="add mod ord">
          <ac:chgData name="Hoai Thuong Nguyen Le" userId="40422bc284eb47a5" providerId="LiveId" clId="{F7C7A40B-3DFB-48C2-80D4-D11E690987DE}" dt="2021-09-06T06:59:57.219" v="662" actId="167"/>
          <ac:picMkLst>
            <pc:docMk/>
            <pc:sldMk cId="2607767935" sldId="460"/>
            <ac:picMk id="20" creationId="{2BF78134-D764-4359-B859-F0588AAA7FD8}"/>
          </ac:picMkLst>
        </pc:picChg>
        <pc:picChg chg="add mod ord">
          <ac:chgData name="Hoai Thuong Nguyen Le" userId="40422bc284eb47a5" providerId="LiveId" clId="{F7C7A40B-3DFB-48C2-80D4-D11E690987DE}" dt="2021-09-06T06:59:57.219" v="662" actId="167"/>
          <ac:picMkLst>
            <pc:docMk/>
            <pc:sldMk cId="2607767935" sldId="460"/>
            <ac:picMk id="22" creationId="{BF4A6610-88FF-49B7-995A-B755EB9E5832}"/>
          </ac:picMkLst>
        </pc:picChg>
        <pc:picChg chg="add mod ord">
          <ac:chgData name="Hoai Thuong Nguyen Le" userId="40422bc284eb47a5" providerId="LiveId" clId="{F7C7A40B-3DFB-48C2-80D4-D11E690987DE}" dt="2021-09-06T06:59:57.219" v="662" actId="167"/>
          <ac:picMkLst>
            <pc:docMk/>
            <pc:sldMk cId="2607767935" sldId="460"/>
            <ac:picMk id="27" creationId="{56C7FB75-1789-4C0A-92E4-83D241DF0EDA}"/>
          </ac:picMkLst>
        </pc:picChg>
        <pc:picChg chg="add mod ord">
          <ac:chgData name="Hoai Thuong Nguyen Le" userId="40422bc284eb47a5" providerId="LiveId" clId="{F7C7A40B-3DFB-48C2-80D4-D11E690987DE}" dt="2021-09-06T06:59:57.219" v="662" actId="167"/>
          <ac:picMkLst>
            <pc:docMk/>
            <pc:sldMk cId="2607767935" sldId="460"/>
            <ac:picMk id="28" creationId="{0A9FF847-1DEE-4DA8-896D-B651D22FE912}"/>
          </ac:picMkLst>
        </pc:picChg>
        <pc:picChg chg="add mod ord">
          <ac:chgData name="Hoai Thuong Nguyen Le" userId="40422bc284eb47a5" providerId="LiveId" clId="{F7C7A40B-3DFB-48C2-80D4-D11E690987DE}" dt="2021-09-06T06:59:57.219" v="662" actId="167"/>
          <ac:picMkLst>
            <pc:docMk/>
            <pc:sldMk cId="2607767935" sldId="460"/>
            <ac:picMk id="29" creationId="{3EB5EC31-81B6-4CB4-87E8-48DD7F1A34C7}"/>
          </ac:picMkLst>
        </pc:picChg>
        <pc:cxnChg chg="mod">
          <ac:chgData name="Hoai Thuong Nguyen Le" userId="40422bc284eb47a5" providerId="LiveId" clId="{F7C7A40B-3DFB-48C2-80D4-D11E690987DE}" dt="2021-09-06T07:00:49.884" v="687" actId="14100"/>
          <ac:cxnSpMkLst>
            <pc:docMk/>
            <pc:sldMk cId="2607767935" sldId="460"/>
            <ac:cxnSpMk id="42" creationId="{F2F26094-33CD-42D0-A4F0-E3A8DDCAF85D}"/>
          </ac:cxnSpMkLst>
        </pc:cxnChg>
      </pc:sldChg>
      <pc:sldChg chg="add ord modAnim">
        <pc:chgData name="Hoai Thuong Nguyen Le" userId="40422bc284eb47a5" providerId="LiveId" clId="{F7C7A40B-3DFB-48C2-80D4-D11E690987DE}" dt="2021-09-06T08:05:11.480" v="2068"/>
        <pc:sldMkLst>
          <pc:docMk/>
          <pc:sldMk cId="341028773" sldId="461"/>
        </pc:sldMkLst>
      </pc:sldChg>
      <pc:sldMasterChg chg="addSp delSp modSp mod modSldLayout">
        <pc:chgData name="Hoai Thuong Nguyen Le" userId="40422bc284eb47a5" providerId="LiveId" clId="{F7C7A40B-3DFB-48C2-80D4-D11E690987DE}" dt="2021-09-06T08:35:57.411" v="3179"/>
        <pc:sldMasterMkLst>
          <pc:docMk/>
          <pc:sldMasterMk cId="383319713" sldId="2147483648"/>
        </pc:sldMasterMkLst>
        <pc:spChg chg="add del mod modVis">
          <ac:chgData name="Hoai Thuong Nguyen Le" userId="40422bc284eb47a5" providerId="LiveId" clId="{F7C7A40B-3DFB-48C2-80D4-D11E690987DE}" dt="2021-09-06T06:35:44.001" v="26"/>
          <ac:spMkLst>
            <pc:docMk/>
            <pc:sldMasterMk cId="383319713" sldId="2147483648"/>
            <ac:spMk id="2" creationId="{AF87422B-C861-468A-AD2D-6D8326BB242B}"/>
          </ac:spMkLst>
        </pc:spChg>
        <pc:spChg chg="add del mod modVis">
          <ac:chgData name="Hoai Thuong Nguyen Le" userId="40422bc284eb47a5" providerId="LiveId" clId="{F7C7A40B-3DFB-48C2-80D4-D11E690987DE}" dt="2021-09-06T06:36:39.189" v="81"/>
          <ac:spMkLst>
            <pc:docMk/>
            <pc:sldMasterMk cId="383319713" sldId="2147483648"/>
            <ac:spMk id="3" creationId="{6D846A2E-9A3E-419F-ABCB-531A579D6CCF}"/>
          </ac:spMkLst>
        </pc:spChg>
        <pc:spChg chg="add del mod modVis">
          <ac:chgData name="Hoai Thuong Nguyen Le" userId="40422bc284eb47a5" providerId="LiveId" clId="{F7C7A40B-3DFB-48C2-80D4-D11E690987DE}" dt="2021-09-06T06:37:29.882" v="111"/>
          <ac:spMkLst>
            <pc:docMk/>
            <pc:sldMasterMk cId="383319713" sldId="2147483648"/>
            <ac:spMk id="4" creationId="{7434F54C-ED8D-4E54-AB41-C489478E1BCF}"/>
          </ac:spMkLst>
        </pc:spChg>
        <pc:spChg chg="add del mod modVis">
          <ac:chgData name="Hoai Thuong Nguyen Le" userId="40422bc284eb47a5" providerId="LiveId" clId="{F7C7A40B-3DFB-48C2-80D4-D11E690987DE}" dt="2021-09-06T06:38:29.717" v="130"/>
          <ac:spMkLst>
            <pc:docMk/>
            <pc:sldMasterMk cId="383319713" sldId="2147483648"/>
            <ac:spMk id="5" creationId="{12A888B3-A2BF-4CB5-8695-A409B3FFAC33}"/>
          </ac:spMkLst>
        </pc:spChg>
        <pc:spChg chg="add del mod modVis">
          <ac:chgData name="Hoai Thuong Nguyen Le" userId="40422bc284eb47a5" providerId="LiveId" clId="{F7C7A40B-3DFB-48C2-80D4-D11E690987DE}" dt="2021-09-06T06:40:10.820" v="186"/>
          <ac:spMkLst>
            <pc:docMk/>
            <pc:sldMasterMk cId="383319713" sldId="2147483648"/>
            <ac:spMk id="6" creationId="{2E8E9317-023E-4958-B242-FDDC465FF508}"/>
          </ac:spMkLst>
        </pc:spChg>
        <pc:spChg chg="add del mod">
          <ac:chgData name="Hoai Thuong Nguyen Le" userId="40422bc284eb47a5" providerId="LiveId" clId="{F7C7A40B-3DFB-48C2-80D4-D11E690987DE}" dt="2021-09-06T06:39:24.530" v="175"/>
          <ac:spMkLst>
            <pc:docMk/>
            <pc:sldMasterMk cId="383319713" sldId="2147483648"/>
            <ac:spMk id="7" creationId="{61A1BE07-CE6D-4CE4-9B8E-22C4718A4928}"/>
          </ac:spMkLst>
        </pc:spChg>
        <pc:spChg chg="add del mod modVis">
          <ac:chgData name="Hoai Thuong Nguyen Le" userId="40422bc284eb47a5" providerId="LiveId" clId="{F7C7A40B-3DFB-48C2-80D4-D11E690987DE}" dt="2021-09-06T06:41:05.426" v="210"/>
          <ac:spMkLst>
            <pc:docMk/>
            <pc:sldMasterMk cId="383319713" sldId="2147483648"/>
            <ac:spMk id="8" creationId="{2E636A49-4297-42CB-A8E2-AE698D91237E}"/>
          </ac:spMkLst>
        </pc:spChg>
        <pc:spChg chg="add del mod modVis">
          <ac:chgData name="Hoai Thuong Nguyen Le" userId="40422bc284eb47a5" providerId="LiveId" clId="{F7C7A40B-3DFB-48C2-80D4-D11E690987DE}" dt="2021-09-06T06:42:04.529" v="234"/>
          <ac:spMkLst>
            <pc:docMk/>
            <pc:sldMasterMk cId="383319713" sldId="2147483648"/>
            <ac:spMk id="9" creationId="{46501EF7-0A38-4B59-8893-9F7487412E36}"/>
          </ac:spMkLst>
        </pc:spChg>
        <pc:spChg chg="add del mod modVis">
          <ac:chgData name="Hoai Thuong Nguyen Le" userId="40422bc284eb47a5" providerId="LiveId" clId="{F7C7A40B-3DFB-48C2-80D4-D11E690987DE}" dt="2021-09-06T06:43:00.696" v="253"/>
          <ac:spMkLst>
            <pc:docMk/>
            <pc:sldMasterMk cId="383319713" sldId="2147483648"/>
            <ac:spMk id="10" creationId="{C3EAB40F-C4AA-4392-8DE2-A13DDE37AA44}"/>
          </ac:spMkLst>
        </pc:spChg>
        <pc:spChg chg="add del mod modVis">
          <ac:chgData name="Hoai Thuong Nguyen Le" userId="40422bc284eb47a5" providerId="LiveId" clId="{F7C7A40B-3DFB-48C2-80D4-D11E690987DE}" dt="2021-09-06T06:43:57.355" v="284"/>
          <ac:spMkLst>
            <pc:docMk/>
            <pc:sldMasterMk cId="383319713" sldId="2147483648"/>
            <ac:spMk id="11" creationId="{7A67FBFE-A4D9-499C-877B-A2D94409CC38}"/>
          </ac:spMkLst>
        </pc:spChg>
        <pc:spChg chg="add del mod modVis">
          <ac:chgData name="Hoai Thuong Nguyen Le" userId="40422bc284eb47a5" providerId="LiveId" clId="{F7C7A40B-3DFB-48C2-80D4-D11E690987DE}" dt="2021-09-06T06:44:50.736" v="303"/>
          <ac:spMkLst>
            <pc:docMk/>
            <pc:sldMasterMk cId="383319713" sldId="2147483648"/>
            <ac:spMk id="12" creationId="{FECB5537-2BB3-4B36-98CA-120D46807356}"/>
          </ac:spMkLst>
        </pc:spChg>
        <pc:spChg chg="add del mod modVis">
          <ac:chgData name="Hoai Thuong Nguyen Le" userId="40422bc284eb47a5" providerId="LiveId" clId="{F7C7A40B-3DFB-48C2-80D4-D11E690987DE}" dt="2021-09-06T06:45:43.218" v="327"/>
          <ac:spMkLst>
            <pc:docMk/>
            <pc:sldMasterMk cId="383319713" sldId="2147483648"/>
            <ac:spMk id="13" creationId="{3F2898ED-1B93-406C-A8A2-612D40AA281C}"/>
          </ac:spMkLst>
        </pc:spChg>
        <pc:spChg chg="add del mod modVis">
          <ac:chgData name="Hoai Thuong Nguyen Le" userId="40422bc284eb47a5" providerId="LiveId" clId="{F7C7A40B-3DFB-48C2-80D4-D11E690987DE}" dt="2021-09-06T06:46:34.570" v="351"/>
          <ac:spMkLst>
            <pc:docMk/>
            <pc:sldMasterMk cId="383319713" sldId="2147483648"/>
            <ac:spMk id="14" creationId="{8C2C675C-1C41-49EE-B977-E7E34817FE16}"/>
          </ac:spMkLst>
        </pc:spChg>
        <pc:spChg chg="add del mod modVis">
          <ac:chgData name="Hoai Thuong Nguyen Le" userId="40422bc284eb47a5" providerId="LiveId" clId="{F7C7A40B-3DFB-48C2-80D4-D11E690987DE}" dt="2021-09-06T06:47:24.820" v="374"/>
          <ac:spMkLst>
            <pc:docMk/>
            <pc:sldMasterMk cId="383319713" sldId="2147483648"/>
            <ac:spMk id="15" creationId="{24D08E15-B8F1-454B-803C-8B1BD14C86F7}"/>
          </ac:spMkLst>
        </pc:spChg>
        <pc:spChg chg="add del mod modVis">
          <ac:chgData name="Hoai Thuong Nguyen Le" userId="40422bc284eb47a5" providerId="LiveId" clId="{F7C7A40B-3DFB-48C2-80D4-D11E690987DE}" dt="2021-09-06T06:48:22.500" v="395"/>
          <ac:spMkLst>
            <pc:docMk/>
            <pc:sldMasterMk cId="383319713" sldId="2147483648"/>
            <ac:spMk id="16" creationId="{E32290D0-1EE9-40DD-B388-18CCF7CAB8D8}"/>
          </ac:spMkLst>
        </pc:spChg>
        <pc:spChg chg="add del mod modVis">
          <ac:chgData name="Hoai Thuong Nguyen Le" userId="40422bc284eb47a5" providerId="LiveId" clId="{F7C7A40B-3DFB-48C2-80D4-D11E690987DE}" dt="2021-09-06T06:49:51.437" v="422"/>
          <ac:spMkLst>
            <pc:docMk/>
            <pc:sldMasterMk cId="383319713" sldId="2147483648"/>
            <ac:spMk id="17" creationId="{5027BAA5-88B7-4CA6-9009-7640173B8410}"/>
          </ac:spMkLst>
        </pc:spChg>
        <pc:spChg chg="add del mod modVis">
          <ac:chgData name="Hoai Thuong Nguyen Le" userId="40422bc284eb47a5" providerId="LiveId" clId="{F7C7A40B-3DFB-48C2-80D4-D11E690987DE}" dt="2021-09-06T06:50:48.408" v="448"/>
          <ac:spMkLst>
            <pc:docMk/>
            <pc:sldMasterMk cId="383319713" sldId="2147483648"/>
            <ac:spMk id="18" creationId="{EC5126A0-9716-4356-839E-2ED095130E78}"/>
          </ac:spMkLst>
        </pc:spChg>
        <pc:spChg chg="add del mod modVis">
          <ac:chgData name="Hoai Thuong Nguyen Le" userId="40422bc284eb47a5" providerId="LiveId" clId="{F7C7A40B-3DFB-48C2-80D4-D11E690987DE}" dt="2021-09-06T06:51:40.794" v="473"/>
          <ac:spMkLst>
            <pc:docMk/>
            <pc:sldMasterMk cId="383319713" sldId="2147483648"/>
            <ac:spMk id="19" creationId="{E55B2D0A-00AA-4EFB-B668-BA2AA967EC1C}"/>
          </ac:spMkLst>
        </pc:spChg>
        <pc:spChg chg="add del mod modVis">
          <ac:chgData name="Hoai Thuong Nguyen Le" userId="40422bc284eb47a5" providerId="LiveId" clId="{F7C7A40B-3DFB-48C2-80D4-D11E690987DE}" dt="2021-09-06T06:52:32.579" v="492"/>
          <ac:spMkLst>
            <pc:docMk/>
            <pc:sldMasterMk cId="383319713" sldId="2147483648"/>
            <ac:spMk id="20" creationId="{CF7790C9-89A9-4CB2-B8EF-E0A154736627}"/>
          </ac:spMkLst>
        </pc:spChg>
        <pc:spChg chg="add del mod modVis">
          <ac:chgData name="Hoai Thuong Nguyen Le" userId="40422bc284eb47a5" providerId="LiveId" clId="{F7C7A40B-3DFB-48C2-80D4-D11E690987DE}" dt="2021-09-06T06:53:28.832" v="532"/>
          <ac:spMkLst>
            <pc:docMk/>
            <pc:sldMasterMk cId="383319713" sldId="2147483648"/>
            <ac:spMk id="21" creationId="{308EE30A-D335-4634-A777-A97217338FFD}"/>
          </ac:spMkLst>
        </pc:spChg>
        <pc:spChg chg="add del mod modVis">
          <ac:chgData name="Hoai Thuong Nguyen Le" userId="40422bc284eb47a5" providerId="LiveId" clId="{F7C7A40B-3DFB-48C2-80D4-D11E690987DE}" dt="2021-09-06T06:55:40.404" v="559"/>
          <ac:spMkLst>
            <pc:docMk/>
            <pc:sldMasterMk cId="383319713" sldId="2147483648"/>
            <ac:spMk id="22" creationId="{9FED80C5-6E7C-43C3-9A24-5B68591348CF}"/>
          </ac:spMkLst>
        </pc:spChg>
        <pc:spChg chg="add del mod modVis">
          <ac:chgData name="Hoai Thuong Nguyen Le" userId="40422bc284eb47a5" providerId="LiveId" clId="{F7C7A40B-3DFB-48C2-80D4-D11E690987DE}" dt="2021-09-06T06:56:32.441" v="589"/>
          <ac:spMkLst>
            <pc:docMk/>
            <pc:sldMasterMk cId="383319713" sldId="2147483648"/>
            <ac:spMk id="23" creationId="{49945092-1FA9-4526-8997-18422C2A9C62}"/>
          </ac:spMkLst>
        </pc:spChg>
        <pc:spChg chg="add del mod modVis">
          <ac:chgData name="Hoai Thuong Nguyen Le" userId="40422bc284eb47a5" providerId="LiveId" clId="{F7C7A40B-3DFB-48C2-80D4-D11E690987DE}" dt="2021-09-06T06:57:27.004" v="616"/>
          <ac:spMkLst>
            <pc:docMk/>
            <pc:sldMasterMk cId="383319713" sldId="2147483648"/>
            <ac:spMk id="24" creationId="{4F40E251-106B-4EB5-9F33-F0F88F2C89F7}"/>
          </ac:spMkLst>
        </pc:spChg>
        <pc:spChg chg="add del mod modVis">
          <ac:chgData name="Hoai Thuong Nguyen Le" userId="40422bc284eb47a5" providerId="LiveId" clId="{F7C7A40B-3DFB-48C2-80D4-D11E690987DE}" dt="2021-09-06T06:59:16.792" v="643"/>
          <ac:spMkLst>
            <pc:docMk/>
            <pc:sldMasterMk cId="383319713" sldId="2147483648"/>
            <ac:spMk id="25" creationId="{0C61E5BF-0BBE-4109-950B-1F3C0337CE3F}"/>
          </ac:spMkLst>
        </pc:spChg>
        <pc:spChg chg="add del mod modVis">
          <ac:chgData name="Hoai Thuong Nguyen Le" userId="40422bc284eb47a5" providerId="LiveId" clId="{F7C7A40B-3DFB-48C2-80D4-D11E690987DE}" dt="2021-09-06T07:00:15.523" v="666"/>
          <ac:spMkLst>
            <pc:docMk/>
            <pc:sldMasterMk cId="383319713" sldId="2147483648"/>
            <ac:spMk id="26" creationId="{A5A087CF-E750-4B43-B0B9-BA6F13544735}"/>
          </ac:spMkLst>
        </pc:spChg>
        <pc:spChg chg="add del mod modVis">
          <ac:chgData name="Hoai Thuong Nguyen Le" userId="40422bc284eb47a5" providerId="LiveId" clId="{F7C7A40B-3DFB-48C2-80D4-D11E690987DE}" dt="2021-09-06T07:01:12.324" v="694"/>
          <ac:spMkLst>
            <pc:docMk/>
            <pc:sldMasterMk cId="383319713" sldId="2147483648"/>
            <ac:spMk id="27" creationId="{0EA1CD0F-1125-4ADB-8E6D-038F62A7DFBE}"/>
          </ac:spMkLst>
        </pc:spChg>
        <pc:spChg chg="add del mod modVis">
          <ac:chgData name="Hoai Thuong Nguyen Le" userId="40422bc284eb47a5" providerId="LiveId" clId="{F7C7A40B-3DFB-48C2-80D4-D11E690987DE}" dt="2021-09-06T07:02:10.378" v="717"/>
          <ac:spMkLst>
            <pc:docMk/>
            <pc:sldMasterMk cId="383319713" sldId="2147483648"/>
            <ac:spMk id="28" creationId="{99337F53-2105-4C6A-8384-DFC07341145D}"/>
          </ac:spMkLst>
        </pc:spChg>
        <pc:spChg chg="add del mod modVis">
          <ac:chgData name="Hoai Thuong Nguyen Le" userId="40422bc284eb47a5" providerId="LiveId" clId="{F7C7A40B-3DFB-48C2-80D4-D11E690987DE}" dt="2021-09-06T07:03:08.854" v="743"/>
          <ac:spMkLst>
            <pc:docMk/>
            <pc:sldMasterMk cId="383319713" sldId="2147483648"/>
            <ac:spMk id="29" creationId="{5789D4A2-4966-467E-BC37-10EA6216D3FC}"/>
          </ac:spMkLst>
        </pc:spChg>
        <pc:spChg chg="add del mod modVis">
          <ac:chgData name="Hoai Thuong Nguyen Le" userId="40422bc284eb47a5" providerId="LiveId" clId="{F7C7A40B-3DFB-48C2-80D4-D11E690987DE}" dt="2021-09-06T07:04:09.534" v="765"/>
          <ac:spMkLst>
            <pc:docMk/>
            <pc:sldMasterMk cId="383319713" sldId="2147483648"/>
            <ac:spMk id="30" creationId="{4364E51F-404A-45D4-8CA1-5057DC10EE4A}"/>
          </ac:spMkLst>
        </pc:spChg>
        <pc:spChg chg="add del mod modVis">
          <ac:chgData name="Hoai Thuong Nguyen Le" userId="40422bc284eb47a5" providerId="LiveId" clId="{F7C7A40B-3DFB-48C2-80D4-D11E690987DE}" dt="2021-09-06T07:05:19.679" v="787"/>
          <ac:spMkLst>
            <pc:docMk/>
            <pc:sldMasterMk cId="383319713" sldId="2147483648"/>
            <ac:spMk id="31" creationId="{91BBB30D-02A9-4D32-AF83-73A56D7583BC}"/>
          </ac:spMkLst>
        </pc:spChg>
        <pc:spChg chg="add del mod modVis">
          <ac:chgData name="Hoai Thuong Nguyen Le" userId="40422bc284eb47a5" providerId="LiveId" clId="{F7C7A40B-3DFB-48C2-80D4-D11E690987DE}" dt="2021-09-06T07:06:19.723" v="809"/>
          <ac:spMkLst>
            <pc:docMk/>
            <pc:sldMasterMk cId="383319713" sldId="2147483648"/>
            <ac:spMk id="64" creationId="{E543FAAB-A28F-4A3B-8B1C-9BB57ACBC440}"/>
          </ac:spMkLst>
        </pc:spChg>
        <pc:spChg chg="add del mod modVis">
          <ac:chgData name="Hoai Thuong Nguyen Le" userId="40422bc284eb47a5" providerId="LiveId" clId="{F7C7A40B-3DFB-48C2-80D4-D11E690987DE}" dt="2021-09-06T07:07:13.754" v="836"/>
          <ac:spMkLst>
            <pc:docMk/>
            <pc:sldMasterMk cId="383319713" sldId="2147483648"/>
            <ac:spMk id="65" creationId="{AD0383DA-65DC-4334-A69C-B281238ADF87}"/>
          </ac:spMkLst>
        </pc:spChg>
        <pc:spChg chg="add del mod modVis">
          <ac:chgData name="Hoai Thuong Nguyen Le" userId="40422bc284eb47a5" providerId="LiveId" clId="{F7C7A40B-3DFB-48C2-80D4-D11E690987DE}" dt="2021-09-06T07:08:07.872" v="855"/>
          <ac:spMkLst>
            <pc:docMk/>
            <pc:sldMasterMk cId="383319713" sldId="2147483648"/>
            <ac:spMk id="66" creationId="{7D954436-BB04-4B00-B4FD-D7EB3D6F8706}"/>
          </ac:spMkLst>
        </pc:spChg>
        <pc:spChg chg="add del mod modVis">
          <ac:chgData name="Hoai Thuong Nguyen Le" userId="40422bc284eb47a5" providerId="LiveId" clId="{F7C7A40B-3DFB-48C2-80D4-D11E690987DE}" dt="2021-09-06T07:09:01.586" v="876"/>
          <ac:spMkLst>
            <pc:docMk/>
            <pc:sldMasterMk cId="383319713" sldId="2147483648"/>
            <ac:spMk id="67" creationId="{54D188A5-FEAA-481E-870A-5E599E4BEDD0}"/>
          </ac:spMkLst>
        </pc:spChg>
        <pc:spChg chg="add del mod modVis">
          <ac:chgData name="Hoai Thuong Nguyen Le" userId="40422bc284eb47a5" providerId="LiveId" clId="{F7C7A40B-3DFB-48C2-80D4-D11E690987DE}" dt="2021-09-06T07:09:55.843" v="898"/>
          <ac:spMkLst>
            <pc:docMk/>
            <pc:sldMasterMk cId="383319713" sldId="2147483648"/>
            <ac:spMk id="68" creationId="{8C6582A7-4ED5-4B94-ABDF-990080D84858}"/>
          </ac:spMkLst>
        </pc:spChg>
        <pc:spChg chg="add del mod modVis">
          <ac:chgData name="Hoai Thuong Nguyen Le" userId="40422bc284eb47a5" providerId="LiveId" clId="{F7C7A40B-3DFB-48C2-80D4-D11E690987DE}" dt="2021-09-06T07:11:53.114" v="954"/>
          <ac:spMkLst>
            <pc:docMk/>
            <pc:sldMasterMk cId="383319713" sldId="2147483648"/>
            <ac:spMk id="69" creationId="{0FFF101A-38A5-4EAD-B1F5-365E2C1C3953}"/>
          </ac:spMkLst>
        </pc:spChg>
        <pc:spChg chg="add del mod">
          <ac:chgData name="Hoai Thuong Nguyen Le" userId="40422bc284eb47a5" providerId="LiveId" clId="{F7C7A40B-3DFB-48C2-80D4-D11E690987DE}" dt="2021-09-06T07:11:14.753" v="942"/>
          <ac:spMkLst>
            <pc:docMk/>
            <pc:sldMasterMk cId="383319713" sldId="2147483648"/>
            <ac:spMk id="70" creationId="{62DAEB32-EAE4-4601-8003-7617CA927C78}"/>
          </ac:spMkLst>
        </pc:spChg>
        <pc:spChg chg="add del mod modVis">
          <ac:chgData name="Hoai Thuong Nguyen Le" userId="40422bc284eb47a5" providerId="LiveId" clId="{F7C7A40B-3DFB-48C2-80D4-D11E690987DE}" dt="2021-09-06T07:12:50.769" v="979"/>
          <ac:spMkLst>
            <pc:docMk/>
            <pc:sldMasterMk cId="383319713" sldId="2147483648"/>
            <ac:spMk id="71" creationId="{A236A306-E149-470F-B872-A29C11B5410B}"/>
          </ac:spMkLst>
        </pc:spChg>
        <pc:spChg chg="add del mod modVis">
          <ac:chgData name="Hoai Thuong Nguyen Le" userId="40422bc284eb47a5" providerId="LiveId" clId="{F7C7A40B-3DFB-48C2-80D4-D11E690987DE}" dt="2021-09-06T07:13:43.424" v="1005"/>
          <ac:spMkLst>
            <pc:docMk/>
            <pc:sldMasterMk cId="383319713" sldId="2147483648"/>
            <ac:spMk id="72" creationId="{6406D318-1412-44A3-9DC5-7D0138ED1A83}"/>
          </ac:spMkLst>
        </pc:spChg>
        <pc:spChg chg="add del mod modVis">
          <ac:chgData name="Hoai Thuong Nguyen Le" userId="40422bc284eb47a5" providerId="LiveId" clId="{F7C7A40B-3DFB-48C2-80D4-D11E690987DE}" dt="2021-09-06T07:14:35.316" v="1039"/>
          <ac:spMkLst>
            <pc:docMk/>
            <pc:sldMasterMk cId="383319713" sldId="2147483648"/>
            <ac:spMk id="73" creationId="{E60EB426-3523-456B-8A53-CE367146AE3E}"/>
          </ac:spMkLst>
        </pc:spChg>
        <pc:spChg chg="add del mod modVis">
          <ac:chgData name="Hoai Thuong Nguyen Le" userId="40422bc284eb47a5" providerId="LiveId" clId="{F7C7A40B-3DFB-48C2-80D4-D11E690987DE}" dt="2021-09-06T07:15:27.103" v="1060"/>
          <ac:spMkLst>
            <pc:docMk/>
            <pc:sldMasterMk cId="383319713" sldId="2147483648"/>
            <ac:spMk id="74" creationId="{7706FF6C-428E-4E0F-A826-79D945807C44}"/>
          </ac:spMkLst>
        </pc:spChg>
        <pc:spChg chg="add del mod modVis">
          <ac:chgData name="Hoai Thuong Nguyen Le" userId="40422bc284eb47a5" providerId="LiveId" clId="{F7C7A40B-3DFB-48C2-80D4-D11E690987DE}" dt="2021-09-06T07:16:21.288" v="1080"/>
          <ac:spMkLst>
            <pc:docMk/>
            <pc:sldMasterMk cId="383319713" sldId="2147483648"/>
            <ac:spMk id="75" creationId="{F458A047-EBD0-4CCF-94F5-CE7F0ED7428E}"/>
          </ac:spMkLst>
        </pc:spChg>
        <pc:spChg chg="add del mod modVis">
          <ac:chgData name="Hoai Thuong Nguyen Le" userId="40422bc284eb47a5" providerId="LiveId" clId="{F7C7A40B-3DFB-48C2-80D4-D11E690987DE}" dt="2021-09-06T07:17:12.693" v="1106"/>
          <ac:spMkLst>
            <pc:docMk/>
            <pc:sldMasterMk cId="383319713" sldId="2147483648"/>
            <ac:spMk id="76" creationId="{B49DB506-92CA-4C9B-ABC4-D6B5E7829968}"/>
          </ac:spMkLst>
        </pc:spChg>
        <pc:spChg chg="add del mod modVis">
          <ac:chgData name="Hoai Thuong Nguyen Le" userId="40422bc284eb47a5" providerId="LiveId" clId="{F7C7A40B-3DFB-48C2-80D4-D11E690987DE}" dt="2021-09-06T07:18:04.608" v="1127"/>
          <ac:spMkLst>
            <pc:docMk/>
            <pc:sldMasterMk cId="383319713" sldId="2147483648"/>
            <ac:spMk id="77" creationId="{2297CCA1-D8EA-4F60-8786-E5CD59D5802E}"/>
          </ac:spMkLst>
        </pc:spChg>
        <pc:spChg chg="add del mod modVis">
          <ac:chgData name="Hoai Thuong Nguyen Le" userId="40422bc284eb47a5" providerId="LiveId" clId="{F7C7A40B-3DFB-48C2-80D4-D11E690987DE}" dt="2021-09-06T07:18:57.574" v="1154"/>
          <ac:spMkLst>
            <pc:docMk/>
            <pc:sldMasterMk cId="383319713" sldId="2147483648"/>
            <ac:spMk id="78" creationId="{D6C84486-D4BE-4DEC-987A-95FF5B5CE041}"/>
          </ac:spMkLst>
        </pc:spChg>
        <pc:spChg chg="add del mod modVis">
          <ac:chgData name="Hoai Thuong Nguyen Le" userId="40422bc284eb47a5" providerId="LiveId" clId="{F7C7A40B-3DFB-48C2-80D4-D11E690987DE}" dt="2021-09-06T07:19:52.009" v="1176"/>
          <ac:spMkLst>
            <pc:docMk/>
            <pc:sldMasterMk cId="383319713" sldId="2147483648"/>
            <ac:spMk id="79" creationId="{2D8EB1C2-5A2D-4E59-9029-B12AD2957B79}"/>
          </ac:spMkLst>
        </pc:spChg>
        <pc:spChg chg="add del mod modVis">
          <ac:chgData name="Hoai Thuong Nguyen Le" userId="40422bc284eb47a5" providerId="LiveId" clId="{F7C7A40B-3DFB-48C2-80D4-D11E690987DE}" dt="2021-09-06T07:20:28.213" v="1194"/>
          <ac:spMkLst>
            <pc:docMk/>
            <pc:sldMasterMk cId="383319713" sldId="2147483648"/>
            <ac:spMk id="80" creationId="{58CDDB4C-C8B4-4E80-AF16-E87E67AF7935}"/>
          </ac:spMkLst>
        </pc:spChg>
        <pc:spChg chg="add del mod modVis">
          <ac:chgData name="Hoai Thuong Nguyen Le" userId="40422bc284eb47a5" providerId="LiveId" clId="{F7C7A40B-3DFB-48C2-80D4-D11E690987DE}" dt="2021-09-06T07:21:31.202" v="1213"/>
          <ac:spMkLst>
            <pc:docMk/>
            <pc:sldMasterMk cId="383319713" sldId="2147483648"/>
            <ac:spMk id="81" creationId="{65C3AE4D-96D2-486E-A446-1A6C2656946D}"/>
          </ac:spMkLst>
        </pc:spChg>
        <pc:spChg chg="add del mod modVis">
          <ac:chgData name="Hoai Thuong Nguyen Le" userId="40422bc284eb47a5" providerId="LiveId" clId="{F7C7A40B-3DFB-48C2-80D4-D11E690987DE}" dt="2021-09-06T07:22:26.021" v="1235"/>
          <ac:spMkLst>
            <pc:docMk/>
            <pc:sldMasterMk cId="383319713" sldId="2147483648"/>
            <ac:spMk id="82" creationId="{98AC1AF0-1A49-409C-BE76-A263603F534F}"/>
          </ac:spMkLst>
        </pc:spChg>
        <pc:spChg chg="add del mod modVis">
          <ac:chgData name="Hoai Thuong Nguyen Le" userId="40422bc284eb47a5" providerId="LiveId" clId="{F7C7A40B-3DFB-48C2-80D4-D11E690987DE}" dt="2021-09-06T07:23:21.727" v="1271"/>
          <ac:spMkLst>
            <pc:docMk/>
            <pc:sldMasterMk cId="383319713" sldId="2147483648"/>
            <ac:spMk id="83" creationId="{068ADFF6-FCB7-4747-B547-255B1D1B2185}"/>
          </ac:spMkLst>
        </pc:spChg>
        <pc:spChg chg="add del mod modVis">
          <ac:chgData name="Hoai Thuong Nguyen Le" userId="40422bc284eb47a5" providerId="LiveId" clId="{F7C7A40B-3DFB-48C2-80D4-D11E690987DE}" dt="2021-09-06T07:24:13.876" v="1304"/>
          <ac:spMkLst>
            <pc:docMk/>
            <pc:sldMasterMk cId="383319713" sldId="2147483648"/>
            <ac:spMk id="84" creationId="{CD69DE23-4A4F-4634-BACD-D33FF9202C75}"/>
          </ac:spMkLst>
        </pc:spChg>
        <pc:spChg chg="add del mod modVis">
          <ac:chgData name="Hoai Thuong Nguyen Le" userId="40422bc284eb47a5" providerId="LiveId" clId="{F7C7A40B-3DFB-48C2-80D4-D11E690987DE}" dt="2021-09-06T07:25:07.756" v="1326"/>
          <ac:spMkLst>
            <pc:docMk/>
            <pc:sldMasterMk cId="383319713" sldId="2147483648"/>
            <ac:spMk id="85" creationId="{E55E51D3-C034-4AF5-9657-8C844DAFCDAB}"/>
          </ac:spMkLst>
        </pc:spChg>
        <pc:spChg chg="add del mod modVis">
          <ac:chgData name="Hoai Thuong Nguyen Le" userId="40422bc284eb47a5" providerId="LiveId" clId="{F7C7A40B-3DFB-48C2-80D4-D11E690987DE}" dt="2021-09-06T07:26:01.663" v="1348"/>
          <ac:spMkLst>
            <pc:docMk/>
            <pc:sldMasterMk cId="383319713" sldId="2147483648"/>
            <ac:spMk id="86" creationId="{D53A26C0-8A26-4DC0-BD49-7E1845A2A074}"/>
          </ac:spMkLst>
        </pc:spChg>
        <pc:spChg chg="add del mod modVis">
          <ac:chgData name="Hoai Thuong Nguyen Le" userId="40422bc284eb47a5" providerId="LiveId" clId="{F7C7A40B-3DFB-48C2-80D4-D11E690987DE}" dt="2021-09-06T07:26:52.224" v="1366"/>
          <ac:spMkLst>
            <pc:docMk/>
            <pc:sldMasterMk cId="383319713" sldId="2147483648"/>
            <ac:spMk id="87" creationId="{F5A038C8-D028-44A1-83F6-BB7E2BCF0708}"/>
          </ac:spMkLst>
        </pc:spChg>
        <pc:spChg chg="add del mod modVis">
          <ac:chgData name="Hoai Thuong Nguyen Le" userId="40422bc284eb47a5" providerId="LiveId" clId="{F7C7A40B-3DFB-48C2-80D4-D11E690987DE}" dt="2021-09-06T07:27:45.787" v="1386"/>
          <ac:spMkLst>
            <pc:docMk/>
            <pc:sldMasterMk cId="383319713" sldId="2147483648"/>
            <ac:spMk id="88" creationId="{ED6D4AD4-4009-46CD-9C12-63B4BF5311D0}"/>
          </ac:spMkLst>
        </pc:spChg>
        <pc:spChg chg="add del mod modVis">
          <ac:chgData name="Hoai Thuong Nguyen Le" userId="40422bc284eb47a5" providerId="LiveId" clId="{F7C7A40B-3DFB-48C2-80D4-D11E690987DE}" dt="2021-09-06T07:28:38.442" v="1404"/>
          <ac:spMkLst>
            <pc:docMk/>
            <pc:sldMasterMk cId="383319713" sldId="2147483648"/>
            <ac:spMk id="89" creationId="{4EF02051-A77F-4580-8BB0-299CF78EB504}"/>
          </ac:spMkLst>
        </pc:spChg>
        <pc:spChg chg="add del mod modVis">
          <ac:chgData name="Hoai Thuong Nguyen Le" userId="40422bc284eb47a5" providerId="LiveId" clId="{F7C7A40B-3DFB-48C2-80D4-D11E690987DE}" dt="2021-09-06T07:29:30.883" v="1425"/>
          <ac:spMkLst>
            <pc:docMk/>
            <pc:sldMasterMk cId="383319713" sldId="2147483648"/>
            <ac:spMk id="90" creationId="{15CC0661-7CA2-4FD7-9067-A3D10A1ED0B8}"/>
          </ac:spMkLst>
        </pc:spChg>
        <pc:spChg chg="add del mod modVis">
          <ac:chgData name="Hoai Thuong Nguyen Le" userId="40422bc284eb47a5" providerId="LiveId" clId="{F7C7A40B-3DFB-48C2-80D4-D11E690987DE}" dt="2021-09-06T07:30:26.101" v="1452"/>
          <ac:spMkLst>
            <pc:docMk/>
            <pc:sldMasterMk cId="383319713" sldId="2147483648"/>
            <ac:spMk id="91" creationId="{3788E7A5-5DE5-4BFE-A4D3-5E61112B231D}"/>
          </ac:spMkLst>
        </pc:spChg>
        <pc:spChg chg="del mod modVis">
          <ac:chgData name="Hoai Thuong Nguyen Le" userId="40422bc284eb47a5" providerId="LiveId" clId="{F7C7A40B-3DFB-48C2-80D4-D11E690987DE}" dt="2021-09-06T06:34:07.760" v="5"/>
          <ac:spMkLst>
            <pc:docMk/>
            <pc:sldMasterMk cId="383319713" sldId="2147483648"/>
            <ac:spMk id="92" creationId="{8C424937-6E4F-40FB-93C4-8E2A1B762974}"/>
          </ac:spMkLst>
        </pc:spChg>
        <pc:spChg chg="add del mod modVis">
          <ac:chgData name="Hoai Thuong Nguyen Le" userId="40422bc284eb47a5" providerId="LiveId" clId="{F7C7A40B-3DFB-48C2-80D4-D11E690987DE}" dt="2021-09-06T07:31:18.995" v="1480"/>
          <ac:spMkLst>
            <pc:docMk/>
            <pc:sldMasterMk cId="383319713" sldId="2147483648"/>
            <ac:spMk id="93" creationId="{54A17FCF-C39A-4AAD-86CE-C4FE6E58F6D2}"/>
          </ac:spMkLst>
        </pc:spChg>
        <pc:spChg chg="add del mod modVis">
          <ac:chgData name="Hoai Thuong Nguyen Le" userId="40422bc284eb47a5" providerId="LiveId" clId="{F7C7A40B-3DFB-48C2-80D4-D11E690987DE}" dt="2021-09-06T07:32:11.960" v="1506"/>
          <ac:spMkLst>
            <pc:docMk/>
            <pc:sldMasterMk cId="383319713" sldId="2147483648"/>
            <ac:spMk id="94" creationId="{50D2153F-1715-4261-A272-05E0E8C83C46}"/>
          </ac:spMkLst>
        </pc:spChg>
        <pc:spChg chg="add del mod modVis">
          <ac:chgData name="Hoai Thuong Nguyen Le" userId="40422bc284eb47a5" providerId="LiveId" clId="{F7C7A40B-3DFB-48C2-80D4-D11E690987DE}" dt="2021-09-06T07:35:54.821" v="1527"/>
          <ac:spMkLst>
            <pc:docMk/>
            <pc:sldMasterMk cId="383319713" sldId="2147483648"/>
            <ac:spMk id="95" creationId="{A74BA428-5261-48E4-904F-15909F5FE6BA}"/>
          </ac:spMkLst>
        </pc:spChg>
        <pc:spChg chg="add del mod modVis">
          <ac:chgData name="Hoai Thuong Nguyen Le" userId="40422bc284eb47a5" providerId="LiveId" clId="{F7C7A40B-3DFB-48C2-80D4-D11E690987DE}" dt="2021-09-06T07:36:51.582" v="1552"/>
          <ac:spMkLst>
            <pc:docMk/>
            <pc:sldMasterMk cId="383319713" sldId="2147483648"/>
            <ac:spMk id="96" creationId="{55B1B160-722C-44C5-B6FA-678EFD9A0ABD}"/>
          </ac:spMkLst>
        </pc:spChg>
        <pc:spChg chg="add del mod modVis">
          <ac:chgData name="Hoai Thuong Nguyen Le" userId="40422bc284eb47a5" providerId="LiveId" clId="{F7C7A40B-3DFB-48C2-80D4-D11E690987DE}" dt="2021-09-06T07:37:48.671" v="1580"/>
          <ac:spMkLst>
            <pc:docMk/>
            <pc:sldMasterMk cId="383319713" sldId="2147483648"/>
            <ac:spMk id="97" creationId="{F9D6F04D-95F7-45F1-A272-477C4E1623A5}"/>
          </ac:spMkLst>
        </pc:spChg>
        <pc:spChg chg="add del mod modVis">
          <ac:chgData name="Hoai Thuong Nguyen Le" userId="40422bc284eb47a5" providerId="LiveId" clId="{F7C7A40B-3DFB-48C2-80D4-D11E690987DE}" dt="2021-09-06T07:38:41.139" v="1602"/>
          <ac:spMkLst>
            <pc:docMk/>
            <pc:sldMasterMk cId="383319713" sldId="2147483648"/>
            <ac:spMk id="98" creationId="{CFA10B00-6CF6-424B-B41B-4E0DC0C82A49}"/>
          </ac:spMkLst>
        </pc:spChg>
        <pc:spChg chg="add del mod modVis">
          <ac:chgData name="Hoai Thuong Nguyen Le" userId="40422bc284eb47a5" providerId="LiveId" clId="{F7C7A40B-3DFB-48C2-80D4-D11E690987DE}" dt="2021-09-06T07:39:33.766" v="1622"/>
          <ac:spMkLst>
            <pc:docMk/>
            <pc:sldMasterMk cId="383319713" sldId="2147483648"/>
            <ac:spMk id="99" creationId="{143312CE-61DC-42BB-8553-01EE03B038B8}"/>
          </ac:spMkLst>
        </pc:spChg>
        <pc:spChg chg="add del mod modVis">
          <ac:chgData name="Hoai Thuong Nguyen Le" userId="40422bc284eb47a5" providerId="LiveId" clId="{F7C7A40B-3DFB-48C2-80D4-D11E690987DE}" dt="2021-09-06T07:40:56.682" v="1673"/>
          <ac:spMkLst>
            <pc:docMk/>
            <pc:sldMasterMk cId="383319713" sldId="2147483648"/>
            <ac:spMk id="100" creationId="{DCFE1F4D-A15A-4615-95D8-EF2921DE5030}"/>
          </ac:spMkLst>
        </pc:spChg>
        <pc:spChg chg="add del mod">
          <ac:chgData name="Hoai Thuong Nguyen Le" userId="40422bc284eb47a5" providerId="LiveId" clId="{F7C7A40B-3DFB-48C2-80D4-D11E690987DE}" dt="2021-09-06T07:40:28.437" v="1666"/>
          <ac:spMkLst>
            <pc:docMk/>
            <pc:sldMasterMk cId="383319713" sldId="2147483648"/>
            <ac:spMk id="101" creationId="{F848520F-65DD-49D5-9A31-26C95846D9F5}"/>
          </ac:spMkLst>
        </pc:spChg>
        <pc:spChg chg="add del mod modVis">
          <ac:chgData name="Hoai Thuong Nguyen Le" userId="40422bc284eb47a5" providerId="LiveId" clId="{F7C7A40B-3DFB-48C2-80D4-D11E690987DE}" dt="2021-09-06T07:41:49.544" v="1698"/>
          <ac:spMkLst>
            <pc:docMk/>
            <pc:sldMasterMk cId="383319713" sldId="2147483648"/>
            <ac:spMk id="102" creationId="{63152AF2-B738-49AA-AEAA-8624D8C5C6B3}"/>
          </ac:spMkLst>
        </pc:spChg>
        <pc:spChg chg="add del mod modVis">
          <ac:chgData name="Hoai Thuong Nguyen Le" userId="40422bc284eb47a5" providerId="LiveId" clId="{F7C7A40B-3DFB-48C2-80D4-D11E690987DE}" dt="2021-09-06T07:42:46.375" v="1721"/>
          <ac:spMkLst>
            <pc:docMk/>
            <pc:sldMasterMk cId="383319713" sldId="2147483648"/>
            <ac:spMk id="103" creationId="{9303FCE9-92A3-4886-82E2-B159D930899E}"/>
          </ac:spMkLst>
        </pc:spChg>
        <pc:spChg chg="add del mod modVis">
          <ac:chgData name="Hoai Thuong Nguyen Le" userId="40422bc284eb47a5" providerId="LiveId" clId="{F7C7A40B-3DFB-48C2-80D4-D11E690987DE}" dt="2021-09-06T07:43:43.273" v="1756"/>
          <ac:spMkLst>
            <pc:docMk/>
            <pc:sldMasterMk cId="383319713" sldId="2147483648"/>
            <ac:spMk id="104" creationId="{6D6E498B-6CDF-4A01-89E0-B4A87AE19026}"/>
          </ac:spMkLst>
        </pc:spChg>
        <pc:spChg chg="add del mod modVis">
          <ac:chgData name="Hoai Thuong Nguyen Le" userId="40422bc284eb47a5" providerId="LiveId" clId="{F7C7A40B-3DFB-48C2-80D4-D11E690987DE}" dt="2021-09-06T07:44:35.490" v="1779"/>
          <ac:spMkLst>
            <pc:docMk/>
            <pc:sldMasterMk cId="383319713" sldId="2147483648"/>
            <ac:spMk id="105" creationId="{4054F085-3138-46D8-AF7D-A85D845431D5}"/>
          </ac:spMkLst>
        </pc:spChg>
        <pc:spChg chg="add del mod modVis">
          <ac:chgData name="Hoai Thuong Nguyen Le" userId="40422bc284eb47a5" providerId="LiveId" clId="{F7C7A40B-3DFB-48C2-80D4-D11E690987DE}" dt="2021-09-06T07:45:33.800" v="1800"/>
          <ac:spMkLst>
            <pc:docMk/>
            <pc:sldMasterMk cId="383319713" sldId="2147483648"/>
            <ac:spMk id="106" creationId="{B74EED77-47E8-46E2-AA84-B2A099816024}"/>
          </ac:spMkLst>
        </pc:spChg>
        <pc:spChg chg="add del mod modVis">
          <ac:chgData name="Hoai Thuong Nguyen Le" userId="40422bc284eb47a5" providerId="LiveId" clId="{F7C7A40B-3DFB-48C2-80D4-D11E690987DE}" dt="2021-09-06T07:49:27.737" v="1821"/>
          <ac:spMkLst>
            <pc:docMk/>
            <pc:sldMasterMk cId="383319713" sldId="2147483648"/>
            <ac:spMk id="107" creationId="{FD0A56F2-48A8-484A-A096-8A95A94706C1}"/>
          </ac:spMkLst>
        </pc:spChg>
        <pc:spChg chg="add del mod modVis">
          <ac:chgData name="Hoai Thuong Nguyen Le" userId="40422bc284eb47a5" providerId="LiveId" clId="{F7C7A40B-3DFB-48C2-80D4-D11E690987DE}" dt="2021-09-06T07:50:18.359" v="1851"/>
          <ac:spMkLst>
            <pc:docMk/>
            <pc:sldMasterMk cId="383319713" sldId="2147483648"/>
            <ac:spMk id="108" creationId="{5602F4D4-FFBA-4ECD-8A35-6CEE663031D4}"/>
          </ac:spMkLst>
        </pc:spChg>
        <pc:spChg chg="add del mod modVis">
          <ac:chgData name="Hoai Thuong Nguyen Le" userId="40422bc284eb47a5" providerId="LiveId" clId="{F7C7A40B-3DFB-48C2-80D4-D11E690987DE}" dt="2021-09-06T07:51:14.092" v="1881"/>
          <ac:spMkLst>
            <pc:docMk/>
            <pc:sldMasterMk cId="383319713" sldId="2147483648"/>
            <ac:spMk id="109" creationId="{0B8CEE2C-00E4-4E52-829C-486889BB1C98}"/>
          </ac:spMkLst>
        </pc:spChg>
        <pc:spChg chg="add del mod modVis">
          <ac:chgData name="Hoai Thuong Nguyen Le" userId="40422bc284eb47a5" providerId="LiveId" clId="{F7C7A40B-3DFB-48C2-80D4-D11E690987DE}" dt="2021-09-06T07:52:07.967" v="1901"/>
          <ac:spMkLst>
            <pc:docMk/>
            <pc:sldMasterMk cId="383319713" sldId="2147483648"/>
            <ac:spMk id="110" creationId="{4F82F46F-9827-4B51-8318-011D0373299D}"/>
          </ac:spMkLst>
        </pc:spChg>
        <pc:spChg chg="add del mod modVis">
          <ac:chgData name="Hoai Thuong Nguyen Le" userId="40422bc284eb47a5" providerId="LiveId" clId="{F7C7A40B-3DFB-48C2-80D4-D11E690987DE}" dt="2021-09-06T07:55:07.479" v="1958"/>
          <ac:spMkLst>
            <pc:docMk/>
            <pc:sldMasterMk cId="383319713" sldId="2147483648"/>
            <ac:spMk id="111" creationId="{2F7BE8C4-BDA2-4DCB-8B8C-CA583C9D28D3}"/>
          </ac:spMkLst>
        </pc:spChg>
        <pc:spChg chg="add del mod modVis">
          <ac:chgData name="Hoai Thuong Nguyen Le" userId="40422bc284eb47a5" providerId="LiveId" clId="{F7C7A40B-3DFB-48C2-80D4-D11E690987DE}" dt="2021-09-06T07:56:03.287" v="2005"/>
          <ac:spMkLst>
            <pc:docMk/>
            <pc:sldMasterMk cId="383319713" sldId="2147483648"/>
            <ac:spMk id="112" creationId="{26A18F24-EFBD-47B0-BA0E-607F4C88F1E3}"/>
          </ac:spMkLst>
        </pc:spChg>
        <pc:spChg chg="add del mod modVis">
          <ac:chgData name="Hoai Thuong Nguyen Le" userId="40422bc284eb47a5" providerId="LiveId" clId="{F7C7A40B-3DFB-48C2-80D4-D11E690987DE}" dt="2021-09-06T07:58:43.306" v="2024"/>
          <ac:spMkLst>
            <pc:docMk/>
            <pc:sldMasterMk cId="383319713" sldId="2147483648"/>
            <ac:spMk id="113" creationId="{40E4F8AF-D15C-498A-B3B0-7AECD99B657C}"/>
          </ac:spMkLst>
        </pc:spChg>
        <pc:spChg chg="add del mod modVis">
          <ac:chgData name="Hoai Thuong Nguyen Le" userId="40422bc284eb47a5" providerId="LiveId" clId="{F7C7A40B-3DFB-48C2-80D4-D11E690987DE}" dt="2021-09-06T08:04:40.205" v="2048"/>
          <ac:spMkLst>
            <pc:docMk/>
            <pc:sldMasterMk cId="383319713" sldId="2147483648"/>
            <ac:spMk id="114" creationId="{6D6A6949-3749-4540-8562-BB3A2070944F}"/>
          </ac:spMkLst>
        </pc:spChg>
        <pc:spChg chg="add del mod modVis">
          <ac:chgData name="Hoai Thuong Nguyen Le" userId="40422bc284eb47a5" providerId="LiveId" clId="{F7C7A40B-3DFB-48C2-80D4-D11E690987DE}" dt="2021-09-06T08:06:29.239" v="2077"/>
          <ac:spMkLst>
            <pc:docMk/>
            <pc:sldMasterMk cId="383319713" sldId="2147483648"/>
            <ac:spMk id="115" creationId="{7CC91307-149C-4ECD-A0B5-A38E1AB9BFDD}"/>
          </ac:spMkLst>
        </pc:spChg>
        <pc:spChg chg="add del mod modVis">
          <ac:chgData name="Hoai Thuong Nguyen Le" userId="40422bc284eb47a5" providerId="LiveId" clId="{F7C7A40B-3DFB-48C2-80D4-D11E690987DE}" dt="2021-09-06T08:08:17.247" v="2107"/>
          <ac:spMkLst>
            <pc:docMk/>
            <pc:sldMasterMk cId="383319713" sldId="2147483648"/>
            <ac:spMk id="116" creationId="{EB4904DF-3142-41F6-8F8C-C612584A9152}"/>
          </ac:spMkLst>
        </pc:spChg>
        <pc:spChg chg="add del mod modVis">
          <ac:chgData name="Hoai Thuong Nguyen Le" userId="40422bc284eb47a5" providerId="LiveId" clId="{F7C7A40B-3DFB-48C2-80D4-D11E690987DE}" dt="2021-09-06T08:09:08.143" v="2135"/>
          <ac:spMkLst>
            <pc:docMk/>
            <pc:sldMasterMk cId="383319713" sldId="2147483648"/>
            <ac:spMk id="117" creationId="{6681F6A9-E6DE-4025-9A67-42A728AFBDFA}"/>
          </ac:spMkLst>
        </pc:spChg>
        <pc:spChg chg="add del mod modVis">
          <ac:chgData name="Hoai Thuong Nguyen Le" userId="40422bc284eb47a5" providerId="LiveId" clId="{F7C7A40B-3DFB-48C2-80D4-D11E690987DE}" dt="2021-09-06T08:11:27.279" v="2200"/>
          <ac:spMkLst>
            <pc:docMk/>
            <pc:sldMasterMk cId="383319713" sldId="2147483648"/>
            <ac:spMk id="118" creationId="{DC5452F8-849F-4688-A614-E1DFB2CEF8F3}"/>
          </ac:spMkLst>
        </pc:spChg>
        <pc:spChg chg="add del mod">
          <ac:chgData name="Hoai Thuong Nguyen Le" userId="40422bc284eb47a5" providerId="LiveId" clId="{F7C7A40B-3DFB-48C2-80D4-D11E690987DE}" dt="2021-09-06T08:10:00.261" v="2185"/>
          <ac:spMkLst>
            <pc:docMk/>
            <pc:sldMasterMk cId="383319713" sldId="2147483648"/>
            <ac:spMk id="119" creationId="{660181E4-ABFC-46F6-9BB0-41927CB78645}"/>
          </ac:spMkLst>
        </pc:spChg>
        <pc:spChg chg="add del mod modVis">
          <ac:chgData name="Hoai Thuong Nguyen Le" userId="40422bc284eb47a5" providerId="LiveId" clId="{F7C7A40B-3DFB-48C2-80D4-D11E690987DE}" dt="2021-09-06T08:12:25.245" v="2222"/>
          <ac:spMkLst>
            <pc:docMk/>
            <pc:sldMasterMk cId="383319713" sldId="2147483648"/>
            <ac:spMk id="120" creationId="{F3C3CF37-093F-4E24-8A21-0107C027709B}"/>
          </ac:spMkLst>
        </pc:spChg>
        <pc:spChg chg="add del mod modVis">
          <ac:chgData name="Hoai Thuong Nguyen Le" userId="40422bc284eb47a5" providerId="LiveId" clId="{F7C7A40B-3DFB-48C2-80D4-D11E690987DE}" dt="2021-09-06T08:13:16.045" v="2315"/>
          <ac:spMkLst>
            <pc:docMk/>
            <pc:sldMasterMk cId="383319713" sldId="2147483648"/>
            <ac:spMk id="121" creationId="{73F3D6C9-B0EF-491B-B01D-638197B87F23}"/>
          </ac:spMkLst>
        </pc:spChg>
        <pc:spChg chg="add del mod modVis">
          <ac:chgData name="Hoai Thuong Nguyen Le" userId="40422bc284eb47a5" providerId="LiveId" clId="{F7C7A40B-3DFB-48C2-80D4-D11E690987DE}" dt="2021-09-06T08:14:05.679" v="2435"/>
          <ac:spMkLst>
            <pc:docMk/>
            <pc:sldMasterMk cId="383319713" sldId="2147483648"/>
            <ac:spMk id="122" creationId="{811FF262-5726-44B7-A9DB-E424985FDE22}"/>
          </ac:spMkLst>
        </pc:spChg>
        <pc:spChg chg="add del mod modVis">
          <ac:chgData name="Hoai Thuong Nguyen Le" userId="40422bc284eb47a5" providerId="LiveId" clId="{F7C7A40B-3DFB-48C2-80D4-D11E690987DE}" dt="2021-09-06T08:14:57.221" v="2453"/>
          <ac:spMkLst>
            <pc:docMk/>
            <pc:sldMasterMk cId="383319713" sldId="2147483648"/>
            <ac:spMk id="123" creationId="{35D2956A-0D40-444B-8682-9B6BE6CC3EA5}"/>
          </ac:spMkLst>
        </pc:spChg>
        <pc:spChg chg="add del mod modVis">
          <ac:chgData name="Hoai Thuong Nguyen Le" userId="40422bc284eb47a5" providerId="LiveId" clId="{F7C7A40B-3DFB-48C2-80D4-D11E690987DE}" dt="2021-09-06T08:15:49.495" v="2474"/>
          <ac:spMkLst>
            <pc:docMk/>
            <pc:sldMasterMk cId="383319713" sldId="2147483648"/>
            <ac:spMk id="124" creationId="{8B3588B6-62B2-42F1-9FDB-CEC0BAE097BC}"/>
          </ac:spMkLst>
        </pc:spChg>
        <pc:spChg chg="add del mod modVis">
          <ac:chgData name="Hoai Thuong Nguyen Le" userId="40422bc284eb47a5" providerId="LiveId" clId="{F7C7A40B-3DFB-48C2-80D4-D11E690987DE}" dt="2021-09-06T08:16:47.072" v="2492"/>
          <ac:spMkLst>
            <pc:docMk/>
            <pc:sldMasterMk cId="383319713" sldId="2147483648"/>
            <ac:spMk id="125" creationId="{8B2B6CF7-72FB-4C01-85AE-9A06C51F98B7}"/>
          </ac:spMkLst>
        </pc:spChg>
        <pc:spChg chg="add del mod modVis">
          <ac:chgData name="Hoai Thuong Nguyen Le" userId="40422bc284eb47a5" providerId="LiveId" clId="{F7C7A40B-3DFB-48C2-80D4-D11E690987DE}" dt="2021-09-06T08:17:33.375" v="2516"/>
          <ac:spMkLst>
            <pc:docMk/>
            <pc:sldMasterMk cId="383319713" sldId="2147483648"/>
            <ac:spMk id="126" creationId="{783960DE-5785-45A8-B70A-EEF9EDD1C26D}"/>
          </ac:spMkLst>
        </pc:spChg>
        <pc:spChg chg="add del mod modVis">
          <ac:chgData name="Hoai Thuong Nguyen Le" userId="40422bc284eb47a5" providerId="LiveId" clId="{F7C7A40B-3DFB-48C2-80D4-D11E690987DE}" dt="2021-09-06T08:18:19.887" v="2539"/>
          <ac:spMkLst>
            <pc:docMk/>
            <pc:sldMasterMk cId="383319713" sldId="2147483648"/>
            <ac:spMk id="127" creationId="{9B050925-4DFC-4780-9F4D-3F71337C7777}"/>
          </ac:spMkLst>
        </pc:spChg>
        <pc:spChg chg="add del mod modVis">
          <ac:chgData name="Hoai Thuong Nguyen Le" userId="40422bc284eb47a5" providerId="LiveId" clId="{F7C7A40B-3DFB-48C2-80D4-D11E690987DE}" dt="2021-09-06T08:19:07.456" v="2566"/>
          <ac:spMkLst>
            <pc:docMk/>
            <pc:sldMasterMk cId="383319713" sldId="2147483648"/>
            <ac:spMk id="128" creationId="{0074A1E9-840F-4A52-A444-F0AF81BB940A}"/>
          </ac:spMkLst>
        </pc:spChg>
        <pc:spChg chg="add del mod modVis">
          <ac:chgData name="Hoai Thuong Nguyen Le" userId="40422bc284eb47a5" providerId="LiveId" clId="{F7C7A40B-3DFB-48C2-80D4-D11E690987DE}" dt="2021-09-06T08:19:54.163" v="2592"/>
          <ac:spMkLst>
            <pc:docMk/>
            <pc:sldMasterMk cId="383319713" sldId="2147483648"/>
            <ac:spMk id="129" creationId="{090C33E6-2995-492E-B9C6-69C13F3764B2}"/>
          </ac:spMkLst>
        </pc:spChg>
        <pc:spChg chg="add del mod modVis">
          <ac:chgData name="Hoai Thuong Nguyen Le" userId="40422bc284eb47a5" providerId="LiveId" clId="{F7C7A40B-3DFB-48C2-80D4-D11E690987DE}" dt="2021-09-06T08:20:44.790" v="2618"/>
          <ac:spMkLst>
            <pc:docMk/>
            <pc:sldMasterMk cId="383319713" sldId="2147483648"/>
            <ac:spMk id="130" creationId="{8603E350-A461-4FF4-ACDC-161275EC6AC2}"/>
          </ac:spMkLst>
        </pc:spChg>
        <pc:spChg chg="add del mod modVis">
          <ac:chgData name="Hoai Thuong Nguyen Le" userId="40422bc284eb47a5" providerId="LiveId" clId="{F7C7A40B-3DFB-48C2-80D4-D11E690987DE}" dt="2021-09-06T08:21:32.399" v="2640"/>
          <ac:spMkLst>
            <pc:docMk/>
            <pc:sldMasterMk cId="383319713" sldId="2147483648"/>
            <ac:spMk id="131" creationId="{4DB1B5EC-2F68-456F-9B52-0FDDAEDE080E}"/>
          </ac:spMkLst>
        </pc:spChg>
        <pc:spChg chg="add del mod modVis">
          <ac:chgData name="Hoai Thuong Nguyen Le" userId="40422bc284eb47a5" providerId="LiveId" clId="{F7C7A40B-3DFB-48C2-80D4-D11E690987DE}" dt="2021-09-06T08:22:20.722" v="2665"/>
          <ac:spMkLst>
            <pc:docMk/>
            <pc:sldMasterMk cId="383319713" sldId="2147483648"/>
            <ac:spMk id="132" creationId="{7E75E691-376B-4353-864F-0EFD5E272C73}"/>
          </ac:spMkLst>
        </pc:spChg>
        <pc:spChg chg="add del mod modVis">
          <ac:chgData name="Hoai Thuong Nguyen Le" userId="40422bc284eb47a5" providerId="LiveId" clId="{F7C7A40B-3DFB-48C2-80D4-D11E690987DE}" dt="2021-09-06T08:23:14.143" v="2685"/>
          <ac:spMkLst>
            <pc:docMk/>
            <pc:sldMasterMk cId="383319713" sldId="2147483648"/>
            <ac:spMk id="133" creationId="{04DC23A6-E89B-4D11-AA58-8D8E562AD14D}"/>
          </ac:spMkLst>
        </pc:spChg>
        <pc:spChg chg="add del mod modVis">
          <ac:chgData name="Hoai Thuong Nguyen Le" userId="40422bc284eb47a5" providerId="LiveId" clId="{F7C7A40B-3DFB-48C2-80D4-D11E690987DE}" dt="2021-09-06T08:24:09.640" v="2703"/>
          <ac:spMkLst>
            <pc:docMk/>
            <pc:sldMasterMk cId="383319713" sldId="2147483648"/>
            <ac:spMk id="134" creationId="{560A316C-6AA8-4BFD-8507-20E7046B3439}"/>
          </ac:spMkLst>
        </pc:spChg>
        <pc:spChg chg="add del mod modVis">
          <ac:chgData name="Hoai Thuong Nguyen Le" userId="40422bc284eb47a5" providerId="LiveId" clId="{F7C7A40B-3DFB-48C2-80D4-D11E690987DE}" dt="2021-09-06T08:25:01.973" v="2723"/>
          <ac:spMkLst>
            <pc:docMk/>
            <pc:sldMasterMk cId="383319713" sldId="2147483648"/>
            <ac:spMk id="135" creationId="{F42EE956-BC24-4AF3-8143-125BB23898C7}"/>
          </ac:spMkLst>
        </pc:spChg>
        <pc:spChg chg="add del mod modVis">
          <ac:chgData name="Hoai Thuong Nguyen Le" userId="40422bc284eb47a5" providerId="LiveId" clId="{F7C7A40B-3DFB-48C2-80D4-D11E690987DE}" dt="2021-09-06T08:25:43.876" v="2744"/>
          <ac:spMkLst>
            <pc:docMk/>
            <pc:sldMasterMk cId="383319713" sldId="2147483648"/>
            <ac:spMk id="136" creationId="{1A7161F9-16A9-4DF6-865B-AD0459C15A08}"/>
          </ac:spMkLst>
        </pc:spChg>
        <pc:spChg chg="add del mod modVis">
          <ac:chgData name="Hoai Thuong Nguyen Le" userId="40422bc284eb47a5" providerId="LiveId" clId="{F7C7A40B-3DFB-48C2-80D4-D11E690987DE}" dt="2021-09-06T08:26:30.138" v="2769"/>
          <ac:spMkLst>
            <pc:docMk/>
            <pc:sldMasterMk cId="383319713" sldId="2147483648"/>
            <ac:spMk id="137" creationId="{694DB14D-4A61-402C-B01B-8750A0BAB272}"/>
          </ac:spMkLst>
        </pc:spChg>
        <pc:spChg chg="add del mod modVis">
          <ac:chgData name="Hoai Thuong Nguyen Le" userId="40422bc284eb47a5" providerId="LiveId" clId="{F7C7A40B-3DFB-48C2-80D4-D11E690987DE}" dt="2021-09-06T08:27:15.203" v="2788"/>
          <ac:spMkLst>
            <pc:docMk/>
            <pc:sldMasterMk cId="383319713" sldId="2147483648"/>
            <ac:spMk id="138" creationId="{986E1F2F-8452-48E2-BD59-ADE532FC5097}"/>
          </ac:spMkLst>
        </pc:spChg>
        <pc:spChg chg="add del mod modVis">
          <ac:chgData name="Hoai Thuong Nguyen Le" userId="40422bc284eb47a5" providerId="LiveId" clId="{F7C7A40B-3DFB-48C2-80D4-D11E690987DE}" dt="2021-09-06T08:28:02.004" v="2814"/>
          <ac:spMkLst>
            <pc:docMk/>
            <pc:sldMasterMk cId="383319713" sldId="2147483648"/>
            <ac:spMk id="139" creationId="{68FA95C8-7907-4BF7-B6A5-230652C73A12}"/>
          </ac:spMkLst>
        </pc:spChg>
        <pc:spChg chg="add del mod modVis">
          <ac:chgData name="Hoai Thuong Nguyen Le" userId="40422bc284eb47a5" providerId="LiveId" clId="{F7C7A40B-3DFB-48C2-80D4-D11E690987DE}" dt="2021-09-06T08:28:50.210" v="2848"/>
          <ac:spMkLst>
            <pc:docMk/>
            <pc:sldMasterMk cId="383319713" sldId="2147483648"/>
            <ac:spMk id="140" creationId="{96B33A43-1ED2-48D6-86FE-68705DDBF75B}"/>
          </ac:spMkLst>
        </pc:spChg>
        <pc:spChg chg="add del mod modVis">
          <ac:chgData name="Hoai Thuong Nguyen Le" userId="40422bc284eb47a5" providerId="LiveId" clId="{F7C7A40B-3DFB-48C2-80D4-D11E690987DE}" dt="2021-09-06T08:29:43.096" v="2868"/>
          <ac:spMkLst>
            <pc:docMk/>
            <pc:sldMasterMk cId="383319713" sldId="2147483648"/>
            <ac:spMk id="141" creationId="{8EF945CC-743E-4386-9AF8-7AEFD8CE6272}"/>
          </ac:spMkLst>
        </pc:spChg>
        <pc:spChg chg="add del mod modVis">
          <ac:chgData name="Hoai Thuong Nguyen Le" userId="40422bc284eb47a5" providerId="LiveId" clId="{F7C7A40B-3DFB-48C2-80D4-D11E690987DE}" dt="2021-09-06T08:30:31.704" v="2891"/>
          <ac:spMkLst>
            <pc:docMk/>
            <pc:sldMasterMk cId="383319713" sldId="2147483648"/>
            <ac:spMk id="142" creationId="{DE3B70EC-A09B-49EC-81D7-313D86466087}"/>
          </ac:spMkLst>
        </pc:spChg>
        <pc:spChg chg="add del mod modVis">
          <ac:chgData name="Hoai Thuong Nguyen Le" userId="40422bc284eb47a5" providerId="LiveId" clId="{F7C7A40B-3DFB-48C2-80D4-D11E690987DE}" dt="2021-09-06T08:31:26.628" v="2912"/>
          <ac:spMkLst>
            <pc:docMk/>
            <pc:sldMasterMk cId="383319713" sldId="2147483648"/>
            <ac:spMk id="143" creationId="{002BD09A-F60D-487F-A2FB-F110694F2336}"/>
          </ac:spMkLst>
        </pc:spChg>
        <pc:spChg chg="add del mod modVis">
          <ac:chgData name="Hoai Thuong Nguyen Le" userId="40422bc284eb47a5" providerId="LiveId" clId="{F7C7A40B-3DFB-48C2-80D4-D11E690987DE}" dt="2021-09-06T08:32:13.484" v="3000"/>
          <ac:spMkLst>
            <pc:docMk/>
            <pc:sldMasterMk cId="383319713" sldId="2147483648"/>
            <ac:spMk id="144" creationId="{A811C73A-6196-4A0C-9078-178C89B0C882}"/>
          </ac:spMkLst>
        </pc:spChg>
        <pc:spChg chg="add del mod modVis">
          <ac:chgData name="Hoai Thuong Nguyen Le" userId="40422bc284eb47a5" providerId="LiveId" clId="{F7C7A40B-3DFB-48C2-80D4-D11E690987DE}" dt="2021-09-06T08:32:59.427" v="3076"/>
          <ac:spMkLst>
            <pc:docMk/>
            <pc:sldMasterMk cId="383319713" sldId="2147483648"/>
            <ac:spMk id="145" creationId="{D0089802-F79D-455F-8DFC-6EFE464A3E91}"/>
          </ac:spMkLst>
        </pc:spChg>
        <pc:spChg chg="add del mod modVis">
          <ac:chgData name="Hoai Thuong Nguyen Le" userId="40422bc284eb47a5" providerId="LiveId" clId="{F7C7A40B-3DFB-48C2-80D4-D11E690987DE}" dt="2021-09-06T08:33:45.139" v="3104"/>
          <ac:spMkLst>
            <pc:docMk/>
            <pc:sldMasterMk cId="383319713" sldId="2147483648"/>
            <ac:spMk id="146" creationId="{D34A619D-7BE8-4D55-89DF-7CA9692870FF}"/>
          </ac:spMkLst>
        </pc:spChg>
        <pc:spChg chg="add del mod modVis">
          <ac:chgData name="Hoai Thuong Nguyen Le" userId="40422bc284eb47a5" providerId="LiveId" clId="{F7C7A40B-3DFB-48C2-80D4-D11E690987DE}" dt="2021-09-06T08:34:36.707" v="3123"/>
          <ac:spMkLst>
            <pc:docMk/>
            <pc:sldMasterMk cId="383319713" sldId="2147483648"/>
            <ac:spMk id="147" creationId="{2D521F58-8140-45E3-92B0-C345B0AC8CC9}"/>
          </ac:spMkLst>
        </pc:spChg>
        <pc:spChg chg="add del mod modVis">
          <ac:chgData name="Hoai Thuong Nguyen Le" userId="40422bc284eb47a5" providerId="LiveId" clId="{F7C7A40B-3DFB-48C2-80D4-D11E690987DE}" dt="2021-09-06T08:35:29.586" v="3148"/>
          <ac:spMkLst>
            <pc:docMk/>
            <pc:sldMasterMk cId="383319713" sldId="2147483648"/>
            <ac:spMk id="148" creationId="{DBBF64E2-1788-4107-8602-4D70A33FD79E}"/>
          </ac:spMkLst>
        </pc:spChg>
        <pc:spChg chg="add del mod modVis">
          <ac:chgData name="Hoai Thuong Nguyen Le" userId="40422bc284eb47a5" providerId="LiveId" clId="{F7C7A40B-3DFB-48C2-80D4-D11E690987DE}" dt="2021-09-06T08:35:57.385" v="3166"/>
          <ac:spMkLst>
            <pc:docMk/>
            <pc:sldMasterMk cId="383319713" sldId="2147483648"/>
            <ac:spMk id="149" creationId="{5582CF44-0543-45D0-90E4-1E0B86F456C3}"/>
          </ac:spMkLst>
        </pc:spChg>
        <pc:spChg chg="add mod">
          <ac:chgData name="Hoai Thuong Nguyen Le" userId="40422bc284eb47a5" providerId="LiveId" clId="{F7C7A40B-3DFB-48C2-80D4-D11E690987DE}" dt="2021-09-06T08:35:57.411" v="3179"/>
          <ac:spMkLst>
            <pc:docMk/>
            <pc:sldMasterMk cId="383319713" sldId="2147483648"/>
            <ac:spMk id="150" creationId="{E32D15D9-A94A-4A04-AFD5-86CD7DBC5F5F}"/>
          </ac:spMkLst>
        </pc:spChg>
        <pc:sldLayoutChg chg="delSp mod">
          <pc:chgData name="Hoai Thuong Nguyen Le" userId="40422bc284eb47a5" providerId="LiveId" clId="{F7C7A40B-3DFB-48C2-80D4-D11E690987DE}" dt="2021-09-06T07:22:27.362" v="1249" actId="478"/>
          <pc:sldLayoutMkLst>
            <pc:docMk/>
            <pc:sldMasterMk cId="383319713" sldId="2147483648"/>
            <pc:sldLayoutMk cId="1127767358" sldId="2147483691"/>
          </pc:sldLayoutMkLst>
          <pc:spChg chg="del">
            <ac:chgData name="Hoai Thuong Nguyen Le" userId="40422bc284eb47a5" providerId="LiveId" clId="{F7C7A40B-3DFB-48C2-80D4-D11E690987DE}" dt="2021-09-06T07:22:27.362" v="1249" actId="478"/>
            <ac:spMkLst>
              <pc:docMk/>
              <pc:sldMasterMk cId="383319713" sldId="2147483648"/>
              <pc:sldLayoutMk cId="1127767358" sldId="2147483691"/>
              <ac:spMk id="14" creationId="{79BEB89E-AD08-48E4-8A19-5D9104BAA4B6}"/>
            </ac:spMkLst>
          </pc:spChg>
          <pc:picChg chg="del">
            <ac:chgData name="Hoai Thuong Nguyen Le" userId="40422bc284eb47a5" providerId="LiveId" clId="{F7C7A40B-3DFB-48C2-80D4-D11E690987DE}" dt="2021-09-06T07:22:17.801" v="1231" actId="478"/>
            <ac:picMkLst>
              <pc:docMk/>
              <pc:sldMasterMk cId="383319713" sldId="2147483648"/>
              <pc:sldLayoutMk cId="1127767358" sldId="2147483691"/>
              <ac:picMk id="13" creationId="{B2B8F767-6288-462D-AC10-BDEF87C2CA3D}"/>
            </ac:picMkLst>
          </pc:picChg>
        </pc:sldLayoutChg>
        <pc:sldLayoutChg chg="delSp mod">
          <pc:chgData name="Hoai Thuong Nguyen Le" userId="40422bc284eb47a5" providerId="LiveId" clId="{F7C7A40B-3DFB-48C2-80D4-D11E690987DE}" dt="2021-09-06T07:40:47.877" v="1669" actId="478"/>
          <pc:sldLayoutMkLst>
            <pc:docMk/>
            <pc:sldMasterMk cId="383319713" sldId="2147483648"/>
            <pc:sldLayoutMk cId="747231371" sldId="2147483701"/>
          </pc:sldLayoutMkLst>
          <pc:picChg chg="del">
            <ac:chgData name="Hoai Thuong Nguyen Le" userId="40422bc284eb47a5" providerId="LiveId" clId="{F7C7A40B-3DFB-48C2-80D4-D11E690987DE}" dt="2021-09-06T07:40:47.877" v="1669" actId="478"/>
            <ac:picMkLst>
              <pc:docMk/>
              <pc:sldMasterMk cId="383319713" sldId="2147483648"/>
              <pc:sldLayoutMk cId="747231371" sldId="2147483701"/>
              <ac:picMk id="15" creationId="{C230EF02-2F71-4355-9665-5023081A3430}"/>
            </ac:picMkLst>
          </pc:picChg>
        </pc:sldLayoutChg>
      </pc:sldMasterChg>
    </pc:docChg>
  </pc:docChgLst>
  <pc:docChgLst>
    <pc:chgData name="Đỗ Hùng" userId="21c464d7da61ac03" providerId="LiveId" clId="{4289E824-C3D0-4993-9C0B-568A6053D40A}"/>
    <pc:docChg chg="delSld modSld sldOrd">
      <pc:chgData name="Đỗ Hùng" userId="21c464d7da61ac03" providerId="LiveId" clId="{4289E824-C3D0-4993-9C0B-568A6053D40A}" dt="2021-12-20T06:20:19.747" v="3" actId="47"/>
      <pc:docMkLst>
        <pc:docMk/>
      </pc:docMkLst>
      <pc:sldChg chg="del ord">
        <pc:chgData name="Đỗ Hùng" userId="21c464d7da61ac03" providerId="LiveId" clId="{4289E824-C3D0-4993-9C0B-568A6053D40A}" dt="2021-12-20T06:20:19.747" v="3" actId="47"/>
        <pc:sldMkLst>
          <pc:docMk/>
          <pc:sldMk cId="2808582908" sldId="389"/>
        </pc:sldMkLst>
      </pc:sldChg>
      <pc:sldChg chg="modSp mod">
        <pc:chgData name="Đỗ Hùng" userId="21c464d7da61ac03" providerId="LiveId" clId="{4289E824-C3D0-4993-9C0B-568A6053D40A}" dt="2021-12-20T06:14:41.890" v="0" actId="1076"/>
        <pc:sldMkLst>
          <pc:docMk/>
          <pc:sldMk cId="2864006307" sldId="456"/>
        </pc:sldMkLst>
        <pc:picChg chg="mod">
          <ac:chgData name="Đỗ Hùng" userId="21c464d7da61ac03" providerId="LiveId" clId="{4289E824-C3D0-4993-9C0B-568A6053D40A}" dt="2021-12-20T06:14:41.890" v="0" actId="1076"/>
          <ac:picMkLst>
            <pc:docMk/>
            <pc:sldMk cId="2864006307" sldId="456"/>
            <ac:picMk id="21" creationId="{E8976413-DC04-49F4-82F1-C4BA4A8F930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2021-12-20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986F24B-D5DC-4DF4-9CF0-6AE0DACB0C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01B0E34C-326F-4862-9B44-14317862A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62EBC413-E7AA-498E-A9D3-35B0BD912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FAE676-DBAE-4266-AE95-859E25C1F9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6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10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6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6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6.svg"/><Relationship Id="rId4" Type="http://schemas.openxmlformats.org/officeDocument/2006/relationships/image" Target="../media/image4.svg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6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sv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그래픽 74">
            <a:extLst>
              <a:ext uri="{FF2B5EF4-FFF2-40B4-BE49-F238E27FC236}">
                <a16:creationId xmlns:a16="http://schemas.microsoft.com/office/drawing/2014/main" id="{B930E9F1-B03B-4C92-A3C8-78FD43C39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" t="49874" r="-26"/>
          <a:stretch/>
        </p:blipFill>
        <p:spPr>
          <a:xfrm>
            <a:off x="8912476" y="-4555"/>
            <a:ext cx="2187274" cy="1095830"/>
          </a:xfrm>
          <a:prstGeom prst="rect">
            <a:avLst/>
          </a:prstGeom>
        </p:spPr>
      </p:pic>
      <p:pic>
        <p:nvPicPr>
          <p:cNvPr id="17" name="Graphic 3">
            <a:hlinkClick r:id="rId4"/>
            <a:extLst>
              <a:ext uri="{FF2B5EF4-FFF2-40B4-BE49-F238E27FC236}">
                <a16:creationId xmlns:a16="http://schemas.microsoft.com/office/drawing/2014/main" id="{5905CBE2-9FF1-43C0-89D6-166109543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8" name="TextBox 17">
            <a:hlinkClick r:id="rId7"/>
            <a:extLst>
              <a:ext uri="{FF2B5EF4-FFF2-40B4-BE49-F238E27FC236}">
                <a16:creationId xmlns:a16="http://schemas.microsoft.com/office/drawing/2014/main" id="{A672D662-70A1-4C5A-AA45-F86F16A5AF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9884F9C8-7EA3-4DC7-B1E1-999D863610A9}"/>
              </a:ext>
            </a:extLst>
          </p:cNvPr>
          <p:cNvSpPr/>
          <p:nvPr userDrawn="1"/>
        </p:nvSpPr>
        <p:spPr>
          <a:xfrm>
            <a:off x="7757024" y="4659086"/>
            <a:ext cx="4434976" cy="2198914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35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63" name="자유형: 도형 62">
            <a:extLst>
              <a:ext uri="{FF2B5EF4-FFF2-40B4-BE49-F238E27FC236}">
                <a16:creationId xmlns:a16="http://schemas.microsoft.com/office/drawing/2014/main" id="{146C35EE-FBBA-4579-AE56-39F83B336AB6}"/>
              </a:ext>
            </a:extLst>
          </p:cNvPr>
          <p:cNvSpPr/>
          <p:nvPr userDrawn="1"/>
        </p:nvSpPr>
        <p:spPr>
          <a:xfrm rot="16200000" flipV="1">
            <a:off x="10548255" y="-547914"/>
            <a:ext cx="1095829" cy="2191658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D6BA93"/>
          </a:solidFill>
          <a:ln>
            <a:noFill/>
          </a:ln>
          <a:effectLst>
            <a:outerShdw blurRad="635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64" name="자유형: 도형 63">
            <a:extLst>
              <a:ext uri="{FF2B5EF4-FFF2-40B4-BE49-F238E27FC236}">
                <a16:creationId xmlns:a16="http://schemas.microsoft.com/office/drawing/2014/main" id="{6E1DF07F-24B9-4D28-8EF0-7A1BC0CDE6AB}"/>
              </a:ext>
            </a:extLst>
          </p:cNvPr>
          <p:cNvSpPr/>
          <p:nvPr userDrawn="1"/>
        </p:nvSpPr>
        <p:spPr>
          <a:xfrm rot="5400000" flipV="1">
            <a:off x="11096171" y="5762171"/>
            <a:ext cx="1095829" cy="10958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393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65" name="그래픽 64">
            <a:extLst>
              <a:ext uri="{FF2B5EF4-FFF2-40B4-BE49-F238E27FC236}">
                <a16:creationId xmlns:a16="http://schemas.microsoft.com/office/drawing/2014/main" id="{3A2C9971-C116-4354-9250-6A1B9795B2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8444" y="2891971"/>
            <a:ext cx="1063937" cy="3534229"/>
          </a:xfrm>
          <a:prstGeom prst="rect">
            <a:avLst/>
          </a:prstGeom>
        </p:spPr>
      </p:pic>
      <p:pic>
        <p:nvPicPr>
          <p:cNvPr id="66" name="그래픽 65">
            <a:extLst>
              <a:ext uri="{FF2B5EF4-FFF2-40B4-BE49-F238E27FC236}">
                <a16:creationId xmlns:a16="http://schemas.microsoft.com/office/drawing/2014/main" id="{DA7A375A-B110-4EC2-A5BB-113B64D5E74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77601" y="547915"/>
            <a:ext cx="166483" cy="1804612"/>
          </a:xfrm>
          <a:prstGeom prst="rect">
            <a:avLst/>
          </a:prstGeom>
        </p:spPr>
      </p:pic>
      <p:pic>
        <p:nvPicPr>
          <p:cNvPr id="67" name="그래픽 66">
            <a:extLst>
              <a:ext uri="{FF2B5EF4-FFF2-40B4-BE49-F238E27FC236}">
                <a16:creationId xmlns:a16="http://schemas.microsoft.com/office/drawing/2014/main" id="{95DB42C8-7384-4CE1-8809-AA29600FE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991" b="36320"/>
          <a:stretch/>
        </p:blipFill>
        <p:spPr>
          <a:xfrm>
            <a:off x="-1" y="3188611"/>
            <a:ext cx="3803559" cy="3669388"/>
          </a:xfrm>
          <a:prstGeom prst="rect">
            <a:avLst/>
          </a:prstGeom>
        </p:spPr>
      </p:pic>
      <p:pic>
        <p:nvPicPr>
          <p:cNvPr id="69" name="그래픽 68">
            <a:extLst>
              <a:ext uri="{FF2B5EF4-FFF2-40B4-BE49-F238E27FC236}">
                <a16:creationId xmlns:a16="http://schemas.microsoft.com/office/drawing/2014/main" id="{751B274F-5E83-4053-88F9-3CA8DC6A121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916" y="4509708"/>
            <a:ext cx="166483" cy="1804612"/>
          </a:xfrm>
          <a:prstGeom prst="rect">
            <a:avLst/>
          </a:prstGeom>
        </p:spPr>
      </p:pic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99A04A8A-3108-4DB1-A385-678A5C15A649}"/>
              </a:ext>
            </a:extLst>
          </p:cNvPr>
          <p:cNvSpPr/>
          <p:nvPr userDrawn="1"/>
        </p:nvSpPr>
        <p:spPr>
          <a:xfrm>
            <a:off x="8391678" y="630362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80" name="이등변 삼각형 79">
            <a:extLst>
              <a:ext uri="{FF2B5EF4-FFF2-40B4-BE49-F238E27FC236}">
                <a16:creationId xmlns:a16="http://schemas.microsoft.com/office/drawing/2014/main" id="{DB3736D6-CB55-4EC2-9D63-AFD56874E048}"/>
              </a:ext>
            </a:extLst>
          </p:cNvPr>
          <p:cNvSpPr/>
          <p:nvPr userDrawn="1"/>
        </p:nvSpPr>
        <p:spPr>
          <a:xfrm>
            <a:off x="11477602" y="4074967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8F43EC74-3C9F-4D08-84EA-B30053BBC0E7}"/>
              </a:ext>
            </a:extLst>
          </p:cNvPr>
          <p:cNvSpPr/>
          <p:nvPr userDrawn="1"/>
        </p:nvSpPr>
        <p:spPr>
          <a:xfrm>
            <a:off x="10773183" y="570376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6D8FC3FC-7ABC-4BFA-833D-E4A373F8A0B2}"/>
              </a:ext>
            </a:extLst>
          </p:cNvPr>
          <p:cNvSpPr/>
          <p:nvPr userDrawn="1"/>
        </p:nvSpPr>
        <p:spPr>
          <a:xfrm>
            <a:off x="1102292" y="6377915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81632A3-8077-4EFE-AD25-E7ED8EBCF189}"/>
              </a:ext>
            </a:extLst>
          </p:cNvPr>
          <p:cNvGrpSpPr/>
          <p:nvPr userDrawn="1"/>
        </p:nvGrpSpPr>
        <p:grpSpPr>
          <a:xfrm>
            <a:off x="0" y="0"/>
            <a:ext cx="362857" cy="1772098"/>
            <a:chOff x="0" y="0"/>
            <a:chExt cx="362857" cy="1772098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3825F061-A6E0-425D-A0E1-F3CBDB2C79F9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1BF9DD87-D1A3-4936-8C58-76F718749B2E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C4A8954B-CB40-43DE-BB31-E40C2CE3EC76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B325BCA4-2356-4794-A62C-C752A6F3D0DC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D888668F-AE23-473D-84A5-FA98A4372198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9EBC27AD-65FC-4583-9EED-37A56B3135DA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B724915E-FCAB-4E44-A0CC-43DAB150B560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직각 삼각형 31">
            <a:extLst>
              <a:ext uri="{FF2B5EF4-FFF2-40B4-BE49-F238E27FC236}">
                <a16:creationId xmlns:a16="http://schemas.microsoft.com/office/drawing/2014/main" id="{3189E4CB-7278-4B3A-8DDA-58E5074B448B}"/>
              </a:ext>
            </a:extLst>
          </p:cNvPr>
          <p:cNvSpPr/>
          <p:nvPr userDrawn="1"/>
        </p:nvSpPr>
        <p:spPr>
          <a:xfrm>
            <a:off x="0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C2D5C04-618A-4AF2-AE5C-5E728660608B}"/>
              </a:ext>
            </a:extLst>
          </p:cNvPr>
          <p:cNvSpPr/>
          <p:nvPr userDrawn="1"/>
        </p:nvSpPr>
        <p:spPr>
          <a:xfrm>
            <a:off x="9216570" y="0"/>
            <a:ext cx="2975429" cy="355600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6DEB0672-5F70-42A2-80EA-7769834AA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1949" b="1"/>
          <a:stretch/>
        </p:blipFill>
        <p:spPr>
          <a:xfrm>
            <a:off x="338409" y="0"/>
            <a:ext cx="984406" cy="355600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1676EA04-667A-4FE1-90BC-97E55D018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4787" t="10000" b="62792"/>
          <a:stretch/>
        </p:blipFill>
        <p:spPr>
          <a:xfrm>
            <a:off x="11297173" y="5540827"/>
            <a:ext cx="693821" cy="961573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A4A319F0-3A88-45DE-A8DD-2CBB992466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87108" y="177800"/>
            <a:ext cx="166483" cy="1804612"/>
          </a:xfrm>
          <a:prstGeom prst="rect">
            <a:avLst/>
          </a:prstGeom>
        </p:spPr>
      </p:pic>
      <p:sp>
        <p:nvSpPr>
          <p:cNvPr id="37" name="이등변 삼각형 36">
            <a:extLst>
              <a:ext uri="{FF2B5EF4-FFF2-40B4-BE49-F238E27FC236}">
                <a16:creationId xmlns:a16="http://schemas.microsoft.com/office/drawing/2014/main" id="{72365805-47BF-4948-8BFE-C1433CB0DB54}"/>
              </a:ext>
            </a:extLst>
          </p:cNvPr>
          <p:cNvSpPr/>
          <p:nvPr userDrawn="1"/>
        </p:nvSpPr>
        <p:spPr>
          <a:xfrm>
            <a:off x="780543" y="5920138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062E0F82-238B-4288-A971-5E6B63FF3A11}"/>
              </a:ext>
            </a:extLst>
          </p:cNvPr>
          <p:cNvSpPr/>
          <p:nvPr userDrawn="1"/>
        </p:nvSpPr>
        <p:spPr>
          <a:xfrm>
            <a:off x="399695" y="631336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018A84D-CF1C-41A9-80AF-579F24D415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61625" y="1021903"/>
            <a:ext cx="3621858" cy="481419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68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6FC773F-70D7-4B17-9C30-83DCAA865A54}"/>
              </a:ext>
            </a:extLst>
          </p:cNvPr>
          <p:cNvSpPr/>
          <p:nvPr userDrawn="1"/>
        </p:nvSpPr>
        <p:spPr>
          <a:xfrm>
            <a:off x="9216570" y="6502400"/>
            <a:ext cx="2975429" cy="355600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35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589416D3-7532-4804-BCAE-630AD9F34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91949" b="1"/>
          <a:stretch/>
        </p:blipFill>
        <p:spPr>
          <a:xfrm>
            <a:off x="1441494" y="0"/>
            <a:ext cx="984406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3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FC86082-429D-4A68-87D1-D544D3267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26" t="49874" r="-26"/>
          <a:stretch/>
        </p:blipFill>
        <p:spPr>
          <a:xfrm>
            <a:off x="10004726" y="-4555"/>
            <a:ext cx="2187274" cy="1095830"/>
          </a:xfrm>
          <a:prstGeom prst="rect">
            <a:avLst/>
          </a:prstGeom>
        </p:spPr>
      </p:pic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C4E3866-A0B6-4049-9BA3-E8732202DF71}"/>
              </a:ext>
            </a:extLst>
          </p:cNvPr>
          <p:cNvSpPr/>
          <p:nvPr userDrawn="1"/>
        </p:nvSpPr>
        <p:spPr>
          <a:xfrm rot="5400000" flipV="1">
            <a:off x="11096171" y="5762171"/>
            <a:ext cx="1095829" cy="10958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21D2E5ED-B1A4-4C20-B289-0233CAF5E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80471"/>
          <a:stretch/>
        </p:blipFill>
        <p:spPr>
          <a:xfrm>
            <a:off x="11652997" y="2783033"/>
            <a:ext cx="207776" cy="3534229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8367699D-5211-48C0-89A6-D8355A3F3955}"/>
              </a:ext>
            </a:extLst>
          </p:cNvPr>
          <p:cNvSpPr/>
          <p:nvPr userDrawn="1"/>
        </p:nvSpPr>
        <p:spPr>
          <a:xfrm rot="5400000" flipH="1" flipV="1">
            <a:off x="354109" y="-357689"/>
            <a:ext cx="715375" cy="1430750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C230EF02-2F71-4355-9665-5023081A3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85434" y="261383"/>
            <a:ext cx="166483" cy="1804612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92F55342-4DF9-48EF-A80C-9981A4AEE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991" b="36320"/>
          <a:stretch/>
        </p:blipFill>
        <p:spPr>
          <a:xfrm>
            <a:off x="-1" y="3188611"/>
            <a:ext cx="3803559" cy="3669388"/>
          </a:xfrm>
          <a:prstGeom prst="rect">
            <a:avLst/>
          </a:prstGeom>
        </p:spPr>
      </p:pic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FE920BCE-7E9E-4298-9F0E-6856C816F311}"/>
              </a:ext>
            </a:extLst>
          </p:cNvPr>
          <p:cNvSpPr/>
          <p:nvPr userDrawn="1"/>
        </p:nvSpPr>
        <p:spPr>
          <a:xfrm>
            <a:off x="1472493" y="441885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15C7A04-0CB0-4523-94E2-E15E565683E2}"/>
              </a:ext>
            </a:extLst>
          </p:cNvPr>
          <p:cNvSpPr/>
          <p:nvPr userDrawn="1"/>
        </p:nvSpPr>
        <p:spPr>
          <a:xfrm>
            <a:off x="10705335" y="6377914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E0283D2-C978-4882-8A60-1ACB4F8CD808}"/>
              </a:ext>
            </a:extLst>
          </p:cNvPr>
          <p:cNvGrpSpPr/>
          <p:nvPr userDrawn="1"/>
        </p:nvGrpSpPr>
        <p:grpSpPr>
          <a:xfrm rot="5400000">
            <a:off x="11124522" y="-704620"/>
            <a:ext cx="362857" cy="1772098"/>
            <a:chOff x="0" y="0"/>
            <a:chExt cx="362857" cy="1772098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36A5870-E0B7-4D54-A2D1-90B302C4B139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A1C44C5-81F4-4B8C-8E16-85EF1E23264E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0FC05FE-0512-4BAB-A6D4-C78B13F6D384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450620A-DCFD-4CB7-9124-A4F581F0C971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B53F2CD-7833-4B60-970E-955D2DD29626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15F252-B499-4E30-BC68-6F3720138E13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A271C42-B8C9-4FC4-A35A-9C292F1720A6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  <p:sp>
        <p:nvSpPr>
          <p:cNvPr id="21" name="그림 개체 틀 4">
            <a:extLst>
              <a:ext uri="{FF2B5EF4-FFF2-40B4-BE49-F238E27FC236}">
                <a16:creationId xmlns:a16="http://schemas.microsoft.com/office/drawing/2014/main" id="{A3A55C21-BFF0-41D1-9AA7-E6D3E3B7587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21113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0" name="그림 개체 틀 4">
            <a:extLst>
              <a:ext uri="{FF2B5EF4-FFF2-40B4-BE49-F238E27FC236}">
                <a16:creationId xmlns:a16="http://schemas.microsoft.com/office/drawing/2014/main" id="{3DD291F0-A2D8-439C-8B63-05B0ECB206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2111376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270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D0AFC0A1-0350-4EEF-A123-A48B80B38473}"/>
              </a:ext>
            </a:extLst>
          </p:cNvPr>
          <p:cNvSpPr/>
          <p:nvPr userDrawn="1"/>
        </p:nvSpPr>
        <p:spPr>
          <a:xfrm flipH="1">
            <a:off x="5334000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AFD55B9-A8DB-4B12-BD4F-CD3AE543D2A7}"/>
              </a:ext>
            </a:extLst>
          </p:cNvPr>
          <p:cNvSpPr/>
          <p:nvPr userDrawn="1"/>
        </p:nvSpPr>
        <p:spPr>
          <a:xfrm rot="5400000">
            <a:off x="10909577" y="5575577"/>
            <a:ext cx="540698" cy="2024148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35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62764919-6F94-43C7-A25E-C33B73942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5315"/>
          <a:stretch/>
        </p:blipFill>
        <p:spPr>
          <a:xfrm rot="16200000">
            <a:off x="69205" y="224926"/>
            <a:ext cx="1283990" cy="1422397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E86A3620-5B94-4C2C-9259-DD8990E7D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" r="-1" b="44320"/>
          <a:stretch/>
        </p:blipFill>
        <p:spPr>
          <a:xfrm>
            <a:off x="313822" y="5853195"/>
            <a:ext cx="166483" cy="1004805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2B6409DD-8FA0-4941-BA4E-C2E948BF4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2342" b="79878"/>
          <a:stretch/>
        </p:blipFill>
        <p:spPr>
          <a:xfrm>
            <a:off x="11066671" y="395730"/>
            <a:ext cx="719840" cy="711138"/>
          </a:xfrm>
          <a:prstGeom prst="rect">
            <a:avLst/>
          </a:prstGeom>
        </p:spPr>
      </p:pic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DCF42BCB-28FC-4B0A-881D-52F8492A2D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3552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75CD1AEB-366A-479A-B78B-36D4CA343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295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819BDF45-90AB-45FA-80A5-C53E4914AC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0387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5BE375C2-9C0F-4F7E-8D6F-D1D000AA17E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08098" y="1906692"/>
            <a:ext cx="2193515" cy="219476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465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A52D2CF-099E-4003-9960-F4CBFAAB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C01D2C43-4A78-44EA-ABAF-CBB427C9DE1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26130982-DDA2-440E-A3B5-B53F6B76C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26" t="49874" r="-26"/>
          <a:stretch/>
        </p:blipFill>
        <p:spPr>
          <a:xfrm>
            <a:off x="10004726" y="-4555"/>
            <a:ext cx="2187274" cy="1095830"/>
          </a:xfrm>
          <a:prstGeom prst="rect">
            <a:avLst/>
          </a:prstGeom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560E4EFE-2942-4002-8A4C-E16C22BB42D9}"/>
              </a:ext>
            </a:extLst>
          </p:cNvPr>
          <p:cNvSpPr/>
          <p:nvPr userDrawn="1"/>
        </p:nvSpPr>
        <p:spPr>
          <a:xfrm rot="16200000" flipV="1">
            <a:off x="347036" y="-347037"/>
            <a:ext cx="694072" cy="1388143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C60638-AA7A-4798-9330-765702F8EB22}"/>
              </a:ext>
            </a:extLst>
          </p:cNvPr>
          <p:cNvSpPr/>
          <p:nvPr userDrawn="1"/>
        </p:nvSpPr>
        <p:spPr>
          <a:xfrm flipH="1">
            <a:off x="0" y="5907180"/>
            <a:ext cx="1917700" cy="950819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89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979D6354-6030-487A-92B8-6D4B2E5BD694}"/>
              </a:ext>
            </a:extLst>
          </p:cNvPr>
          <p:cNvSpPr/>
          <p:nvPr userDrawn="1"/>
        </p:nvSpPr>
        <p:spPr>
          <a:xfrm rot="16200000" flipH="1" flipV="1">
            <a:off x="-1" y="6143600"/>
            <a:ext cx="714399" cy="71439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393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CF982A1-E506-4E95-80C4-2BE136471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825779" y="5490672"/>
            <a:ext cx="410586" cy="1363902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545C258D-8AC1-4A36-A79A-E18E45250EB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77601" y="547915"/>
            <a:ext cx="166483" cy="180461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214B92D8-2BF7-4326-8212-5EA0A232E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991" b="36320"/>
          <a:stretch/>
        </p:blipFill>
        <p:spPr>
          <a:xfrm flipH="1">
            <a:off x="9753453" y="4505474"/>
            <a:ext cx="2438546" cy="2352526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B2B8F767-6288-462D-AC10-BDEF87C2CA3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7198" y="4321518"/>
            <a:ext cx="166483" cy="1804612"/>
          </a:xfrm>
          <a:prstGeom prst="rect">
            <a:avLst/>
          </a:prstGeom>
        </p:spPr>
      </p:pic>
      <p:sp>
        <p:nvSpPr>
          <p:cNvPr id="14" name="이등변 삼각형 13">
            <a:extLst>
              <a:ext uri="{FF2B5EF4-FFF2-40B4-BE49-F238E27FC236}">
                <a16:creationId xmlns:a16="http://schemas.microsoft.com/office/drawing/2014/main" id="{79BEB89E-AD08-48E4-8A19-5D9104BAA4B6}"/>
              </a:ext>
            </a:extLst>
          </p:cNvPr>
          <p:cNvSpPr/>
          <p:nvPr userDrawn="1"/>
        </p:nvSpPr>
        <p:spPr>
          <a:xfrm>
            <a:off x="984581" y="5400021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B334C0CF-5F04-45BD-976A-BEB0F0B52EE1}"/>
              </a:ext>
            </a:extLst>
          </p:cNvPr>
          <p:cNvSpPr/>
          <p:nvPr userDrawn="1"/>
        </p:nvSpPr>
        <p:spPr>
          <a:xfrm>
            <a:off x="9518031" y="327835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D783BCE-BED4-433A-A84F-F2C838A176E9}"/>
              </a:ext>
            </a:extLst>
          </p:cNvPr>
          <p:cNvSpPr/>
          <p:nvPr userDrawn="1"/>
        </p:nvSpPr>
        <p:spPr>
          <a:xfrm>
            <a:off x="1431642" y="590183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322FBBA-3F92-4FA3-8E16-57F2FBE91427}"/>
              </a:ext>
            </a:extLst>
          </p:cNvPr>
          <p:cNvSpPr/>
          <p:nvPr userDrawn="1"/>
        </p:nvSpPr>
        <p:spPr>
          <a:xfrm>
            <a:off x="1102292" y="6377915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8" name="그림 개체 틀 4">
            <a:extLst>
              <a:ext uri="{FF2B5EF4-FFF2-40B4-BE49-F238E27FC236}">
                <a16:creationId xmlns:a16="http://schemas.microsoft.com/office/drawing/2014/main" id="{F80D20C4-113E-4954-80E2-D651E07D89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7876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94524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010441C0-1442-4547-A28D-2786617EA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" t="49874" r="-26"/>
          <a:stretch/>
        </p:blipFill>
        <p:spPr>
          <a:xfrm>
            <a:off x="0" y="0"/>
            <a:ext cx="2692094" cy="1348746"/>
          </a:xfrm>
          <a:prstGeom prst="rect">
            <a:avLst/>
          </a:prstGeom>
        </p:spPr>
      </p:pic>
      <p:pic>
        <p:nvPicPr>
          <p:cNvPr id="11" name="Graphic 3">
            <a:hlinkClick r:id="rId4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7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직각 삼각형 31">
            <a:extLst>
              <a:ext uri="{FF2B5EF4-FFF2-40B4-BE49-F238E27FC236}">
                <a16:creationId xmlns:a16="http://schemas.microsoft.com/office/drawing/2014/main" id="{3189E4CB-7278-4B3A-8DDA-58E5074B448B}"/>
              </a:ext>
            </a:extLst>
          </p:cNvPr>
          <p:cNvSpPr/>
          <p:nvPr userDrawn="1"/>
        </p:nvSpPr>
        <p:spPr>
          <a:xfrm flipH="1">
            <a:off x="5333999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C2D5C04-618A-4AF2-AE5C-5E728660608B}"/>
              </a:ext>
            </a:extLst>
          </p:cNvPr>
          <p:cNvSpPr/>
          <p:nvPr userDrawn="1"/>
        </p:nvSpPr>
        <p:spPr>
          <a:xfrm flipH="1">
            <a:off x="-3" y="0"/>
            <a:ext cx="1778001" cy="361233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6DEB0672-5F70-42A2-80EA-7769834AA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2268"/>
          <a:stretch/>
        </p:blipFill>
        <p:spPr>
          <a:xfrm flipH="1">
            <a:off x="11066275" y="0"/>
            <a:ext cx="927448" cy="1154213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1676EA04-667A-4FE1-90BC-97E55D018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62793"/>
          <a:stretch/>
        </p:blipFill>
        <p:spPr>
          <a:xfrm flipH="1">
            <a:off x="284347" y="5889730"/>
            <a:ext cx="685525" cy="847273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A4A319F0-3A88-45DE-A8DD-2CBB992466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10629" y="155491"/>
            <a:ext cx="108000" cy="1170679"/>
          </a:xfrm>
          <a:prstGeom prst="rect">
            <a:avLst/>
          </a:prstGeom>
        </p:spPr>
      </p:pic>
      <p:sp>
        <p:nvSpPr>
          <p:cNvPr id="37" name="이등변 삼각형 36">
            <a:extLst>
              <a:ext uri="{FF2B5EF4-FFF2-40B4-BE49-F238E27FC236}">
                <a16:creationId xmlns:a16="http://schemas.microsoft.com/office/drawing/2014/main" id="{72365805-47BF-4948-8BFE-C1433CB0DB54}"/>
              </a:ext>
            </a:extLst>
          </p:cNvPr>
          <p:cNvSpPr/>
          <p:nvPr userDrawn="1"/>
        </p:nvSpPr>
        <p:spPr>
          <a:xfrm flipH="1">
            <a:off x="11184834" y="6521142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062E0F82-238B-4288-A971-5E6B63FF3A11}"/>
              </a:ext>
            </a:extLst>
          </p:cNvPr>
          <p:cNvSpPr/>
          <p:nvPr userDrawn="1"/>
        </p:nvSpPr>
        <p:spPr>
          <a:xfrm flipH="1">
            <a:off x="11584529" y="631336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D6D83443-42C3-4724-A697-71B5A30CA2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400" y="3320862"/>
            <a:ext cx="10753200" cy="2817138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3864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FC86082-429D-4A68-87D1-D544D3267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26" t="49874" r="-26"/>
          <a:stretch/>
        </p:blipFill>
        <p:spPr>
          <a:xfrm flipV="1">
            <a:off x="10004726" y="5762170"/>
            <a:ext cx="2187274" cy="1095830"/>
          </a:xfrm>
          <a:prstGeom prst="rect">
            <a:avLst/>
          </a:prstGeom>
        </p:spPr>
      </p:pic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C4E3866-A0B6-4049-9BA3-E8732202DF71}"/>
              </a:ext>
            </a:extLst>
          </p:cNvPr>
          <p:cNvSpPr/>
          <p:nvPr userDrawn="1"/>
        </p:nvSpPr>
        <p:spPr>
          <a:xfrm rot="16200000">
            <a:off x="11096171" y="-4555"/>
            <a:ext cx="1095829" cy="10958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21D2E5ED-B1A4-4C20-B289-0233CAF5E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80471"/>
          <a:stretch/>
        </p:blipFill>
        <p:spPr>
          <a:xfrm flipV="1">
            <a:off x="11652997" y="536183"/>
            <a:ext cx="207776" cy="3534229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8367699D-5211-48C0-89A6-D8355A3F3955}"/>
              </a:ext>
            </a:extLst>
          </p:cNvPr>
          <p:cNvSpPr/>
          <p:nvPr userDrawn="1"/>
        </p:nvSpPr>
        <p:spPr>
          <a:xfrm rot="16200000" flipH="1">
            <a:off x="544336" y="5209702"/>
            <a:ext cx="1095829" cy="2191658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92F55342-4DF9-48EF-A80C-9981A4AEE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3991" b="36320"/>
          <a:stretch/>
        </p:blipFill>
        <p:spPr>
          <a:xfrm flipV="1">
            <a:off x="-1" y="-4554"/>
            <a:ext cx="2188081" cy="2110896"/>
          </a:xfrm>
          <a:prstGeom prst="rect">
            <a:avLst/>
          </a:prstGeom>
        </p:spPr>
      </p:pic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FE920BCE-7E9E-4298-9F0E-6856C816F311}"/>
              </a:ext>
            </a:extLst>
          </p:cNvPr>
          <p:cNvSpPr/>
          <p:nvPr userDrawn="1"/>
        </p:nvSpPr>
        <p:spPr>
          <a:xfrm>
            <a:off x="2414019" y="6389112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15C7A04-0CB0-4523-94E2-E15E565683E2}"/>
              </a:ext>
            </a:extLst>
          </p:cNvPr>
          <p:cNvSpPr/>
          <p:nvPr userDrawn="1"/>
        </p:nvSpPr>
        <p:spPr>
          <a:xfrm>
            <a:off x="10705335" y="267756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E0283D2-C978-4882-8A60-1ACB4F8CD808}"/>
              </a:ext>
            </a:extLst>
          </p:cNvPr>
          <p:cNvGrpSpPr/>
          <p:nvPr userDrawn="1"/>
        </p:nvGrpSpPr>
        <p:grpSpPr>
          <a:xfrm rot="16200000" flipV="1">
            <a:off x="11124522" y="5785967"/>
            <a:ext cx="362857" cy="1772098"/>
            <a:chOff x="0" y="0"/>
            <a:chExt cx="362857" cy="1772098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36A5870-E0B7-4D54-A2D1-90B302C4B139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A1C44C5-81F4-4B8C-8E16-85EF1E23264E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0FC05FE-0512-4BAB-A6D4-C78B13F6D384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450620A-DCFD-4CB7-9124-A4F581F0C971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B53F2CD-7833-4B60-970E-955D2DD29626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15F252-B499-4E30-BC68-6F3720138E13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A271C42-B8C9-4FC4-A35A-9C292F1720A6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  <p:sp>
        <p:nvSpPr>
          <p:cNvPr id="21" name="그림 개체 틀 11">
            <a:extLst>
              <a:ext uri="{FF2B5EF4-FFF2-40B4-BE49-F238E27FC236}">
                <a16:creationId xmlns:a16="http://schemas.microsoft.com/office/drawing/2014/main" id="{5A2A042D-7FCD-46B4-8828-15BEE9BBAB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62028" y="1059419"/>
            <a:ext cx="2194694" cy="4761846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7231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D0AFC0A1-0350-4EEF-A123-A48B80B38473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AFD55B9-A8DB-4B12-BD4F-CD3AE543D2A7}"/>
              </a:ext>
            </a:extLst>
          </p:cNvPr>
          <p:cNvSpPr/>
          <p:nvPr userDrawn="1"/>
        </p:nvSpPr>
        <p:spPr>
          <a:xfrm rot="16200000" flipH="1">
            <a:off x="741726" y="5575577"/>
            <a:ext cx="540698" cy="2024148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35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62764919-6F94-43C7-A25E-C33B73942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5315"/>
          <a:stretch/>
        </p:blipFill>
        <p:spPr>
          <a:xfrm rot="5400000" flipH="1">
            <a:off x="10838806" y="224926"/>
            <a:ext cx="1283990" cy="1422397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E86A3620-5B94-4C2C-9259-DD8990E7D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" r="-1" b="44320"/>
          <a:stretch/>
        </p:blipFill>
        <p:spPr>
          <a:xfrm flipH="1">
            <a:off x="11711696" y="5853195"/>
            <a:ext cx="166483" cy="1004805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2B6409DD-8FA0-4941-BA4E-C2E948BF4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2342" b="79878"/>
          <a:stretch/>
        </p:blipFill>
        <p:spPr>
          <a:xfrm flipH="1">
            <a:off x="405490" y="395730"/>
            <a:ext cx="719840" cy="71113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0417C89-CF73-4434-8F31-22DA48CB81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479" y="947752"/>
            <a:ext cx="3720526" cy="4962496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754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A52D2CF-099E-4003-9960-F4CBFAAB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C01D2C43-4A78-44EA-ABAF-CBB427C9DE1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C60638-AA7A-4798-9330-765702F8EB22}"/>
              </a:ext>
            </a:extLst>
          </p:cNvPr>
          <p:cNvSpPr/>
          <p:nvPr userDrawn="1"/>
        </p:nvSpPr>
        <p:spPr>
          <a:xfrm>
            <a:off x="10274298" y="6031397"/>
            <a:ext cx="1917700" cy="826602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89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979D6354-6030-487A-92B8-6D4B2E5BD694}"/>
              </a:ext>
            </a:extLst>
          </p:cNvPr>
          <p:cNvSpPr/>
          <p:nvPr userDrawn="1"/>
        </p:nvSpPr>
        <p:spPr>
          <a:xfrm rot="5400000" flipV="1">
            <a:off x="11577870" y="6243870"/>
            <a:ext cx="614129" cy="6141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393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CF982A1-E506-4E95-80C4-2BE136471D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H="1">
            <a:off x="955633" y="5490672"/>
            <a:ext cx="410586" cy="136390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214B92D8-2BF7-4326-8212-5EA0A232E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991" b="36320"/>
          <a:stretch/>
        </p:blipFill>
        <p:spPr>
          <a:xfrm>
            <a:off x="-1" y="4505474"/>
            <a:ext cx="2438546" cy="2352526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B2B8F767-6288-462D-AC10-BDEF87C2CA3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676360" y="4779431"/>
            <a:ext cx="166483" cy="1804612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26130982-DDA2-440E-A3B5-B53F6B76C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26" t="49874" r="-26"/>
          <a:stretch/>
        </p:blipFill>
        <p:spPr>
          <a:xfrm flipH="1">
            <a:off x="0" y="-4555"/>
            <a:ext cx="2187274" cy="1095830"/>
          </a:xfrm>
          <a:prstGeom prst="rect">
            <a:avLst/>
          </a:prstGeom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560E4EFE-2942-4002-8A4C-E16C22BB42D9}"/>
              </a:ext>
            </a:extLst>
          </p:cNvPr>
          <p:cNvSpPr/>
          <p:nvPr userDrawn="1"/>
        </p:nvSpPr>
        <p:spPr>
          <a:xfrm rot="5400000" flipH="1" flipV="1">
            <a:off x="10829108" y="-347037"/>
            <a:ext cx="694072" cy="1388143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  <a:effectLst>
            <a:outerShdw blurRad="635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B334C0CF-5F04-45BD-976A-BEB0F0B52EE1}"/>
              </a:ext>
            </a:extLst>
          </p:cNvPr>
          <p:cNvSpPr/>
          <p:nvPr userDrawn="1"/>
        </p:nvSpPr>
        <p:spPr>
          <a:xfrm flipH="1">
            <a:off x="2438547" y="327835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D783BCE-BED4-433A-A84F-F2C838A176E9}"/>
              </a:ext>
            </a:extLst>
          </p:cNvPr>
          <p:cNvSpPr/>
          <p:nvPr userDrawn="1"/>
        </p:nvSpPr>
        <p:spPr>
          <a:xfrm flipH="1">
            <a:off x="10274298" y="73481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E68E86E-AC5B-4486-BFCD-F615782CB727}"/>
              </a:ext>
            </a:extLst>
          </p:cNvPr>
          <p:cNvGrpSpPr/>
          <p:nvPr userDrawn="1"/>
        </p:nvGrpSpPr>
        <p:grpSpPr>
          <a:xfrm flipH="1">
            <a:off x="11984222" y="0"/>
            <a:ext cx="207777" cy="1772098"/>
            <a:chOff x="0" y="0"/>
            <a:chExt cx="362857" cy="1772098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FD7D7341-7AD4-4272-928F-256A28A5EEF3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C08E234-BF01-424C-8E66-698F39943031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86B2C3A-AF4C-494D-B531-6F589AA923C1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E8D62779-8971-4020-8EB5-A97E9F3F2422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6CCD677-523E-415F-87BF-A9D7F7D4FF57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1E19594-8674-46A4-BC38-A5F788D94EBD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37B3B1BF-8981-4868-87A1-C227E5048B9D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  <p:sp>
        <p:nvSpPr>
          <p:cNvPr id="26" name="그림 개체 틀 8">
            <a:extLst>
              <a:ext uri="{FF2B5EF4-FFF2-40B4-BE49-F238E27FC236}">
                <a16:creationId xmlns:a16="http://schemas.microsoft.com/office/drawing/2014/main" id="{0999181B-4C72-455C-99EB-A477E593C4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3681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A52D2CF-099E-4003-9960-F4CBFAAB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C01D2C43-4A78-44EA-ABAF-CBB427C9DE1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3F4B1543-4F76-4D63-B78E-AF93BA92B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AD1CBDD3-4160-483A-91F0-E4148B691EB3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직각 삼각형 31">
            <a:extLst>
              <a:ext uri="{FF2B5EF4-FFF2-40B4-BE49-F238E27FC236}">
                <a16:creationId xmlns:a16="http://schemas.microsoft.com/office/drawing/2014/main" id="{3189E4CB-7278-4B3A-8DDA-58E5074B448B}"/>
              </a:ext>
            </a:extLst>
          </p:cNvPr>
          <p:cNvSpPr/>
          <p:nvPr userDrawn="1"/>
        </p:nvSpPr>
        <p:spPr>
          <a:xfrm>
            <a:off x="0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C2D5C04-618A-4AF2-AE5C-5E728660608B}"/>
              </a:ext>
            </a:extLst>
          </p:cNvPr>
          <p:cNvSpPr/>
          <p:nvPr userDrawn="1"/>
        </p:nvSpPr>
        <p:spPr>
          <a:xfrm>
            <a:off x="9216570" y="0"/>
            <a:ext cx="2975429" cy="393700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6DEB0672-5F70-42A2-80EA-7769834AA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5118" b="1"/>
          <a:stretch/>
        </p:blipFill>
        <p:spPr>
          <a:xfrm>
            <a:off x="406051" y="0"/>
            <a:ext cx="984406" cy="1099156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1676EA04-667A-4FE1-90BC-97E55D018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4787" t="10000" b="62792"/>
          <a:stretch/>
        </p:blipFill>
        <p:spPr>
          <a:xfrm>
            <a:off x="11074400" y="5765799"/>
            <a:ext cx="693821" cy="961573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A4A319F0-3A88-45DE-A8DD-2CBB992466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19466" y="196850"/>
            <a:ext cx="166483" cy="1804612"/>
          </a:xfrm>
          <a:prstGeom prst="rect">
            <a:avLst/>
          </a:prstGeom>
        </p:spPr>
      </p:pic>
      <p:sp>
        <p:nvSpPr>
          <p:cNvPr id="37" name="이등변 삼각형 36">
            <a:extLst>
              <a:ext uri="{FF2B5EF4-FFF2-40B4-BE49-F238E27FC236}">
                <a16:creationId xmlns:a16="http://schemas.microsoft.com/office/drawing/2014/main" id="{72365805-47BF-4948-8BFE-C1433CB0DB54}"/>
              </a:ext>
            </a:extLst>
          </p:cNvPr>
          <p:cNvSpPr/>
          <p:nvPr userDrawn="1"/>
        </p:nvSpPr>
        <p:spPr>
          <a:xfrm>
            <a:off x="1561086" y="190750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062E0F82-238B-4288-A971-5E6B63FF3A11}"/>
              </a:ext>
            </a:extLst>
          </p:cNvPr>
          <p:cNvSpPr/>
          <p:nvPr userDrawn="1"/>
        </p:nvSpPr>
        <p:spPr>
          <a:xfrm>
            <a:off x="399695" y="631336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5748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32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D25E90-0DE0-442A-BFDA-2AC9FB0C5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6F79B4-C412-41C9-BB86-98504F7BD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FB5029-8C99-4240-955E-534BAE1C1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6DF67-B07E-4A1B-B4CB-55F87EE954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2583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2CB05C-727E-4CEE-B9C7-AE6B89AA27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A079A2-FCFA-478C-9B18-28E7BD526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5B827-C81D-4376-A24F-9F466AFEBD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5A159-695F-415A-8CDE-EF4D1661E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052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DFB301-4726-4E6C-9B5E-9B1069BBC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1473DA-4C25-40C7-8B68-FDF53D291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A74166-BF46-41B1-917A-B72ABCB1D0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103A7-E273-4761-9650-4648FD81E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2568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3001F-76AD-4821-B693-593E623114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E11D0-4EE2-44EF-B76D-8A08382DB7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FAADD4-7485-4F84-ACAA-2778D798C3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69864-DF94-43FE-A386-8E3886EF47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84329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634965-5A12-46A2-8B97-96184B66F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62DEAE-3FC8-4CD7-92F5-747037958E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207EB8-8A5D-4AA9-9CD4-7A50E42020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10BA5-5491-4392-9F5F-5C3B1A3149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02580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3119D8-5A22-4322-BC1C-B648B4F1A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B6002A-BAF8-47F3-B1EB-5B040499B6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C55EDA-B1C3-4964-BA91-74749A817F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59292-C025-49B9-9123-05ABA1435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71554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8D1B78-D643-4645-94BD-73A676AF0B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429CE-DC7B-4434-B98E-2EC988E43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585433-7C21-4656-A03C-F341FE4E01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CAEA3-A4FC-4BAA-A8D3-318ECC460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5992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B70D95-A14D-4984-A43F-CF3B7BA8E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C91174-8E47-4EB7-9081-D56DDB4E75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766AD1-4990-442E-B755-E4190998C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A3F8C-4B45-4DB5-9902-66B9FACABA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8264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D7455-0CC3-423E-9135-A01069554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948B6F-C43B-4DCD-A74A-CFC520B315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760C0-BCC9-4D69-A7FC-3A78C59A7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F1A20-0623-4954-BACC-4081061B1B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51141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FC86082-429D-4A68-87D1-D544D3267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26" t="49874" r="-26"/>
          <a:stretch/>
        </p:blipFill>
        <p:spPr>
          <a:xfrm>
            <a:off x="10004726" y="-4555"/>
            <a:ext cx="2187274" cy="1095830"/>
          </a:xfrm>
          <a:prstGeom prst="rect">
            <a:avLst/>
          </a:prstGeom>
        </p:spPr>
      </p:pic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C4E3866-A0B6-4049-9BA3-E8732202DF71}"/>
              </a:ext>
            </a:extLst>
          </p:cNvPr>
          <p:cNvSpPr/>
          <p:nvPr userDrawn="1"/>
        </p:nvSpPr>
        <p:spPr>
          <a:xfrm rot="5400000" flipV="1">
            <a:off x="11096171" y="5762171"/>
            <a:ext cx="1095829" cy="10958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21D2E5ED-B1A4-4C20-B289-0233CAF5E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80471"/>
          <a:stretch/>
        </p:blipFill>
        <p:spPr>
          <a:xfrm>
            <a:off x="11652997" y="2783033"/>
            <a:ext cx="207776" cy="3534229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8367699D-5211-48C0-89A6-D8355A3F3955}"/>
              </a:ext>
            </a:extLst>
          </p:cNvPr>
          <p:cNvSpPr/>
          <p:nvPr userDrawn="1"/>
        </p:nvSpPr>
        <p:spPr>
          <a:xfrm rot="5400000" flipH="1" flipV="1">
            <a:off x="354109" y="-357689"/>
            <a:ext cx="715375" cy="1430750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C230EF02-2F71-4355-9665-5023081A3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285434" y="261383"/>
            <a:ext cx="166483" cy="1804612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92F55342-4DF9-48EF-A80C-9981A4AEE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991" b="36320"/>
          <a:stretch/>
        </p:blipFill>
        <p:spPr>
          <a:xfrm>
            <a:off x="-1" y="3188611"/>
            <a:ext cx="3803559" cy="3669388"/>
          </a:xfrm>
          <a:prstGeom prst="rect">
            <a:avLst/>
          </a:prstGeom>
        </p:spPr>
      </p:pic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FE920BCE-7E9E-4298-9F0E-6856C816F311}"/>
              </a:ext>
            </a:extLst>
          </p:cNvPr>
          <p:cNvSpPr/>
          <p:nvPr userDrawn="1"/>
        </p:nvSpPr>
        <p:spPr>
          <a:xfrm>
            <a:off x="1472493" y="441885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15C7A04-0CB0-4523-94E2-E15E565683E2}"/>
              </a:ext>
            </a:extLst>
          </p:cNvPr>
          <p:cNvSpPr/>
          <p:nvPr userDrawn="1"/>
        </p:nvSpPr>
        <p:spPr>
          <a:xfrm>
            <a:off x="10705335" y="6377914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E0283D2-C978-4882-8A60-1ACB4F8CD808}"/>
              </a:ext>
            </a:extLst>
          </p:cNvPr>
          <p:cNvGrpSpPr/>
          <p:nvPr userDrawn="1"/>
        </p:nvGrpSpPr>
        <p:grpSpPr>
          <a:xfrm rot="5400000">
            <a:off x="11124522" y="-704620"/>
            <a:ext cx="362857" cy="1772098"/>
            <a:chOff x="0" y="0"/>
            <a:chExt cx="362857" cy="1772098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36A5870-E0B7-4D54-A2D1-90B302C4B139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A1C44C5-81F4-4B8C-8E16-85EF1E23264E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0FC05FE-0512-4BAB-A6D4-C78B13F6D384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450620A-DCFD-4CB7-9124-A4F581F0C971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B53F2CD-7833-4B60-970E-955D2DD29626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15F252-B499-4E30-BC68-6F3720138E13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A271C42-B8C9-4FC4-A35A-9C292F1720A6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87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61EA1-7F67-41DA-B255-30DB97B1D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8FC5EC-CDFE-4DE3-B0D5-7837E01B37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70547F-A545-4016-AA84-0F1CAA61D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A40A6-1BD1-4C15-B74D-2385BF6D2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6257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50B99E-CD4D-4FD9-9B31-046364010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97893-99F9-4D8E-BF49-80C2DDEB53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D55DF7-DE0D-4249-81B5-2E678A0F10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6727E-E558-489B-8A55-D5C3AF321E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86871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7473E-90C1-4A91-9F45-324BFCA335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868D75-5472-45DC-BAC9-453A368AA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157BD1-3CB7-4AD1-9456-520B2DE69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7599F-224A-40F0-84FB-EC63B8B227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3311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D0AFC0A1-0350-4EEF-A123-A48B80B38473}"/>
              </a:ext>
            </a:extLst>
          </p:cNvPr>
          <p:cNvSpPr/>
          <p:nvPr userDrawn="1"/>
        </p:nvSpPr>
        <p:spPr>
          <a:xfrm flipH="1">
            <a:off x="5334000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AFD55B9-A8DB-4B12-BD4F-CD3AE543D2A7}"/>
              </a:ext>
            </a:extLst>
          </p:cNvPr>
          <p:cNvSpPr/>
          <p:nvPr userDrawn="1"/>
        </p:nvSpPr>
        <p:spPr>
          <a:xfrm rot="5400000">
            <a:off x="10909577" y="5575577"/>
            <a:ext cx="540698" cy="2024148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35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62764919-6F94-43C7-A25E-C33B73942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5315"/>
          <a:stretch/>
        </p:blipFill>
        <p:spPr>
          <a:xfrm rot="16200000">
            <a:off x="69205" y="224926"/>
            <a:ext cx="1283990" cy="1422397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E86A3620-5B94-4C2C-9259-DD8990E7D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" r="-1" b="44320"/>
          <a:stretch/>
        </p:blipFill>
        <p:spPr>
          <a:xfrm>
            <a:off x="313822" y="5853195"/>
            <a:ext cx="166483" cy="1004805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2B6409DD-8FA0-4941-BA4E-C2E948BF4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2342" b="79878"/>
          <a:stretch/>
        </p:blipFill>
        <p:spPr>
          <a:xfrm>
            <a:off x="11066671" y="395730"/>
            <a:ext cx="719840" cy="7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5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A52D2CF-099E-4003-9960-F4CBFAAB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C01D2C43-4A78-44EA-ABAF-CBB427C9DE1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26130982-DDA2-440E-A3B5-B53F6B76C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26" t="49874" r="-26"/>
          <a:stretch/>
        </p:blipFill>
        <p:spPr>
          <a:xfrm>
            <a:off x="10004726" y="-4555"/>
            <a:ext cx="2187274" cy="1095830"/>
          </a:xfrm>
          <a:prstGeom prst="rect">
            <a:avLst/>
          </a:prstGeom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560E4EFE-2942-4002-8A4C-E16C22BB42D9}"/>
              </a:ext>
            </a:extLst>
          </p:cNvPr>
          <p:cNvSpPr/>
          <p:nvPr userDrawn="1"/>
        </p:nvSpPr>
        <p:spPr>
          <a:xfrm rot="16200000" flipV="1">
            <a:off x="347036" y="-347037"/>
            <a:ext cx="694072" cy="1388143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C60638-AA7A-4798-9330-765702F8EB22}"/>
              </a:ext>
            </a:extLst>
          </p:cNvPr>
          <p:cNvSpPr/>
          <p:nvPr userDrawn="1"/>
        </p:nvSpPr>
        <p:spPr>
          <a:xfrm flipH="1">
            <a:off x="0" y="5907180"/>
            <a:ext cx="1917700" cy="950819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89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979D6354-6030-487A-92B8-6D4B2E5BD694}"/>
              </a:ext>
            </a:extLst>
          </p:cNvPr>
          <p:cNvSpPr/>
          <p:nvPr userDrawn="1"/>
        </p:nvSpPr>
        <p:spPr>
          <a:xfrm rot="16200000" flipH="1" flipV="1">
            <a:off x="-1" y="6143600"/>
            <a:ext cx="714399" cy="71439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393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CF982A1-E506-4E95-80C4-2BE136471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825779" y="5490672"/>
            <a:ext cx="410586" cy="1363902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545C258D-8AC1-4A36-A79A-E18E45250EB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77601" y="547915"/>
            <a:ext cx="166483" cy="180461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214B92D8-2BF7-4326-8212-5EA0A232E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991" b="36320"/>
          <a:stretch/>
        </p:blipFill>
        <p:spPr>
          <a:xfrm flipH="1">
            <a:off x="9753453" y="4505474"/>
            <a:ext cx="2438546" cy="2352526"/>
          </a:xfrm>
          <a:prstGeom prst="rect">
            <a:avLst/>
          </a:prstGeom>
        </p:spPr>
      </p:pic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B334C0CF-5F04-45BD-976A-BEB0F0B52EE1}"/>
              </a:ext>
            </a:extLst>
          </p:cNvPr>
          <p:cNvSpPr/>
          <p:nvPr userDrawn="1"/>
        </p:nvSpPr>
        <p:spPr>
          <a:xfrm>
            <a:off x="9518031" y="327835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D783BCE-BED4-433A-A84F-F2C838A176E9}"/>
              </a:ext>
            </a:extLst>
          </p:cNvPr>
          <p:cNvSpPr/>
          <p:nvPr userDrawn="1"/>
        </p:nvSpPr>
        <p:spPr>
          <a:xfrm>
            <a:off x="1431642" y="590183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9322FBBA-3F92-4FA3-8E16-57F2FBE91427}"/>
              </a:ext>
            </a:extLst>
          </p:cNvPr>
          <p:cNvSpPr/>
          <p:nvPr userDrawn="1"/>
        </p:nvSpPr>
        <p:spPr>
          <a:xfrm>
            <a:off x="1102292" y="6377915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7767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010441C0-1442-4547-A28D-2786617EA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" t="49874" r="-26"/>
          <a:stretch/>
        </p:blipFill>
        <p:spPr>
          <a:xfrm>
            <a:off x="0" y="0"/>
            <a:ext cx="2692094" cy="1348746"/>
          </a:xfrm>
          <a:prstGeom prst="rect">
            <a:avLst/>
          </a:prstGeom>
        </p:spPr>
      </p:pic>
      <p:pic>
        <p:nvPicPr>
          <p:cNvPr id="11" name="Graphic 3">
            <a:hlinkClick r:id="rId4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7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직각 삼각형 31">
            <a:extLst>
              <a:ext uri="{FF2B5EF4-FFF2-40B4-BE49-F238E27FC236}">
                <a16:creationId xmlns:a16="http://schemas.microsoft.com/office/drawing/2014/main" id="{3189E4CB-7278-4B3A-8DDA-58E5074B448B}"/>
              </a:ext>
            </a:extLst>
          </p:cNvPr>
          <p:cNvSpPr/>
          <p:nvPr userDrawn="1"/>
        </p:nvSpPr>
        <p:spPr>
          <a:xfrm flipH="1">
            <a:off x="5333999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9C2D5C04-618A-4AF2-AE5C-5E728660608B}"/>
              </a:ext>
            </a:extLst>
          </p:cNvPr>
          <p:cNvSpPr/>
          <p:nvPr userDrawn="1"/>
        </p:nvSpPr>
        <p:spPr>
          <a:xfrm flipH="1">
            <a:off x="-2" y="0"/>
            <a:ext cx="1778001" cy="723900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6DEB0672-5F70-42A2-80EA-7769834AA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2268"/>
          <a:stretch/>
        </p:blipFill>
        <p:spPr>
          <a:xfrm flipH="1">
            <a:off x="11066275" y="0"/>
            <a:ext cx="927448" cy="1154213"/>
          </a:xfrm>
          <a:prstGeom prst="rect">
            <a:avLst/>
          </a:prstGeom>
        </p:spPr>
      </p:pic>
      <p:pic>
        <p:nvPicPr>
          <p:cNvPr id="35" name="그래픽 34">
            <a:extLst>
              <a:ext uri="{FF2B5EF4-FFF2-40B4-BE49-F238E27FC236}">
                <a16:creationId xmlns:a16="http://schemas.microsoft.com/office/drawing/2014/main" id="{1676EA04-667A-4FE1-90BC-97E55D018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62793"/>
          <a:stretch/>
        </p:blipFill>
        <p:spPr>
          <a:xfrm flipH="1">
            <a:off x="284347" y="5889730"/>
            <a:ext cx="685525" cy="847273"/>
          </a:xfrm>
          <a:prstGeom prst="rect">
            <a:avLst/>
          </a:prstGeom>
        </p:spPr>
      </p:pic>
      <p:pic>
        <p:nvPicPr>
          <p:cNvPr id="36" name="그래픽 35">
            <a:extLst>
              <a:ext uri="{FF2B5EF4-FFF2-40B4-BE49-F238E27FC236}">
                <a16:creationId xmlns:a16="http://schemas.microsoft.com/office/drawing/2014/main" id="{A4A319F0-3A88-45DE-A8DD-2CBB992466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406052" y="361233"/>
            <a:ext cx="166483" cy="1804612"/>
          </a:xfrm>
          <a:prstGeom prst="rect">
            <a:avLst/>
          </a:prstGeom>
        </p:spPr>
      </p:pic>
      <p:sp>
        <p:nvSpPr>
          <p:cNvPr id="37" name="이등변 삼각형 36">
            <a:extLst>
              <a:ext uri="{FF2B5EF4-FFF2-40B4-BE49-F238E27FC236}">
                <a16:creationId xmlns:a16="http://schemas.microsoft.com/office/drawing/2014/main" id="{72365805-47BF-4948-8BFE-C1433CB0DB54}"/>
              </a:ext>
            </a:extLst>
          </p:cNvPr>
          <p:cNvSpPr/>
          <p:nvPr userDrawn="1"/>
        </p:nvSpPr>
        <p:spPr>
          <a:xfrm flipH="1">
            <a:off x="995272" y="1348746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062E0F82-238B-4288-A971-5E6B63FF3A11}"/>
              </a:ext>
            </a:extLst>
          </p:cNvPr>
          <p:cNvSpPr/>
          <p:nvPr userDrawn="1"/>
        </p:nvSpPr>
        <p:spPr>
          <a:xfrm flipH="1">
            <a:off x="11584529" y="631336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9783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래픽 7">
            <a:extLst>
              <a:ext uri="{FF2B5EF4-FFF2-40B4-BE49-F238E27FC236}">
                <a16:creationId xmlns:a16="http://schemas.microsoft.com/office/drawing/2014/main" id="{FFC86082-429D-4A68-87D1-D544D3267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26" t="49874" r="-26"/>
          <a:stretch/>
        </p:blipFill>
        <p:spPr>
          <a:xfrm flipV="1">
            <a:off x="10004726" y="5762170"/>
            <a:ext cx="2187274" cy="1095830"/>
          </a:xfrm>
          <a:prstGeom prst="rect">
            <a:avLst/>
          </a:prstGeom>
        </p:spPr>
      </p:pic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C4E3866-A0B6-4049-9BA3-E8732202DF71}"/>
              </a:ext>
            </a:extLst>
          </p:cNvPr>
          <p:cNvSpPr/>
          <p:nvPr userDrawn="1"/>
        </p:nvSpPr>
        <p:spPr>
          <a:xfrm rot="16200000">
            <a:off x="11096171" y="-4555"/>
            <a:ext cx="1095829" cy="10958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4" name="그래픽 13">
            <a:extLst>
              <a:ext uri="{FF2B5EF4-FFF2-40B4-BE49-F238E27FC236}">
                <a16:creationId xmlns:a16="http://schemas.microsoft.com/office/drawing/2014/main" id="{21D2E5ED-B1A4-4C20-B289-0233CAF5E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80471"/>
          <a:stretch/>
        </p:blipFill>
        <p:spPr>
          <a:xfrm flipV="1">
            <a:off x="11652997" y="536183"/>
            <a:ext cx="207776" cy="3534229"/>
          </a:xfrm>
          <a:prstGeom prst="rect">
            <a:avLst/>
          </a:prstGeom>
        </p:spPr>
      </p:pic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8367699D-5211-48C0-89A6-D8355A3F3955}"/>
              </a:ext>
            </a:extLst>
          </p:cNvPr>
          <p:cNvSpPr/>
          <p:nvPr userDrawn="1"/>
        </p:nvSpPr>
        <p:spPr>
          <a:xfrm rot="16200000" flipH="1">
            <a:off x="544336" y="5209702"/>
            <a:ext cx="1095829" cy="2191658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15" name="그래픽 14">
            <a:extLst>
              <a:ext uri="{FF2B5EF4-FFF2-40B4-BE49-F238E27FC236}">
                <a16:creationId xmlns:a16="http://schemas.microsoft.com/office/drawing/2014/main" id="{C230EF02-2F71-4355-9665-5023081A34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 flipV="1">
            <a:off x="544336" y="4500919"/>
            <a:ext cx="166483" cy="1804612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92F55342-4DF9-48EF-A80C-9981A4AEE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33991" b="36320"/>
          <a:stretch/>
        </p:blipFill>
        <p:spPr>
          <a:xfrm flipV="1">
            <a:off x="-1" y="-4554"/>
            <a:ext cx="2188081" cy="2110896"/>
          </a:xfrm>
          <a:prstGeom prst="rect">
            <a:avLst/>
          </a:prstGeom>
        </p:spPr>
      </p:pic>
      <p:sp>
        <p:nvSpPr>
          <p:cNvPr id="19" name="이등변 삼각형 18">
            <a:extLst>
              <a:ext uri="{FF2B5EF4-FFF2-40B4-BE49-F238E27FC236}">
                <a16:creationId xmlns:a16="http://schemas.microsoft.com/office/drawing/2014/main" id="{FE920BCE-7E9E-4298-9F0E-6856C816F311}"/>
              </a:ext>
            </a:extLst>
          </p:cNvPr>
          <p:cNvSpPr/>
          <p:nvPr userDrawn="1"/>
        </p:nvSpPr>
        <p:spPr>
          <a:xfrm>
            <a:off x="2414019" y="6389112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215C7A04-0CB0-4523-94E2-E15E565683E2}"/>
              </a:ext>
            </a:extLst>
          </p:cNvPr>
          <p:cNvSpPr/>
          <p:nvPr userDrawn="1"/>
        </p:nvSpPr>
        <p:spPr>
          <a:xfrm>
            <a:off x="10705335" y="267756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E0283D2-C978-4882-8A60-1ACB4F8CD808}"/>
              </a:ext>
            </a:extLst>
          </p:cNvPr>
          <p:cNvGrpSpPr/>
          <p:nvPr userDrawn="1"/>
        </p:nvGrpSpPr>
        <p:grpSpPr>
          <a:xfrm rot="16200000" flipV="1">
            <a:off x="11124522" y="5785967"/>
            <a:ext cx="362857" cy="1772098"/>
            <a:chOff x="0" y="0"/>
            <a:chExt cx="362857" cy="1772098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C36A5870-E0B7-4D54-A2D1-90B302C4B139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3A1C44C5-81F4-4B8C-8E16-85EF1E23264E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0FC05FE-0512-4BAB-A6D4-C78B13F6D384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450620A-DCFD-4CB7-9124-A4F581F0C971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8B53F2CD-7833-4B60-970E-955D2DD29626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C915F252-B499-4E30-BC68-6F3720138E13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DA271C42-B8C9-4FC4-A35A-9C292F1720A6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7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3">
            <a:hlinkClick r:id="rId2"/>
            <a:extLst>
              <a:ext uri="{FF2B5EF4-FFF2-40B4-BE49-F238E27FC236}">
                <a16:creationId xmlns:a16="http://schemas.microsoft.com/office/drawing/2014/main" id="{A57CAF1D-2CCB-446E-A81C-EC133C4DC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" name="TextBox 11">
            <a:hlinkClick r:id="rId5"/>
            <a:extLst>
              <a:ext uri="{FF2B5EF4-FFF2-40B4-BE49-F238E27FC236}">
                <a16:creationId xmlns:a16="http://schemas.microsoft.com/office/drawing/2014/main" id="{4CBC6D26-CBEA-4672-BC73-047882074C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각 삼각형 3">
            <a:extLst>
              <a:ext uri="{FF2B5EF4-FFF2-40B4-BE49-F238E27FC236}">
                <a16:creationId xmlns:a16="http://schemas.microsoft.com/office/drawing/2014/main" id="{D0AFC0A1-0350-4EEF-A123-A48B80B38473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AFD55B9-A8DB-4B12-BD4F-CD3AE543D2A7}"/>
              </a:ext>
            </a:extLst>
          </p:cNvPr>
          <p:cNvSpPr/>
          <p:nvPr userDrawn="1"/>
        </p:nvSpPr>
        <p:spPr>
          <a:xfrm rot="16200000" flipH="1">
            <a:off x="741726" y="5575577"/>
            <a:ext cx="540698" cy="2024148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35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62764919-6F94-43C7-A25E-C33B73942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5315"/>
          <a:stretch/>
        </p:blipFill>
        <p:spPr>
          <a:xfrm rot="5400000" flipH="1">
            <a:off x="10838806" y="224926"/>
            <a:ext cx="1283990" cy="1422397"/>
          </a:xfrm>
          <a:prstGeom prst="rect">
            <a:avLst/>
          </a:prstGeom>
        </p:spPr>
      </p:pic>
      <p:pic>
        <p:nvPicPr>
          <p:cNvPr id="8" name="그래픽 7">
            <a:extLst>
              <a:ext uri="{FF2B5EF4-FFF2-40B4-BE49-F238E27FC236}">
                <a16:creationId xmlns:a16="http://schemas.microsoft.com/office/drawing/2014/main" id="{E86A3620-5B94-4C2C-9259-DD8990E7D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" r="-1" b="44320"/>
          <a:stretch/>
        </p:blipFill>
        <p:spPr>
          <a:xfrm flipH="1">
            <a:off x="11711696" y="5853195"/>
            <a:ext cx="166483" cy="1004805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2B6409DD-8FA0-4941-BA4E-C2E948BF4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32342" b="79878"/>
          <a:stretch/>
        </p:blipFill>
        <p:spPr>
          <a:xfrm flipH="1">
            <a:off x="405490" y="395730"/>
            <a:ext cx="719840" cy="71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BA52D2CF-099E-4003-9960-F4CBFAAB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C01D2C43-4A78-44EA-ABAF-CBB427C9DE1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2C60638-AA7A-4798-9330-765702F8EB22}"/>
              </a:ext>
            </a:extLst>
          </p:cNvPr>
          <p:cNvSpPr/>
          <p:nvPr userDrawn="1"/>
        </p:nvSpPr>
        <p:spPr>
          <a:xfrm>
            <a:off x="10274298" y="6031397"/>
            <a:ext cx="1917700" cy="826602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189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979D6354-6030-487A-92B8-6D4B2E5BD694}"/>
              </a:ext>
            </a:extLst>
          </p:cNvPr>
          <p:cNvSpPr/>
          <p:nvPr userDrawn="1"/>
        </p:nvSpPr>
        <p:spPr>
          <a:xfrm rot="5400000" flipV="1">
            <a:off x="11577870" y="6243870"/>
            <a:ext cx="614129" cy="614129"/>
          </a:xfrm>
          <a:custGeom>
            <a:avLst/>
            <a:gdLst>
              <a:gd name="connsiteX0" fmla="*/ 457200 w 457200"/>
              <a:gd name="connsiteY0" fmla="*/ 0 h 457200"/>
              <a:gd name="connsiteX1" fmla="*/ 457200 w 457200"/>
              <a:gd name="connsiteY1" fmla="*/ 457200 h 457200"/>
              <a:gd name="connsiteX2" fmla="*/ 0 w 457200"/>
              <a:gd name="connsiteY2" fmla="*/ 457200 h 457200"/>
              <a:gd name="connsiteX3" fmla="*/ 457200 w 4572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457200">
                <a:moveTo>
                  <a:pt x="457200" y="0"/>
                </a:moveTo>
                <a:lnTo>
                  <a:pt x="457200" y="457200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393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2076FF"/>
              </a:solidFill>
              <a:latin typeface="+mj-lt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BCF982A1-E506-4E95-80C4-2BE136471D5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 flipH="1">
            <a:off x="955633" y="5490672"/>
            <a:ext cx="410586" cy="1363902"/>
          </a:xfrm>
          <a:prstGeom prst="rect">
            <a:avLst/>
          </a:prstGeom>
        </p:spPr>
      </p:pic>
      <p:pic>
        <p:nvPicPr>
          <p:cNvPr id="12" name="그래픽 11">
            <a:extLst>
              <a:ext uri="{FF2B5EF4-FFF2-40B4-BE49-F238E27FC236}">
                <a16:creationId xmlns:a16="http://schemas.microsoft.com/office/drawing/2014/main" id="{214B92D8-2BF7-4326-8212-5EA0A232E9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991" b="36320"/>
          <a:stretch/>
        </p:blipFill>
        <p:spPr>
          <a:xfrm>
            <a:off x="-1" y="4505474"/>
            <a:ext cx="2438546" cy="2352526"/>
          </a:xfrm>
          <a:prstGeom prst="rect">
            <a:avLst/>
          </a:prstGeom>
        </p:spPr>
      </p:pic>
      <p:pic>
        <p:nvPicPr>
          <p:cNvPr id="13" name="그래픽 12">
            <a:extLst>
              <a:ext uri="{FF2B5EF4-FFF2-40B4-BE49-F238E27FC236}">
                <a16:creationId xmlns:a16="http://schemas.microsoft.com/office/drawing/2014/main" id="{B2B8F767-6288-462D-AC10-BDEF87C2CA3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676360" y="4779431"/>
            <a:ext cx="166483" cy="1804612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id="{26130982-DDA2-440E-A3B5-B53F6B76C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26" t="49874" r="-26"/>
          <a:stretch/>
        </p:blipFill>
        <p:spPr>
          <a:xfrm flipH="1">
            <a:off x="0" y="-4555"/>
            <a:ext cx="2187274" cy="1095830"/>
          </a:xfrm>
          <a:prstGeom prst="rect">
            <a:avLst/>
          </a:prstGeom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560E4EFE-2942-4002-8A4C-E16C22BB42D9}"/>
              </a:ext>
            </a:extLst>
          </p:cNvPr>
          <p:cNvSpPr/>
          <p:nvPr userDrawn="1"/>
        </p:nvSpPr>
        <p:spPr>
          <a:xfrm rot="5400000" flipH="1" flipV="1">
            <a:off x="10829108" y="-347037"/>
            <a:ext cx="694072" cy="1388143"/>
          </a:xfrm>
          <a:custGeom>
            <a:avLst/>
            <a:gdLst>
              <a:gd name="connsiteX0" fmla="*/ 457200 w 457200"/>
              <a:gd name="connsiteY0" fmla="*/ 0 h 914400"/>
              <a:gd name="connsiteX1" fmla="*/ 457200 w 457200"/>
              <a:gd name="connsiteY1" fmla="*/ 914400 h 914400"/>
              <a:gd name="connsiteX2" fmla="*/ 0 w 457200"/>
              <a:gd name="connsiteY2" fmla="*/ 457200 h 914400"/>
              <a:gd name="connsiteX3" fmla="*/ 457200 w 457200"/>
              <a:gd name="connsiteY3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914400">
                <a:moveTo>
                  <a:pt x="457200" y="0"/>
                </a:move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cubicBezTo>
                  <a:pt x="0" y="204695"/>
                  <a:pt x="204695" y="0"/>
                  <a:pt x="457200" y="0"/>
                </a:cubicBezTo>
                <a:close/>
              </a:path>
            </a:pathLst>
          </a:custGeom>
          <a:solidFill>
            <a:srgbClr val="2D2699"/>
          </a:solidFill>
          <a:ln>
            <a:noFill/>
          </a:ln>
          <a:effectLst>
            <a:outerShdw blurRad="635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B334C0CF-5F04-45BD-976A-BEB0F0B52EE1}"/>
              </a:ext>
            </a:extLst>
          </p:cNvPr>
          <p:cNvSpPr/>
          <p:nvPr userDrawn="1"/>
        </p:nvSpPr>
        <p:spPr>
          <a:xfrm flipH="1">
            <a:off x="2438547" y="327835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2D783BCE-BED4-433A-A84F-F2C838A176E9}"/>
              </a:ext>
            </a:extLst>
          </p:cNvPr>
          <p:cNvSpPr/>
          <p:nvPr userDrawn="1"/>
        </p:nvSpPr>
        <p:spPr>
          <a:xfrm flipH="1">
            <a:off x="10274298" y="73481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8E68E86E-AC5B-4486-BFCD-F615782CB727}"/>
              </a:ext>
            </a:extLst>
          </p:cNvPr>
          <p:cNvGrpSpPr/>
          <p:nvPr userDrawn="1"/>
        </p:nvGrpSpPr>
        <p:grpSpPr>
          <a:xfrm flipH="1">
            <a:off x="11984222" y="0"/>
            <a:ext cx="207777" cy="1772098"/>
            <a:chOff x="0" y="0"/>
            <a:chExt cx="362857" cy="1772098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FD7D7341-7AD4-4272-928F-256A28A5EEF3}"/>
                </a:ext>
              </a:extLst>
            </p:cNvPr>
            <p:cNvSpPr/>
            <p:nvPr userDrawn="1"/>
          </p:nvSpPr>
          <p:spPr>
            <a:xfrm>
              <a:off x="0" y="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6C08E234-BF01-424C-8E66-698F39943031}"/>
                </a:ext>
              </a:extLst>
            </p:cNvPr>
            <p:cNvSpPr/>
            <p:nvPr userDrawn="1"/>
          </p:nvSpPr>
          <p:spPr>
            <a:xfrm>
              <a:off x="0" y="28543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86B2C3A-AF4C-494D-B531-6F589AA923C1}"/>
                </a:ext>
              </a:extLst>
            </p:cNvPr>
            <p:cNvSpPr/>
            <p:nvPr userDrawn="1"/>
          </p:nvSpPr>
          <p:spPr>
            <a:xfrm>
              <a:off x="0" y="570868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E8D62779-8971-4020-8EB5-A97E9F3F2422}"/>
                </a:ext>
              </a:extLst>
            </p:cNvPr>
            <p:cNvSpPr/>
            <p:nvPr userDrawn="1"/>
          </p:nvSpPr>
          <p:spPr>
            <a:xfrm>
              <a:off x="0" y="856302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E6CCD677-523E-415F-87BF-A9D7F7D4FF57}"/>
                </a:ext>
              </a:extLst>
            </p:cNvPr>
            <p:cNvSpPr/>
            <p:nvPr userDrawn="1"/>
          </p:nvSpPr>
          <p:spPr>
            <a:xfrm>
              <a:off x="0" y="1141736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1E19594-8674-46A4-BC38-A5F788D94EBD}"/>
                </a:ext>
              </a:extLst>
            </p:cNvPr>
            <p:cNvSpPr/>
            <p:nvPr userDrawn="1"/>
          </p:nvSpPr>
          <p:spPr>
            <a:xfrm>
              <a:off x="0" y="1427170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37B3B1BF-8981-4868-87A1-C227E5048B9D}"/>
                </a:ext>
              </a:extLst>
            </p:cNvPr>
            <p:cNvSpPr/>
            <p:nvPr userDrawn="1"/>
          </p:nvSpPr>
          <p:spPr>
            <a:xfrm>
              <a:off x="0" y="1712604"/>
              <a:ext cx="362857" cy="59494"/>
            </a:xfrm>
            <a:prstGeom prst="rect">
              <a:avLst/>
            </a:prstGeom>
            <a:solidFill>
              <a:schemeClr val="bg1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741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37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9Slide.vn - 2019">
            <a:extLst>
              <a:ext uri="{FF2B5EF4-FFF2-40B4-BE49-F238E27FC236}">
                <a16:creationId xmlns:a16="http://schemas.microsoft.com/office/drawing/2014/main" id="{E32D15D9-A94A-4A04-AFD5-86CD7DBC5F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87" r:id="rId18"/>
    <p:sldLayoutId id="2147483664" r:id="rId19"/>
    <p:sldLayoutId id="2147483704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DA19DC-8944-45C6-B082-2CA0F3D88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84D819-A340-456F-87D7-DABF0EA10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60D31C-949A-4B78-B68D-743B4FE199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0D156FF-AB06-409C-979C-D6ABFC1607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A78AD4D-BA87-4FD9-A235-ECEC1E12F3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panose="020B0604020202020204" pitchFamily="34" charset="0"/>
              </a:defRPr>
            </a:lvl1pPr>
          </a:lstStyle>
          <a:p>
            <a:fld id="{C93A9883-EF08-418F-A6DD-5C293D0D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1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" Target="slide16.xml"/><Relationship Id="rId7" Type="http://schemas.openxmlformats.org/officeDocument/2006/relationships/slide" Target="slide17.xml"/><Relationship Id="rId12" Type="http://schemas.openxmlformats.org/officeDocument/2006/relationships/slide" Target="slide24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Relationship Id="rId6" Type="http://schemas.openxmlformats.org/officeDocument/2006/relationships/slide" Target="slide22.xml"/><Relationship Id="rId11" Type="http://schemas.openxmlformats.org/officeDocument/2006/relationships/slide" Target="slide19.xml"/><Relationship Id="rId5" Type="http://schemas.openxmlformats.org/officeDocument/2006/relationships/slide" Target="slide21.xml"/><Relationship Id="rId10" Type="http://schemas.openxmlformats.org/officeDocument/2006/relationships/slide" Target="slide20.xml"/><Relationship Id="rId4" Type="http://schemas.openxmlformats.org/officeDocument/2006/relationships/slide" Target="slide25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ptmon.com/" TargetMode="External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hyperlink" Target="https://pptmon.com/" TargetMode="External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svg"/><Relationship Id="rId11" Type="http://schemas.openxmlformats.org/officeDocument/2006/relationships/image" Target="../media/image57.png"/><Relationship Id="rId5" Type="http://schemas.openxmlformats.org/officeDocument/2006/relationships/image" Target="../media/image3.png"/><Relationship Id="rId10" Type="http://schemas.openxmlformats.org/officeDocument/2006/relationships/image" Target="../media/image56.svg"/><Relationship Id="rId4" Type="http://schemas.openxmlformats.org/officeDocument/2006/relationships/hyperlink" Target="http://pptmon.com/" TargetMode="External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1834FD-7A41-4DDC-A635-89FBEE36BA91}"/>
              </a:ext>
            </a:extLst>
          </p:cNvPr>
          <p:cNvSpPr txBox="1"/>
          <p:nvPr/>
        </p:nvSpPr>
        <p:spPr>
          <a:xfrm>
            <a:off x="795262" y="922374"/>
            <a:ext cx="2231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>
                <a:solidFill>
                  <a:schemeClr val="bg1"/>
                </a:solidFill>
                <a:latin typeface="#9Slide03 Quicksand Bold" panose="00000800000000000000" pitchFamily="2" charset="0"/>
              </a:rPr>
              <a:t>BÀI 27</a:t>
            </a:r>
            <a:endParaRPr lang="en-US" sz="5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1E3D5-D98A-44C0-8E1A-42B25647CE0F}"/>
              </a:ext>
            </a:extLst>
          </p:cNvPr>
          <p:cNvSpPr txBox="1"/>
          <p:nvPr/>
        </p:nvSpPr>
        <p:spPr>
          <a:xfrm>
            <a:off x="795262" y="1865320"/>
            <a:ext cx="6500497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100">
                <a:solidFill>
                  <a:schemeClr val="bg1"/>
                </a:solidFill>
                <a:latin typeface="#9Slide03 Quicksand Bold" panose="00000800000000000000" pitchFamily="2" charset="0"/>
              </a:rPr>
              <a:t>LỰC ĐIỆN TỪ</a:t>
            </a:r>
            <a:endParaRPr lang="en-US" sz="81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E846269-A6DE-4387-9490-4C71816768CB}"/>
              </a:ext>
            </a:extLst>
          </p:cNvPr>
          <p:cNvGrpSpPr/>
          <p:nvPr/>
        </p:nvGrpSpPr>
        <p:grpSpPr>
          <a:xfrm>
            <a:off x="0" y="247183"/>
            <a:ext cx="8917826" cy="683612"/>
            <a:chOff x="1151031" y="4655666"/>
            <a:chExt cx="8917826" cy="6836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647381-5EEF-4E5E-95D1-3951CAD4F6EA}"/>
                </a:ext>
              </a:extLst>
            </p:cNvPr>
            <p:cNvSpPr/>
            <p:nvPr/>
          </p:nvSpPr>
          <p:spPr>
            <a:xfrm>
              <a:off x="1151031" y="4655666"/>
              <a:ext cx="8917826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D7498B-2006-4C0D-BF35-3AA8F26D2BEE}"/>
                </a:ext>
              </a:extLst>
            </p:cNvPr>
            <p:cNvSpPr txBox="1"/>
            <p:nvPr/>
          </p:nvSpPr>
          <p:spPr>
            <a:xfrm>
              <a:off x="1151031" y="4735862"/>
              <a:ext cx="8917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II. CHIỀU CỦA LỰC ĐIỆN TỪ. QUY TẮC BÀN TAY TRÁI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A99E98-A966-41DB-A1C5-AD8F1053D68F}"/>
              </a:ext>
            </a:extLst>
          </p:cNvPr>
          <p:cNvGrpSpPr/>
          <p:nvPr/>
        </p:nvGrpSpPr>
        <p:grpSpPr>
          <a:xfrm>
            <a:off x="0" y="1138494"/>
            <a:ext cx="3523722" cy="517044"/>
            <a:chOff x="448867" y="3381228"/>
            <a:chExt cx="3523722" cy="51704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D038DF-0228-4582-AF62-A80E8373DFA1}"/>
                </a:ext>
              </a:extLst>
            </p:cNvPr>
            <p:cNvSpPr/>
            <p:nvPr/>
          </p:nvSpPr>
          <p:spPr>
            <a:xfrm>
              <a:off x="448868" y="3381228"/>
              <a:ext cx="3523721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770901-8284-4763-BC94-0EF1D32940C0}"/>
                </a:ext>
              </a:extLst>
            </p:cNvPr>
            <p:cNvSpPr txBox="1"/>
            <p:nvPr/>
          </p:nvSpPr>
          <p:spPr>
            <a:xfrm>
              <a:off x="448867" y="3408918"/>
              <a:ext cx="3523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2. Quy tắc bàn tay trái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ADCF973-2F18-47B6-9DD7-02D1D2482DBC}"/>
              </a:ext>
            </a:extLst>
          </p:cNvPr>
          <p:cNvGrpSpPr/>
          <p:nvPr/>
        </p:nvGrpSpPr>
        <p:grpSpPr>
          <a:xfrm>
            <a:off x="862806" y="2090711"/>
            <a:ext cx="10198100" cy="1490690"/>
            <a:chOff x="1136650" y="2522511"/>
            <a:chExt cx="10198100" cy="149069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E4D3DF-EF42-4B58-A6B0-4CA0E36C2105}"/>
                </a:ext>
              </a:extLst>
            </p:cNvPr>
            <p:cNvSpPr/>
            <p:nvPr/>
          </p:nvSpPr>
          <p:spPr>
            <a:xfrm>
              <a:off x="1136650" y="2522511"/>
              <a:ext cx="10198100" cy="1490690"/>
            </a:xfrm>
            <a:prstGeom prst="rect">
              <a:avLst/>
            </a:prstGeom>
            <a:noFill/>
            <a:ln w="38100">
              <a:solidFill>
                <a:srgbClr val="D6BA93"/>
              </a:solidFill>
            </a:ln>
            <a:effectLst>
              <a:glow rad="101600">
                <a:srgbClr val="D6BA93">
                  <a:alpha val="60000"/>
                </a:srgbClr>
              </a:glow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6A2C4768-4197-43F5-B711-1C8C42A929B9}"/>
                    </a:ext>
                  </a:extLst>
                </p:cNvPr>
                <p:cNvSpPr txBox="1"/>
                <p:nvPr/>
              </p:nvSpPr>
              <p:spPr>
                <a:xfrm>
                  <a:off x="1278953" y="2667691"/>
                  <a:ext cx="991349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vi-VN" sz="2400">
                      <a:solidFill>
                        <a:schemeClr val="bg1"/>
                      </a:solidFill>
                      <a:latin typeface="#9Slide03 Quicksand" panose="00000500000000000000" pitchFamily="2" charset="0"/>
                    </a:rPr>
                    <a:t>Đặt bàn tay trái sao cho các đường sức từ hướng vào lòng bàn tay, </a:t>
                  </a:r>
                </a:p>
                <a:p>
                  <a:pPr algn="just"/>
                  <a:r>
                    <a:rPr lang="vi-VN" sz="2400">
                      <a:solidFill>
                        <a:schemeClr val="bg1"/>
                      </a:solidFill>
                      <a:latin typeface="#9Slide03 Quicksand" panose="00000500000000000000" pitchFamily="2" charset="0"/>
                    </a:rPr>
                    <a:t>chiều từ cổ tay đến tay giữa hướng theo chiều dòng điện thì ngón tay cái choãi ra 90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vi-VN" sz="2400">
                      <a:solidFill>
                        <a:schemeClr val="bg1"/>
                      </a:solidFill>
                      <a:latin typeface="#9Slide03 Quicksand" panose="00000500000000000000" pitchFamily="2" charset="0"/>
                    </a:rPr>
                    <a:t> chỉ chiều của lực điện từ.</a:t>
                  </a:r>
                  <a:endParaRPr lang="en-US" sz="2400">
                    <a:solidFill>
                      <a:schemeClr val="bg1"/>
                    </a:solidFill>
                    <a:latin typeface="#9Slide03 Quicksand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6A2C4768-4197-43F5-B711-1C8C42A929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953" y="2667691"/>
                  <a:ext cx="9913495" cy="1200329"/>
                </a:xfrm>
                <a:prstGeom prst="rect">
                  <a:avLst/>
                </a:prstGeom>
                <a:blipFill>
                  <a:blip r:embed="rId2"/>
                  <a:stretch>
                    <a:fillRect l="-984" t="-4061" r="-923" b="-10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261B243-C4BD-439F-B061-9790A8B548F7}"/>
              </a:ext>
            </a:extLst>
          </p:cNvPr>
          <p:cNvGrpSpPr/>
          <p:nvPr/>
        </p:nvGrpSpPr>
        <p:grpSpPr>
          <a:xfrm>
            <a:off x="1696315" y="3861267"/>
            <a:ext cx="5257799" cy="2749550"/>
            <a:chOff x="3660027" y="3861267"/>
            <a:chExt cx="5257799" cy="2749550"/>
          </a:xfrm>
        </p:grpSpPr>
        <p:pic>
          <p:nvPicPr>
            <p:cNvPr id="26" name="Picture 25" descr="H1.bmp">
              <a:extLst>
                <a:ext uri="{FF2B5EF4-FFF2-40B4-BE49-F238E27FC236}">
                  <a16:creationId xmlns:a16="http://schemas.microsoft.com/office/drawing/2014/main" id="{20B845E0-FB74-4214-ABA7-DE968030C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24" b="92732" l="5400" r="94600">
                          <a14:foregroundMark x1="37400" y1="23810" x2="74000" y2="12030"/>
                          <a14:foregroundMark x1="74000" y1="12030" x2="83000" y2="20050"/>
                          <a14:foregroundMark x1="83000" y1="20050" x2="82800" y2="58647"/>
                          <a14:foregroundMark x1="82800" y1="58647" x2="44400" y2="93734"/>
                          <a14:foregroundMark x1="44400" y1="93734" x2="17400" y2="92231"/>
                          <a14:foregroundMark x1="17400" y1="92231" x2="16000" y2="93233"/>
                          <a14:foregroundMark x1="5600" y1="31328" x2="37200" y2="18546"/>
                          <a14:foregroundMark x1="37200" y1="18546" x2="33800" y2="25313"/>
                          <a14:foregroundMark x1="29400" y1="23058" x2="44400" y2="19549"/>
                          <a14:foregroundMark x1="44400" y1="19549" x2="45200" y2="18797"/>
                          <a14:foregroundMark x1="26800" y1="18797" x2="40200" y2="18797"/>
                          <a14:foregroundMark x1="40200" y1="18797" x2="29000" y2="22556"/>
                          <a14:foregroundMark x1="29000" y1="22556" x2="28400" y2="23810"/>
                          <a14:foregroundMark x1="31600" y1="17043" x2="39200" y2="17043"/>
                          <a14:foregroundMark x1="39200" y1="78947" x2="47600" y2="78947"/>
                          <a14:foregroundMark x1="44400" y1="75188" x2="47800" y2="76190"/>
                          <a14:foregroundMark x1="75800" y1="6767" x2="84800" y2="11529"/>
                          <a14:foregroundMark x1="84800" y1="11529" x2="92200" y2="26566"/>
                          <a14:foregroundMark x1="92200" y1="26566" x2="94600" y2="42356"/>
                          <a14:foregroundMark x1="42400" y1="76190" x2="41600" y2="75188"/>
                          <a14:foregroundMark x1="41800" y1="70677" x2="46800" y2="69173"/>
                          <a14:foregroundMark x1="40200" y1="76190" x2="49800" y2="74185"/>
                          <a14:foregroundMark x1="49800" y1="74185" x2="43000" y2="76692"/>
                          <a14:foregroundMark x1="46200" y1="71930" x2="51200" y2="724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0027" y="3861267"/>
              <a:ext cx="5257799" cy="274320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4414A2E-6DAC-4513-B2E4-AD137546DBFA}"/>
                </a:ext>
              </a:extLst>
            </p:cNvPr>
            <p:cNvCxnSpPr/>
            <p:nvPr/>
          </p:nvCxnSpPr>
          <p:spPr>
            <a:xfrm rot="5400000">
              <a:off x="4395833" y="5065386"/>
              <a:ext cx="914400" cy="1588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81EB148-8102-46FE-90DB-06B728D1DC6C}"/>
                </a:ext>
              </a:extLst>
            </p:cNvPr>
            <p:cNvCxnSpPr/>
            <p:nvPr/>
          </p:nvCxnSpPr>
          <p:spPr>
            <a:xfrm rot="5400000">
              <a:off x="4586333" y="5084436"/>
              <a:ext cx="990600" cy="1588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2FE5FDD-3162-44B7-BC71-874CB0A6A1B4}"/>
                </a:ext>
              </a:extLst>
            </p:cNvPr>
            <p:cNvCxnSpPr/>
            <p:nvPr/>
          </p:nvCxnSpPr>
          <p:spPr>
            <a:xfrm rot="5400000">
              <a:off x="4891133" y="5143174"/>
              <a:ext cx="990600" cy="1588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64F885A-28D2-47F4-8D6E-9DE0F4A4ED2D}"/>
                </a:ext>
              </a:extLst>
            </p:cNvPr>
            <p:cNvCxnSpPr/>
            <p:nvPr/>
          </p:nvCxnSpPr>
          <p:spPr>
            <a:xfrm rot="5400000">
              <a:off x="5133227" y="5193180"/>
              <a:ext cx="963612" cy="1588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BE8B089-A622-41B1-96DB-DA47CF694A55}"/>
                </a:ext>
              </a:extLst>
            </p:cNvPr>
            <p:cNvCxnSpPr/>
            <p:nvPr/>
          </p:nvCxnSpPr>
          <p:spPr>
            <a:xfrm rot="5400000">
              <a:off x="5424533" y="5236836"/>
              <a:ext cx="990600" cy="1588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B9233E6-69F9-4725-8772-6F2A102F1C88}"/>
                </a:ext>
              </a:extLst>
            </p:cNvPr>
            <p:cNvCxnSpPr/>
            <p:nvPr/>
          </p:nvCxnSpPr>
          <p:spPr>
            <a:xfrm rot="5400000">
              <a:off x="5653133" y="5265411"/>
              <a:ext cx="990600" cy="1588"/>
            </a:xfrm>
            <a:prstGeom prst="straightConnector1">
              <a:avLst/>
            </a:prstGeom>
            <a:ln w="38100"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9B86A28B-7412-4CCF-935E-B43D3E0BED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8993" y="5043048"/>
              <a:ext cx="609600" cy="685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6" name="Group 89">
              <a:extLst>
                <a:ext uri="{FF2B5EF4-FFF2-40B4-BE49-F238E27FC236}">
                  <a16:creationId xmlns:a16="http://schemas.microsoft.com/office/drawing/2014/main" id="{A5FA3509-9C08-466A-B69C-2CBA2DFF2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6289" y="3988267"/>
              <a:ext cx="3130550" cy="2622550"/>
              <a:chOff x="2688" y="1785"/>
              <a:chExt cx="1972" cy="1652"/>
            </a:xfrm>
          </p:grpSpPr>
          <p:sp>
            <p:nvSpPr>
              <p:cNvPr id="50" name="Line 90">
                <a:extLst>
                  <a:ext uri="{FF2B5EF4-FFF2-40B4-BE49-F238E27FC236}">
                    <a16:creationId xmlns:a16="http://schemas.microsoft.com/office/drawing/2014/main" id="{A7027630-1A4A-4D2E-8DA3-D3E7A97D6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50" y="1785"/>
                <a:ext cx="0" cy="143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91">
                <a:extLst>
                  <a:ext uri="{FF2B5EF4-FFF2-40B4-BE49-F238E27FC236}">
                    <a16:creationId xmlns:a16="http://schemas.microsoft.com/office/drawing/2014/main" id="{8ACA83FE-C7F3-4D32-9B54-B107EA948A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9" y="2747"/>
                <a:ext cx="1424" cy="428"/>
              </a:xfrm>
              <a:prstGeom prst="line">
                <a:avLst/>
              </a:prstGeom>
              <a:noFill/>
              <a:ln w="127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92">
                <a:extLst>
                  <a:ext uri="{FF2B5EF4-FFF2-40B4-BE49-F238E27FC236}">
                    <a16:creationId xmlns:a16="http://schemas.microsoft.com/office/drawing/2014/main" id="{241AB40E-1D0B-46C0-95A0-52B8D45C3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1" y="1841"/>
                <a:ext cx="29" cy="9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 Box 93">
                <a:extLst>
                  <a:ext uri="{FF2B5EF4-FFF2-40B4-BE49-F238E27FC236}">
                    <a16:creationId xmlns:a16="http://schemas.microsoft.com/office/drawing/2014/main" id="{29CDB096-7344-43C3-A08A-B1E1DD9A03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8" y="2316"/>
                <a:ext cx="37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>
                    <a:solidFill>
                      <a:schemeClr val="accent2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54" name="Text Box 94">
                <a:extLst>
                  <a:ext uri="{FF2B5EF4-FFF2-40B4-BE49-F238E27FC236}">
                    <a16:creationId xmlns:a16="http://schemas.microsoft.com/office/drawing/2014/main" id="{808DB54F-63B5-477F-B71F-7144537490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8" y="3110"/>
                <a:ext cx="37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dirty="0">
                    <a:solidFill>
                      <a:schemeClr val="accent2"/>
                    </a:solidFill>
                    <a:latin typeface=".VnTime" pitchFamily="34" charset="0"/>
                  </a:rPr>
                  <a:t>B</a:t>
                </a:r>
              </a:p>
            </p:txBody>
          </p:sp>
        </p:grpSp>
        <p:sp>
          <p:nvSpPr>
            <p:cNvPr id="47" name="Line 70">
              <a:extLst>
                <a:ext uri="{FF2B5EF4-FFF2-40B4-BE49-F238E27FC236}">
                  <a16:creationId xmlns:a16="http://schemas.microsoft.com/office/drawing/2014/main" id="{EF0A223B-5303-4A06-AA8D-005E524D9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52390" y="5646116"/>
              <a:ext cx="1441268" cy="435427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8" name="Line 71">
              <a:extLst>
                <a:ext uri="{FF2B5EF4-FFF2-40B4-BE49-F238E27FC236}">
                  <a16:creationId xmlns:a16="http://schemas.microsoft.com/office/drawing/2014/main" id="{C17BD054-2C17-45EB-966F-FC9E68E2A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6360" y="4697291"/>
              <a:ext cx="0" cy="3810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2">
              <a:extLst>
                <a:ext uri="{FF2B5EF4-FFF2-40B4-BE49-F238E27FC236}">
                  <a16:creationId xmlns:a16="http://schemas.microsoft.com/office/drawing/2014/main" id="{E4AC5E04-E148-4446-80EF-856C06218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14377" y="4923305"/>
              <a:ext cx="0" cy="4572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6" name="Picture 4" descr="Vật lí - [ vật lý 9] Quy tắc nắm tay phải, trái | Cộng đồng Học sinh Việt  Nam - HOCMAI Forum">
            <a:extLst>
              <a:ext uri="{FF2B5EF4-FFF2-40B4-BE49-F238E27FC236}">
                <a16:creationId xmlns:a16="http://schemas.microsoft.com/office/drawing/2014/main" id="{9BD5DC5B-2C29-4C36-804F-337447B1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01" y="3936674"/>
            <a:ext cx="31527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850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1.bmp">
            <a:extLst>
              <a:ext uri="{FF2B5EF4-FFF2-40B4-BE49-F238E27FC236}">
                <a16:creationId xmlns:a16="http://schemas.microsoft.com/office/drawing/2014/main" id="{A299C5D5-6C50-4E00-987F-4720CBCA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0727" l="5800" r="92200">
                        <a14:foregroundMark x1="29800" y1="25564" x2="58400" y2="18045"/>
                        <a14:foregroundMark x1="58400" y1="18045" x2="73400" y2="25313"/>
                        <a14:foregroundMark x1="73400" y1="25313" x2="56000" y2="59649"/>
                        <a14:foregroundMark x1="56000" y1="59649" x2="20600" y2="91228"/>
                        <a14:foregroundMark x1="6800" y1="31579" x2="28400" y2="19298"/>
                        <a14:foregroundMark x1="28400" y1="19298" x2="37600" y2="20301"/>
                        <a14:foregroundMark x1="37600" y1="20301" x2="50200" y2="10276"/>
                        <a14:foregroundMark x1="50200" y1="10276" x2="65200" y2="9273"/>
                        <a14:foregroundMark x1="65200" y1="9273" x2="78200" y2="10526"/>
                        <a14:foregroundMark x1="78200" y1="10526" x2="90000" y2="28822"/>
                        <a14:foregroundMark x1="90000" y1="28822" x2="92200" y2="43108"/>
                        <a14:foregroundMark x1="5800" y1="31078" x2="23000" y2="18296"/>
                        <a14:foregroundMark x1="23000" y1="18296" x2="33800" y2="16291"/>
                        <a14:foregroundMark x1="33800" y1="16291" x2="39000" y2="18546"/>
                        <a14:foregroundMark x1="44600" y1="73183" x2="47200" y2="76942"/>
                        <a14:foregroundMark x1="40600" y1="78446" x2="48800" y2="63409"/>
                        <a14:foregroundMark x1="48800" y1="63409" x2="43200" y2="78195"/>
                        <a14:foregroundMark x1="43200" y1="78195" x2="50400" y2="78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6252" y="3742675"/>
            <a:ext cx="4360048" cy="2274808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4" name="AutoShape 42">
            <a:extLst>
              <a:ext uri="{FF2B5EF4-FFF2-40B4-BE49-F238E27FC236}">
                <a16:creationId xmlns:a16="http://schemas.microsoft.com/office/drawing/2014/main" id="{A6CB9671-6006-4892-8B7F-35BDA37A2A55}"/>
              </a:ext>
            </a:extLst>
          </p:cNvPr>
          <p:cNvSpPr>
            <a:spLocks noChangeArrowheads="1"/>
          </p:cNvSpPr>
          <p:nvPr/>
        </p:nvSpPr>
        <p:spPr bwMode="auto">
          <a:xfrm rot="16789071" flipH="1" flipV="1">
            <a:off x="3239201" y="2960778"/>
            <a:ext cx="226466" cy="3910148"/>
          </a:xfrm>
          <a:prstGeom prst="can">
            <a:avLst>
              <a:gd name="adj" fmla="val 65133"/>
            </a:avLst>
          </a:prstGeom>
          <a:solidFill>
            <a:srgbClr val="D6BA93"/>
          </a:solidFill>
          <a:ln w="28575">
            <a:solidFill>
              <a:srgbClr val="996326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FE0FB3-7678-4BDC-AB5B-00F0307EA588}"/>
              </a:ext>
            </a:extLst>
          </p:cNvPr>
          <p:cNvCxnSpPr>
            <a:cxnSpLocks/>
          </p:cNvCxnSpPr>
          <p:nvPr/>
        </p:nvCxnSpPr>
        <p:spPr>
          <a:xfrm flipH="1">
            <a:off x="2225035" y="4896114"/>
            <a:ext cx="950945" cy="619924"/>
          </a:xfrm>
          <a:prstGeom prst="straightConnector1">
            <a:avLst/>
          </a:prstGeom>
          <a:ln w="38100">
            <a:solidFill>
              <a:srgbClr val="FF455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EBEEDB-027F-48C7-B58C-76A904B3C325}"/>
              </a:ext>
            </a:extLst>
          </p:cNvPr>
          <p:cNvCxnSpPr/>
          <p:nvPr/>
        </p:nvCxnSpPr>
        <p:spPr>
          <a:xfrm rot="5400000">
            <a:off x="680668" y="3680382"/>
            <a:ext cx="1579728" cy="1317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D05330-881E-4198-BC33-8CBAF99988B8}"/>
              </a:ext>
            </a:extLst>
          </p:cNvPr>
          <p:cNvCxnSpPr/>
          <p:nvPr/>
        </p:nvCxnSpPr>
        <p:spPr>
          <a:xfrm rot="5400000">
            <a:off x="4156069" y="4185895"/>
            <a:ext cx="2085241" cy="1317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8C3B665-913B-48ED-B106-C5E546DEA9A8}"/>
              </a:ext>
            </a:extLst>
          </p:cNvPr>
          <p:cNvSpPr txBox="1">
            <a:spLocks noChangeAspect="1"/>
          </p:cNvSpPr>
          <p:nvPr/>
        </p:nvSpPr>
        <p:spPr>
          <a:xfrm>
            <a:off x="1168400" y="4637767"/>
            <a:ext cx="156456" cy="179282"/>
          </a:xfrm>
          <a:custGeom>
            <a:avLst/>
            <a:gdLst/>
            <a:ahLst/>
            <a:cxnLst/>
            <a:rect l="l" t="t" r="r" b="b"/>
            <a:pathLst>
              <a:path w="188671" h="216197">
                <a:moveTo>
                  <a:pt x="93269" y="60444"/>
                </a:moveTo>
                <a:lnTo>
                  <a:pt x="63094" y="131768"/>
                </a:lnTo>
                <a:lnTo>
                  <a:pt x="124054" y="131768"/>
                </a:lnTo>
                <a:close/>
                <a:moveTo>
                  <a:pt x="95098" y="94"/>
                </a:moveTo>
                <a:cubicBezTo>
                  <a:pt x="98755" y="94"/>
                  <a:pt x="102159" y="1161"/>
                  <a:pt x="105309" y="3294"/>
                </a:cubicBezTo>
                <a:cubicBezTo>
                  <a:pt x="108458" y="5428"/>
                  <a:pt x="110744" y="8425"/>
                  <a:pt x="112167" y="12286"/>
                </a:cubicBezTo>
                <a:lnTo>
                  <a:pt x="187147" y="190899"/>
                </a:lnTo>
                <a:cubicBezTo>
                  <a:pt x="188163" y="193540"/>
                  <a:pt x="188671" y="195979"/>
                  <a:pt x="188671" y="198214"/>
                </a:cubicBezTo>
                <a:cubicBezTo>
                  <a:pt x="188671" y="203497"/>
                  <a:pt x="186944" y="207815"/>
                  <a:pt x="183490" y="211168"/>
                </a:cubicBezTo>
                <a:cubicBezTo>
                  <a:pt x="180035" y="214521"/>
                  <a:pt x="176073" y="216197"/>
                  <a:pt x="171603" y="216197"/>
                </a:cubicBezTo>
                <a:cubicBezTo>
                  <a:pt x="167945" y="216197"/>
                  <a:pt x="164643" y="215080"/>
                  <a:pt x="161697" y="212844"/>
                </a:cubicBezTo>
                <a:cubicBezTo>
                  <a:pt x="158750" y="210609"/>
                  <a:pt x="156464" y="207561"/>
                  <a:pt x="154839" y="203700"/>
                </a:cubicBezTo>
                <a:lnTo>
                  <a:pt x="138989" y="166820"/>
                </a:lnTo>
                <a:lnTo>
                  <a:pt x="48159" y="166820"/>
                </a:lnTo>
                <a:lnTo>
                  <a:pt x="32309" y="204005"/>
                </a:lnTo>
                <a:cubicBezTo>
                  <a:pt x="30887" y="207866"/>
                  <a:pt x="28702" y="210863"/>
                  <a:pt x="25756" y="212997"/>
                </a:cubicBezTo>
                <a:cubicBezTo>
                  <a:pt x="22809" y="215130"/>
                  <a:pt x="19609" y="216197"/>
                  <a:pt x="16155" y="216197"/>
                </a:cubicBezTo>
                <a:cubicBezTo>
                  <a:pt x="10871" y="216197"/>
                  <a:pt x="6858" y="214775"/>
                  <a:pt x="4115" y="211930"/>
                </a:cubicBezTo>
                <a:cubicBezTo>
                  <a:pt x="1372" y="209085"/>
                  <a:pt x="0" y="205224"/>
                  <a:pt x="0" y="200348"/>
                </a:cubicBezTo>
                <a:cubicBezTo>
                  <a:pt x="0" y="198519"/>
                  <a:pt x="305" y="196588"/>
                  <a:pt x="915" y="194556"/>
                </a:cubicBezTo>
                <a:lnTo>
                  <a:pt x="76810" y="12286"/>
                </a:lnTo>
                <a:cubicBezTo>
                  <a:pt x="78435" y="8222"/>
                  <a:pt x="80874" y="5072"/>
                  <a:pt x="84125" y="2837"/>
                </a:cubicBezTo>
                <a:cubicBezTo>
                  <a:pt x="87376" y="602"/>
                  <a:pt x="91034" y="-312"/>
                  <a:pt x="95098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D21004-D132-4A35-83F3-2E468FA83A96}"/>
              </a:ext>
            </a:extLst>
          </p:cNvPr>
          <p:cNvSpPr txBox="1">
            <a:spLocks noChangeAspect="1"/>
          </p:cNvSpPr>
          <p:nvPr/>
        </p:nvSpPr>
        <p:spPr>
          <a:xfrm>
            <a:off x="5359709" y="5412145"/>
            <a:ext cx="136488" cy="176930"/>
          </a:xfrm>
          <a:custGeom>
            <a:avLst/>
            <a:gdLst/>
            <a:ahLst/>
            <a:cxnLst/>
            <a:rect l="l" t="t" r="r" b="b"/>
            <a:pathLst>
              <a:path w="164592" h="213360">
                <a:moveTo>
                  <a:pt x="39624" y="119482"/>
                </a:moveTo>
                <a:lnTo>
                  <a:pt x="39624" y="178308"/>
                </a:lnTo>
                <a:lnTo>
                  <a:pt x="94488" y="178308"/>
                </a:lnTo>
                <a:cubicBezTo>
                  <a:pt x="104039" y="178308"/>
                  <a:pt x="111506" y="175768"/>
                  <a:pt x="116891" y="170688"/>
                </a:cubicBezTo>
                <a:cubicBezTo>
                  <a:pt x="122276" y="165608"/>
                  <a:pt x="124968" y="158191"/>
                  <a:pt x="124968" y="148438"/>
                </a:cubicBezTo>
                <a:cubicBezTo>
                  <a:pt x="124968" y="136449"/>
                  <a:pt x="121819" y="128626"/>
                  <a:pt x="115519" y="124968"/>
                </a:cubicBezTo>
                <a:cubicBezTo>
                  <a:pt x="109220" y="121311"/>
                  <a:pt x="101499" y="119482"/>
                  <a:pt x="92355" y="119482"/>
                </a:cubicBezTo>
                <a:close/>
                <a:moveTo>
                  <a:pt x="39624" y="35967"/>
                </a:moveTo>
                <a:lnTo>
                  <a:pt x="39624" y="83515"/>
                </a:lnTo>
                <a:lnTo>
                  <a:pt x="90831" y="83515"/>
                </a:lnTo>
                <a:cubicBezTo>
                  <a:pt x="96927" y="83515"/>
                  <a:pt x="102261" y="81483"/>
                  <a:pt x="106833" y="77419"/>
                </a:cubicBezTo>
                <a:cubicBezTo>
                  <a:pt x="111405" y="73355"/>
                  <a:pt x="113691" y="67869"/>
                  <a:pt x="113691" y="60960"/>
                </a:cubicBezTo>
                <a:cubicBezTo>
                  <a:pt x="113691" y="52629"/>
                  <a:pt x="111608" y="46381"/>
                  <a:pt x="107442" y="42215"/>
                </a:cubicBezTo>
                <a:cubicBezTo>
                  <a:pt x="103277" y="38049"/>
                  <a:pt x="97435" y="35967"/>
                  <a:pt x="89916" y="35967"/>
                </a:cubicBezTo>
                <a:close/>
                <a:moveTo>
                  <a:pt x="18593" y="0"/>
                </a:moveTo>
                <a:lnTo>
                  <a:pt x="95403" y="0"/>
                </a:lnTo>
                <a:cubicBezTo>
                  <a:pt x="134011" y="0"/>
                  <a:pt x="153315" y="18085"/>
                  <a:pt x="153315" y="54255"/>
                </a:cubicBezTo>
                <a:cubicBezTo>
                  <a:pt x="153315" y="63399"/>
                  <a:pt x="151130" y="71476"/>
                  <a:pt x="146761" y="78486"/>
                </a:cubicBezTo>
                <a:cubicBezTo>
                  <a:pt x="142393" y="85497"/>
                  <a:pt x="136144" y="91034"/>
                  <a:pt x="128016" y="95098"/>
                </a:cubicBezTo>
                <a:cubicBezTo>
                  <a:pt x="138786" y="99365"/>
                  <a:pt x="147574" y="105867"/>
                  <a:pt x="154381" y="114605"/>
                </a:cubicBezTo>
                <a:cubicBezTo>
                  <a:pt x="161189" y="123343"/>
                  <a:pt x="164592" y="134620"/>
                  <a:pt x="164592" y="148438"/>
                </a:cubicBezTo>
                <a:cubicBezTo>
                  <a:pt x="164592" y="172619"/>
                  <a:pt x="157683" y="189484"/>
                  <a:pt x="143866" y="199035"/>
                </a:cubicBezTo>
                <a:cubicBezTo>
                  <a:pt x="130048" y="208585"/>
                  <a:pt x="113589" y="213360"/>
                  <a:pt x="94488" y="213360"/>
                </a:cubicBezTo>
                <a:lnTo>
                  <a:pt x="18593" y="213360"/>
                </a:lnTo>
                <a:cubicBezTo>
                  <a:pt x="13310" y="213360"/>
                  <a:pt x="8890" y="211582"/>
                  <a:pt x="5334" y="208026"/>
                </a:cubicBezTo>
                <a:cubicBezTo>
                  <a:pt x="1778" y="204470"/>
                  <a:pt x="0" y="200051"/>
                  <a:pt x="0" y="194767"/>
                </a:cubicBezTo>
                <a:lnTo>
                  <a:pt x="0" y="18593"/>
                </a:lnTo>
                <a:cubicBezTo>
                  <a:pt x="0" y="13310"/>
                  <a:pt x="1778" y="8890"/>
                  <a:pt x="5334" y="5334"/>
                </a:cubicBezTo>
                <a:cubicBezTo>
                  <a:pt x="8890" y="1778"/>
                  <a:pt x="13310" y="0"/>
                  <a:pt x="185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98E17A-612E-4EBB-832A-7C2CB75EC64D}"/>
              </a:ext>
            </a:extLst>
          </p:cNvPr>
          <p:cNvGrpSpPr/>
          <p:nvPr/>
        </p:nvGrpSpPr>
        <p:grpSpPr>
          <a:xfrm>
            <a:off x="1846559" y="5539147"/>
            <a:ext cx="315946" cy="288732"/>
            <a:chOff x="3743547" y="3901510"/>
            <a:chExt cx="381000" cy="348183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53E306-E1A1-4292-8192-95613D19BEBE}"/>
                </a:ext>
              </a:extLst>
            </p:cNvPr>
            <p:cNvCxnSpPr/>
            <p:nvPr/>
          </p:nvCxnSpPr>
          <p:spPr>
            <a:xfrm>
              <a:off x="3743547" y="3901510"/>
              <a:ext cx="381000" cy="158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616DD4-7BFC-4408-94E0-0DC68E83D7B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41737" y="4036333"/>
              <a:ext cx="136246" cy="213360"/>
            </a:xfrm>
            <a:custGeom>
              <a:avLst/>
              <a:gdLst/>
              <a:ahLst/>
              <a:cxnLst/>
              <a:rect l="l" t="t" r="r" b="b"/>
              <a:pathLst>
                <a:path w="136246" h="213360">
                  <a:moveTo>
                    <a:pt x="18593" y="0"/>
                  </a:moveTo>
                  <a:lnTo>
                    <a:pt x="117653" y="0"/>
                  </a:lnTo>
                  <a:cubicBezTo>
                    <a:pt x="122936" y="0"/>
                    <a:pt x="127356" y="1677"/>
                    <a:pt x="130912" y="5029"/>
                  </a:cubicBezTo>
                  <a:cubicBezTo>
                    <a:pt x="134468" y="8382"/>
                    <a:pt x="136246" y="12700"/>
                    <a:pt x="136246" y="17983"/>
                  </a:cubicBezTo>
                  <a:cubicBezTo>
                    <a:pt x="136246" y="22454"/>
                    <a:pt x="134468" y="26416"/>
                    <a:pt x="130912" y="29871"/>
                  </a:cubicBezTo>
                  <a:cubicBezTo>
                    <a:pt x="127356" y="33325"/>
                    <a:pt x="122936" y="35052"/>
                    <a:pt x="117653" y="35052"/>
                  </a:cubicBezTo>
                  <a:lnTo>
                    <a:pt x="38100" y="35052"/>
                  </a:lnTo>
                  <a:lnTo>
                    <a:pt x="38100" y="88697"/>
                  </a:lnTo>
                  <a:lnTo>
                    <a:pt x="103937" y="88697"/>
                  </a:lnTo>
                  <a:cubicBezTo>
                    <a:pt x="109220" y="88697"/>
                    <a:pt x="113640" y="90373"/>
                    <a:pt x="117196" y="93726"/>
                  </a:cubicBezTo>
                  <a:cubicBezTo>
                    <a:pt x="120752" y="97079"/>
                    <a:pt x="122530" y="101397"/>
                    <a:pt x="122530" y="106680"/>
                  </a:cubicBezTo>
                  <a:cubicBezTo>
                    <a:pt x="122530" y="111151"/>
                    <a:pt x="120752" y="115113"/>
                    <a:pt x="117196" y="118567"/>
                  </a:cubicBezTo>
                  <a:cubicBezTo>
                    <a:pt x="113640" y="122022"/>
                    <a:pt x="109220" y="123749"/>
                    <a:pt x="103937" y="123749"/>
                  </a:cubicBezTo>
                  <a:lnTo>
                    <a:pt x="38100" y="123749"/>
                  </a:lnTo>
                  <a:lnTo>
                    <a:pt x="38100" y="194767"/>
                  </a:lnTo>
                  <a:cubicBezTo>
                    <a:pt x="38100" y="200051"/>
                    <a:pt x="36221" y="204470"/>
                    <a:pt x="32461" y="208026"/>
                  </a:cubicBezTo>
                  <a:cubicBezTo>
                    <a:pt x="28702" y="211582"/>
                    <a:pt x="24283" y="213360"/>
                    <a:pt x="19203" y="213360"/>
                  </a:cubicBezTo>
                  <a:cubicBezTo>
                    <a:pt x="13513" y="213360"/>
                    <a:pt x="8890" y="211633"/>
                    <a:pt x="5334" y="208179"/>
                  </a:cubicBezTo>
                  <a:cubicBezTo>
                    <a:pt x="1778" y="204724"/>
                    <a:pt x="0" y="200254"/>
                    <a:pt x="0" y="194767"/>
                  </a:cubicBezTo>
                  <a:lnTo>
                    <a:pt x="0" y="18593"/>
                  </a:lnTo>
                  <a:cubicBezTo>
                    <a:pt x="0" y="13310"/>
                    <a:pt x="1778" y="8890"/>
                    <a:pt x="5334" y="5334"/>
                  </a:cubicBezTo>
                  <a:cubicBezTo>
                    <a:pt x="8890" y="1778"/>
                    <a:pt x="13310" y="0"/>
                    <a:pt x="185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schemeClr val="bg1"/>
                </a:solidFill>
                <a:latin typeface="#9Slide03 Quicksand Bold" panose="00000800000000000000" pitchFamily="2" charset="0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410C47-9F70-49F9-8544-4DABA6DEB983}"/>
              </a:ext>
            </a:extLst>
          </p:cNvPr>
          <p:cNvCxnSpPr>
            <a:cxnSpLocks/>
          </p:cNvCxnSpPr>
          <p:nvPr/>
        </p:nvCxnSpPr>
        <p:spPr>
          <a:xfrm flipH="1" flipV="1">
            <a:off x="1723322" y="4401186"/>
            <a:ext cx="3349648" cy="610298"/>
          </a:xfrm>
          <a:prstGeom prst="straightConnector1">
            <a:avLst/>
          </a:prstGeom>
          <a:ln w="57150">
            <a:solidFill>
              <a:srgbClr val="10C9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05BCFFC-29FE-4409-BC31-76E188137646}"/>
              </a:ext>
            </a:extLst>
          </p:cNvPr>
          <p:cNvSpPr txBox="1">
            <a:spLocks noChangeAspect="1"/>
          </p:cNvSpPr>
          <p:nvPr/>
        </p:nvSpPr>
        <p:spPr>
          <a:xfrm>
            <a:off x="1629165" y="4193909"/>
            <a:ext cx="31595" cy="176930"/>
          </a:xfrm>
          <a:custGeom>
            <a:avLst/>
            <a:gdLst/>
            <a:ahLst/>
            <a:cxnLst/>
            <a:rect l="l" t="t" r="r" b="b"/>
            <a:pathLst>
              <a:path w="38100" h="213360">
                <a:moveTo>
                  <a:pt x="19507" y="0"/>
                </a:moveTo>
                <a:cubicBezTo>
                  <a:pt x="24587" y="0"/>
                  <a:pt x="28956" y="1778"/>
                  <a:pt x="32614" y="5334"/>
                </a:cubicBezTo>
                <a:cubicBezTo>
                  <a:pt x="36271" y="8890"/>
                  <a:pt x="38100" y="13310"/>
                  <a:pt x="38100" y="18593"/>
                </a:cubicBezTo>
                <a:lnTo>
                  <a:pt x="38100" y="194767"/>
                </a:lnTo>
                <a:cubicBezTo>
                  <a:pt x="38100" y="200051"/>
                  <a:pt x="36170" y="204470"/>
                  <a:pt x="32309" y="208026"/>
                </a:cubicBezTo>
                <a:cubicBezTo>
                  <a:pt x="28448" y="211582"/>
                  <a:pt x="23978" y="213360"/>
                  <a:pt x="18898" y="213360"/>
                </a:cubicBezTo>
                <a:cubicBezTo>
                  <a:pt x="13411" y="213360"/>
                  <a:pt x="8890" y="211582"/>
                  <a:pt x="5334" y="208026"/>
                </a:cubicBezTo>
                <a:cubicBezTo>
                  <a:pt x="1778" y="204470"/>
                  <a:pt x="0" y="200051"/>
                  <a:pt x="0" y="194767"/>
                </a:cubicBezTo>
                <a:lnTo>
                  <a:pt x="0" y="18593"/>
                </a:lnTo>
                <a:cubicBezTo>
                  <a:pt x="0" y="13310"/>
                  <a:pt x="1829" y="8890"/>
                  <a:pt x="5487" y="5334"/>
                </a:cubicBezTo>
                <a:cubicBezTo>
                  <a:pt x="9144" y="1778"/>
                  <a:pt x="13818" y="0"/>
                  <a:pt x="195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766699-3998-430B-9E92-2803A4990FB0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47" name="Picture 46" descr="H1.bmp">
            <a:extLst>
              <a:ext uri="{FF2B5EF4-FFF2-40B4-BE49-F238E27FC236}">
                <a16:creationId xmlns:a16="http://schemas.microsoft.com/office/drawing/2014/main" id="{F8082F6F-9EBC-475E-A05D-EEAB8F517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0727" l="5800" r="92200">
                        <a14:foregroundMark x1="29800" y1="25564" x2="58400" y2="18045"/>
                        <a14:foregroundMark x1="58400" y1="18045" x2="73400" y2="25313"/>
                        <a14:foregroundMark x1="73400" y1="25313" x2="56000" y2="59649"/>
                        <a14:foregroundMark x1="56000" y1="59649" x2="20600" y2="91228"/>
                        <a14:foregroundMark x1="6800" y1="31579" x2="28400" y2="19298"/>
                        <a14:foregroundMark x1="28400" y1="19298" x2="37600" y2="20301"/>
                        <a14:foregroundMark x1="37600" y1="20301" x2="50200" y2="10276"/>
                        <a14:foregroundMark x1="50200" y1="10276" x2="65200" y2="9273"/>
                        <a14:foregroundMark x1="65200" y1="9273" x2="78200" y2="10526"/>
                        <a14:foregroundMark x1="78200" y1="10526" x2="90000" y2="28822"/>
                        <a14:foregroundMark x1="90000" y1="28822" x2="92200" y2="43108"/>
                        <a14:foregroundMark x1="5800" y1="31078" x2="23000" y2="18296"/>
                        <a14:foregroundMark x1="23000" y1="18296" x2="33800" y2="16291"/>
                        <a14:foregroundMark x1="33800" y1="16291" x2="39000" y2="18546"/>
                        <a14:foregroundMark x1="44600" y1="73183" x2="47200" y2="76942"/>
                        <a14:foregroundMark x1="40600" y1="78446" x2="48800" y2="63409"/>
                        <a14:foregroundMark x1="48800" y1="63409" x2="43200" y2="78195"/>
                        <a14:foregroundMark x1="43200" y1="78195" x2="50400" y2="7844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090" y="3926112"/>
            <a:ext cx="4360048" cy="2274808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48" name="AutoShape 42">
            <a:extLst>
              <a:ext uri="{FF2B5EF4-FFF2-40B4-BE49-F238E27FC236}">
                <a16:creationId xmlns:a16="http://schemas.microsoft.com/office/drawing/2014/main" id="{9BB352FE-66FE-46DE-8681-E55AB21C2A43}"/>
              </a:ext>
            </a:extLst>
          </p:cNvPr>
          <p:cNvSpPr>
            <a:spLocks noChangeArrowheads="1"/>
          </p:cNvSpPr>
          <p:nvPr/>
        </p:nvSpPr>
        <p:spPr bwMode="auto">
          <a:xfrm rot="16789071" flipH="1" flipV="1">
            <a:off x="8603039" y="3144215"/>
            <a:ext cx="226466" cy="3910148"/>
          </a:xfrm>
          <a:prstGeom prst="can">
            <a:avLst>
              <a:gd name="adj" fmla="val 65133"/>
            </a:avLst>
          </a:prstGeom>
          <a:solidFill>
            <a:srgbClr val="D6BA93"/>
          </a:solidFill>
          <a:ln w="28575">
            <a:solidFill>
              <a:srgbClr val="996326"/>
            </a:solidFill>
            <a:round/>
            <a:headEnd/>
            <a:tailEnd/>
          </a:ln>
          <a:scene3d>
            <a:camera prst="perspectiveLeft"/>
            <a:lightRig rig="threePt" dir="t"/>
          </a:scene3d>
        </p:spPr>
        <p:txBody>
          <a:bodyPr vert="eaVert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i="1">
              <a:latin typeface="+mn-lt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8926365-7827-45A0-A580-5AE771A0FCE8}"/>
              </a:ext>
            </a:extLst>
          </p:cNvPr>
          <p:cNvCxnSpPr>
            <a:cxnSpLocks/>
          </p:cNvCxnSpPr>
          <p:nvPr/>
        </p:nvCxnSpPr>
        <p:spPr>
          <a:xfrm flipH="1">
            <a:off x="7588873" y="5079551"/>
            <a:ext cx="950945" cy="619924"/>
          </a:xfrm>
          <a:prstGeom prst="straightConnector1">
            <a:avLst/>
          </a:prstGeom>
          <a:ln w="38100">
            <a:solidFill>
              <a:srgbClr val="FF455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D8D4F45-0788-4B6B-A3CF-657A10B45E71}"/>
              </a:ext>
            </a:extLst>
          </p:cNvPr>
          <p:cNvCxnSpPr/>
          <p:nvPr/>
        </p:nvCxnSpPr>
        <p:spPr>
          <a:xfrm rot="5400000">
            <a:off x="6044506" y="3863819"/>
            <a:ext cx="1579728" cy="1317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2DA655E-7494-41EB-A155-9F7A13B63341}"/>
              </a:ext>
            </a:extLst>
          </p:cNvPr>
          <p:cNvCxnSpPr/>
          <p:nvPr/>
        </p:nvCxnSpPr>
        <p:spPr>
          <a:xfrm rot="5400000">
            <a:off x="9519907" y="4369332"/>
            <a:ext cx="2085241" cy="1317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2486C04-48BF-4E97-B2FF-F32AA63228AD}"/>
              </a:ext>
            </a:extLst>
          </p:cNvPr>
          <p:cNvSpPr txBox="1">
            <a:spLocks noChangeAspect="1"/>
          </p:cNvSpPr>
          <p:nvPr/>
        </p:nvSpPr>
        <p:spPr>
          <a:xfrm>
            <a:off x="6532238" y="4821204"/>
            <a:ext cx="156456" cy="179282"/>
          </a:xfrm>
          <a:custGeom>
            <a:avLst/>
            <a:gdLst/>
            <a:ahLst/>
            <a:cxnLst/>
            <a:rect l="l" t="t" r="r" b="b"/>
            <a:pathLst>
              <a:path w="188671" h="216197">
                <a:moveTo>
                  <a:pt x="93269" y="60444"/>
                </a:moveTo>
                <a:lnTo>
                  <a:pt x="63094" y="131768"/>
                </a:lnTo>
                <a:lnTo>
                  <a:pt x="124054" y="131768"/>
                </a:lnTo>
                <a:close/>
                <a:moveTo>
                  <a:pt x="95098" y="94"/>
                </a:moveTo>
                <a:cubicBezTo>
                  <a:pt x="98755" y="94"/>
                  <a:pt x="102159" y="1161"/>
                  <a:pt x="105309" y="3294"/>
                </a:cubicBezTo>
                <a:cubicBezTo>
                  <a:pt x="108458" y="5428"/>
                  <a:pt x="110744" y="8425"/>
                  <a:pt x="112167" y="12286"/>
                </a:cubicBezTo>
                <a:lnTo>
                  <a:pt x="187147" y="190899"/>
                </a:lnTo>
                <a:cubicBezTo>
                  <a:pt x="188163" y="193540"/>
                  <a:pt x="188671" y="195979"/>
                  <a:pt x="188671" y="198214"/>
                </a:cubicBezTo>
                <a:cubicBezTo>
                  <a:pt x="188671" y="203497"/>
                  <a:pt x="186944" y="207815"/>
                  <a:pt x="183490" y="211168"/>
                </a:cubicBezTo>
                <a:cubicBezTo>
                  <a:pt x="180035" y="214521"/>
                  <a:pt x="176073" y="216197"/>
                  <a:pt x="171603" y="216197"/>
                </a:cubicBezTo>
                <a:cubicBezTo>
                  <a:pt x="167945" y="216197"/>
                  <a:pt x="164643" y="215080"/>
                  <a:pt x="161697" y="212844"/>
                </a:cubicBezTo>
                <a:cubicBezTo>
                  <a:pt x="158750" y="210609"/>
                  <a:pt x="156464" y="207561"/>
                  <a:pt x="154839" y="203700"/>
                </a:cubicBezTo>
                <a:lnTo>
                  <a:pt x="138989" y="166820"/>
                </a:lnTo>
                <a:lnTo>
                  <a:pt x="48159" y="166820"/>
                </a:lnTo>
                <a:lnTo>
                  <a:pt x="32309" y="204005"/>
                </a:lnTo>
                <a:cubicBezTo>
                  <a:pt x="30887" y="207866"/>
                  <a:pt x="28702" y="210863"/>
                  <a:pt x="25756" y="212997"/>
                </a:cubicBezTo>
                <a:cubicBezTo>
                  <a:pt x="22809" y="215130"/>
                  <a:pt x="19609" y="216197"/>
                  <a:pt x="16155" y="216197"/>
                </a:cubicBezTo>
                <a:cubicBezTo>
                  <a:pt x="10871" y="216197"/>
                  <a:pt x="6858" y="214775"/>
                  <a:pt x="4115" y="211930"/>
                </a:cubicBezTo>
                <a:cubicBezTo>
                  <a:pt x="1372" y="209085"/>
                  <a:pt x="0" y="205224"/>
                  <a:pt x="0" y="200348"/>
                </a:cubicBezTo>
                <a:cubicBezTo>
                  <a:pt x="0" y="198519"/>
                  <a:pt x="305" y="196588"/>
                  <a:pt x="915" y="194556"/>
                </a:cubicBezTo>
                <a:lnTo>
                  <a:pt x="76810" y="12286"/>
                </a:lnTo>
                <a:cubicBezTo>
                  <a:pt x="78435" y="8222"/>
                  <a:pt x="80874" y="5072"/>
                  <a:pt x="84125" y="2837"/>
                </a:cubicBezTo>
                <a:cubicBezTo>
                  <a:pt x="87376" y="602"/>
                  <a:pt x="91034" y="-312"/>
                  <a:pt x="95098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EABC37-0A77-462F-917D-716245ADE238}"/>
              </a:ext>
            </a:extLst>
          </p:cNvPr>
          <p:cNvSpPr txBox="1">
            <a:spLocks noChangeAspect="1"/>
          </p:cNvSpPr>
          <p:nvPr/>
        </p:nvSpPr>
        <p:spPr>
          <a:xfrm>
            <a:off x="10723547" y="5595582"/>
            <a:ext cx="136488" cy="176930"/>
          </a:xfrm>
          <a:custGeom>
            <a:avLst/>
            <a:gdLst/>
            <a:ahLst/>
            <a:cxnLst/>
            <a:rect l="l" t="t" r="r" b="b"/>
            <a:pathLst>
              <a:path w="164592" h="213360">
                <a:moveTo>
                  <a:pt x="39624" y="119482"/>
                </a:moveTo>
                <a:lnTo>
                  <a:pt x="39624" y="178308"/>
                </a:lnTo>
                <a:lnTo>
                  <a:pt x="94488" y="178308"/>
                </a:lnTo>
                <a:cubicBezTo>
                  <a:pt x="104039" y="178308"/>
                  <a:pt x="111506" y="175768"/>
                  <a:pt x="116891" y="170688"/>
                </a:cubicBezTo>
                <a:cubicBezTo>
                  <a:pt x="122276" y="165608"/>
                  <a:pt x="124968" y="158191"/>
                  <a:pt x="124968" y="148438"/>
                </a:cubicBezTo>
                <a:cubicBezTo>
                  <a:pt x="124968" y="136449"/>
                  <a:pt x="121819" y="128626"/>
                  <a:pt x="115519" y="124968"/>
                </a:cubicBezTo>
                <a:cubicBezTo>
                  <a:pt x="109220" y="121311"/>
                  <a:pt x="101499" y="119482"/>
                  <a:pt x="92355" y="119482"/>
                </a:cubicBezTo>
                <a:close/>
                <a:moveTo>
                  <a:pt x="39624" y="35967"/>
                </a:moveTo>
                <a:lnTo>
                  <a:pt x="39624" y="83515"/>
                </a:lnTo>
                <a:lnTo>
                  <a:pt x="90831" y="83515"/>
                </a:lnTo>
                <a:cubicBezTo>
                  <a:pt x="96927" y="83515"/>
                  <a:pt x="102261" y="81483"/>
                  <a:pt x="106833" y="77419"/>
                </a:cubicBezTo>
                <a:cubicBezTo>
                  <a:pt x="111405" y="73355"/>
                  <a:pt x="113691" y="67869"/>
                  <a:pt x="113691" y="60960"/>
                </a:cubicBezTo>
                <a:cubicBezTo>
                  <a:pt x="113691" y="52629"/>
                  <a:pt x="111608" y="46381"/>
                  <a:pt x="107442" y="42215"/>
                </a:cubicBezTo>
                <a:cubicBezTo>
                  <a:pt x="103277" y="38049"/>
                  <a:pt x="97435" y="35967"/>
                  <a:pt x="89916" y="35967"/>
                </a:cubicBezTo>
                <a:close/>
                <a:moveTo>
                  <a:pt x="18593" y="0"/>
                </a:moveTo>
                <a:lnTo>
                  <a:pt x="95403" y="0"/>
                </a:lnTo>
                <a:cubicBezTo>
                  <a:pt x="134011" y="0"/>
                  <a:pt x="153315" y="18085"/>
                  <a:pt x="153315" y="54255"/>
                </a:cubicBezTo>
                <a:cubicBezTo>
                  <a:pt x="153315" y="63399"/>
                  <a:pt x="151130" y="71476"/>
                  <a:pt x="146761" y="78486"/>
                </a:cubicBezTo>
                <a:cubicBezTo>
                  <a:pt x="142393" y="85497"/>
                  <a:pt x="136144" y="91034"/>
                  <a:pt x="128016" y="95098"/>
                </a:cubicBezTo>
                <a:cubicBezTo>
                  <a:pt x="138786" y="99365"/>
                  <a:pt x="147574" y="105867"/>
                  <a:pt x="154381" y="114605"/>
                </a:cubicBezTo>
                <a:cubicBezTo>
                  <a:pt x="161189" y="123343"/>
                  <a:pt x="164592" y="134620"/>
                  <a:pt x="164592" y="148438"/>
                </a:cubicBezTo>
                <a:cubicBezTo>
                  <a:pt x="164592" y="172619"/>
                  <a:pt x="157683" y="189484"/>
                  <a:pt x="143866" y="199035"/>
                </a:cubicBezTo>
                <a:cubicBezTo>
                  <a:pt x="130048" y="208585"/>
                  <a:pt x="113589" y="213360"/>
                  <a:pt x="94488" y="213360"/>
                </a:cubicBezTo>
                <a:lnTo>
                  <a:pt x="18593" y="213360"/>
                </a:lnTo>
                <a:cubicBezTo>
                  <a:pt x="13310" y="213360"/>
                  <a:pt x="8890" y="211582"/>
                  <a:pt x="5334" y="208026"/>
                </a:cubicBezTo>
                <a:cubicBezTo>
                  <a:pt x="1778" y="204470"/>
                  <a:pt x="0" y="200051"/>
                  <a:pt x="0" y="194767"/>
                </a:cubicBezTo>
                <a:lnTo>
                  <a:pt x="0" y="18593"/>
                </a:lnTo>
                <a:cubicBezTo>
                  <a:pt x="0" y="13310"/>
                  <a:pt x="1778" y="8890"/>
                  <a:pt x="5334" y="5334"/>
                </a:cubicBezTo>
                <a:cubicBezTo>
                  <a:pt x="8890" y="1778"/>
                  <a:pt x="13310" y="0"/>
                  <a:pt x="185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9A270A-87A5-4249-A51E-1900EF95EF32}"/>
              </a:ext>
            </a:extLst>
          </p:cNvPr>
          <p:cNvGrpSpPr/>
          <p:nvPr/>
        </p:nvGrpSpPr>
        <p:grpSpPr>
          <a:xfrm>
            <a:off x="7210397" y="5722584"/>
            <a:ext cx="315946" cy="288732"/>
            <a:chOff x="3743547" y="3901510"/>
            <a:chExt cx="381000" cy="348183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470E02A-0406-4073-AD88-05832F19C23F}"/>
                </a:ext>
              </a:extLst>
            </p:cNvPr>
            <p:cNvCxnSpPr/>
            <p:nvPr/>
          </p:nvCxnSpPr>
          <p:spPr>
            <a:xfrm>
              <a:off x="3743547" y="3901510"/>
              <a:ext cx="381000" cy="158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B85BC2F-FA6E-45C0-9BB8-D7CFEA4A0AA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41737" y="4036333"/>
              <a:ext cx="136246" cy="213360"/>
            </a:xfrm>
            <a:custGeom>
              <a:avLst/>
              <a:gdLst/>
              <a:ahLst/>
              <a:cxnLst/>
              <a:rect l="l" t="t" r="r" b="b"/>
              <a:pathLst>
                <a:path w="136246" h="213360">
                  <a:moveTo>
                    <a:pt x="18593" y="0"/>
                  </a:moveTo>
                  <a:lnTo>
                    <a:pt x="117653" y="0"/>
                  </a:lnTo>
                  <a:cubicBezTo>
                    <a:pt x="122936" y="0"/>
                    <a:pt x="127356" y="1677"/>
                    <a:pt x="130912" y="5029"/>
                  </a:cubicBezTo>
                  <a:cubicBezTo>
                    <a:pt x="134468" y="8382"/>
                    <a:pt x="136246" y="12700"/>
                    <a:pt x="136246" y="17983"/>
                  </a:cubicBezTo>
                  <a:cubicBezTo>
                    <a:pt x="136246" y="22454"/>
                    <a:pt x="134468" y="26416"/>
                    <a:pt x="130912" y="29871"/>
                  </a:cubicBezTo>
                  <a:cubicBezTo>
                    <a:pt x="127356" y="33325"/>
                    <a:pt x="122936" y="35052"/>
                    <a:pt x="117653" y="35052"/>
                  </a:cubicBezTo>
                  <a:lnTo>
                    <a:pt x="38100" y="35052"/>
                  </a:lnTo>
                  <a:lnTo>
                    <a:pt x="38100" y="88697"/>
                  </a:lnTo>
                  <a:lnTo>
                    <a:pt x="103937" y="88697"/>
                  </a:lnTo>
                  <a:cubicBezTo>
                    <a:pt x="109220" y="88697"/>
                    <a:pt x="113640" y="90373"/>
                    <a:pt x="117196" y="93726"/>
                  </a:cubicBezTo>
                  <a:cubicBezTo>
                    <a:pt x="120752" y="97079"/>
                    <a:pt x="122530" y="101397"/>
                    <a:pt x="122530" y="106680"/>
                  </a:cubicBezTo>
                  <a:cubicBezTo>
                    <a:pt x="122530" y="111151"/>
                    <a:pt x="120752" y="115113"/>
                    <a:pt x="117196" y="118567"/>
                  </a:cubicBezTo>
                  <a:cubicBezTo>
                    <a:pt x="113640" y="122022"/>
                    <a:pt x="109220" y="123749"/>
                    <a:pt x="103937" y="123749"/>
                  </a:cubicBezTo>
                  <a:lnTo>
                    <a:pt x="38100" y="123749"/>
                  </a:lnTo>
                  <a:lnTo>
                    <a:pt x="38100" y="194767"/>
                  </a:lnTo>
                  <a:cubicBezTo>
                    <a:pt x="38100" y="200051"/>
                    <a:pt x="36221" y="204470"/>
                    <a:pt x="32461" y="208026"/>
                  </a:cubicBezTo>
                  <a:cubicBezTo>
                    <a:pt x="28702" y="211582"/>
                    <a:pt x="24283" y="213360"/>
                    <a:pt x="19203" y="213360"/>
                  </a:cubicBezTo>
                  <a:cubicBezTo>
                    <a:pt x="13513" y="213360"/>
                    <a:pt x="8890" y="211633"/>
                    <a:pt x="5334" y="208179"/>
                  </a:cubicBezTo>
                  <a:cubicBezTo>
                    <a:pt x="1778" y="204724"/>
                    <a:pt x="0" y="200254"/>
                    <a:pt x="0" y="194767"/>
                  </a:cubicBezTo>
                  <a:lnTo>
                    <a:pt x="0" y="18593"/>
                  </a:lnTo>
                  <a:cubicBezTo>
                    <a:pt x="0" y="13310"/>
                    <a:pt x="1778" y="8890"/>
                    <a:pt x="5334" y="5334"/>
                  </a:cubicBezTo>
                  <a:cubicBezTo>
                    <a:pt x="8890" y="1778"/>
                    <a:pt x="13310" y="0"/>
                    <a:pt x="185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schemeClr val="bg1"/>
                </a:solidFill>
                <a:latin typeface="#9Slide03 Quicksand Bold" panose="00000800000000000000" pitchFamily="2" charset="0"/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FF5E762-8D34-4434-B765-1854268699F3}"/>
              </a:ext>
            </a:extLst>
          </p:cNvPr>
          <p:cNvCxnSpPr>
            <a:cxnSpLocks/>
          </p:cNvCxnSpPr>
          <p:nvPr/>
        </p:nvCxnSpPr>
        <p:spPr>
          <a:xfrm flipV="1">
            <a:off x="10576361" y="3639132"/>
            <a:ext cx="0" cy="1142233"/>
          </a:xfrm>
          <a:prstGeom prst="straightConnector1">
            <a:avLst/>
          </a:prstGeom>
          <a:ln w="57150">
            <a:solidFill>
              <a:srgbClr val="FF45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AE7A148-3BEB-48EE-9731-513A4EF38347}"/>
              </a:ext>
            </a:extLst>
          </p:cNvPr>
          <p:cNvCxnSpPr>
            <a:cxnSpLocks/>
          </p:cNvCxnSpPr>
          <p:nvPr/>
        </p:nvCxnSpPr>
        <p:spPr>
          <a:xfrm>
            <a:off x="6833711" y="3293360"/>
            <a:ext cx="0" cy="1142233"/>
          </a:xfrm>
          <a:prstGeom prst="straightConnector1">
            <a:avLst/>
          </a:prstGeom>
          <a:ln w="57150">
            <a:solidFill>
              <a:srgbClr val="FF45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D1EA55E-58A0-4B94-B8D1-CF9D8C0BACA7}"/>
              </a:ext>
            </a:extLst>
          </p:cNvPr>
          <p:cNvGrpSpPr/>
          <p:nvPr/>
        </p:nvGrpSpPr>
        <p:grpSpPr>
          <a:xfrm>
            <a:off x="1637087" y="247183"/>
            <a:ext cx="8917826" cy="683612"/>
            <a:chOff x="1151031" y="4655666"/>
            <a:chExt cx="8917826" cy="683612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368BBAA-542A-41AB-B9C2-1BA98D1801E9}"/>
                </a:ext>
              </a:extLst>
            </p:cNvPr>
            <p:cNvSpPr/>
            <p:nvPr/>
          </p:nvSpPr>
          <p:spPr>
            <a:xfrm>
              <a:off x="1151031" y="4655666"/>
              <a:ext cx="8917826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5CDD712-6C03-482C-9FBF-B251C9789358}"/>
                </a:ext>
              </a:extLst>
            </p:cNvPr>
            <p:cNvSpPr txBox="1"/>
            <p:nvPr/>
          </p:nvSpPr>
          <p:spPr>
            <a:xfrm>
              <a:off x="1151031" y="4735862"/>
              <a:ext cx="8917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II. CHIỀU CỦA LỰC ĐIỆN TỪ. QUY TẮC BÀN TAY TRÁI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5908546-2EAD-4E6F-847E-6F873893F913}"/>
              </a:ext>
            </a:extLst>
          </p:cNvPr>
          <p:cNvGrpSpPr/>
          <p:nvPr/>
        </p:nvGrpSpPr>
        <p:grpSpPr>
          <a:xfrm>
            <a:off x="4334139" y="1138494"/>
            <a:ext cx="3523722" cy="517044"/>
            <a:chOff x="448867" y="3381228"/>
            <a:chExt cx="3523722" cy="517044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16700B5-AA7C-4397-A9BB-2516C994F788}"/>
                </a:ext>
              </a:extLst>
            </p:cNvPr>
            <p:cNvSpPr/>
            <p:nvPr/>
          </p:nvSpPr>
          <p:spPr>
            <a:xfrm>
              <a:off x="448868" y="3381228"/>
              <a:ext cx="3523721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7D92805-715C-428F-BF16-781E7B4A666E}"/>
                </a:ext>
              </a:extLst>
            </p:cNvPr>
            <p:cNvSpPr txBox="1"/>
            <p:nvPr/>
          </p:nvSpPr>
          <p:spPr>
            <a:xfrm>
              <a:off x="448867" y="3408918"/>
              <a:ext cx="3523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2. Quy tắc bàn tay trái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1BD93A9-B084-4607-9FBD-C0235E47D7DF}"/>
              </a:ext>
            </a:extLst>
          </p:cNvPr>
          <p:cNvSpPr/>
          <p:nvPr/>
        </p:nvSpPr>
        <p:spPr>
          <a:xfrm>
            <a:off x="8107175" y="4126197"/>
            <a:ext cx="857351" cy="309396"/>
          </a:xfrm>
          <a:prstGeom prst="ellipse">
            <a:avLst/>
          </a:prstGeom>
          <a:solidFill>
            <a:srgbClr val="878787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AFA5F17-E622-4007-BD62-DFD7BE17E16A}"/>
              </a:ext>
            </a:extLst>
          </p:cNvPr>
          <p:cNvSpPr/>
          <p:nvPr/>
        </p:nvSpPr>
        <p:spPr>
          <a:xfrm>
            <a:off x="8487827" y="5423567"/>
            <a:ext cx="857351" cy="309396"/>
          </a:xfrm>
          <a:prstGeom prst="ellipse">
            <a:avLst/>
          </a:prstGeom>
          <a:solidFill>
            <a:srgbClr val="848484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6C54A2-7210-4EB2-95A2-ACE524B1249B}"/>
              </a:ext>
            </a:extLst>
          </p:cNvPr>
          <p:cNvSpPr txBox="1">
            <a:spLocks noChangeAspect="1"/>
          </p:cNvSpPr>
          <p:nvPr/>
        </p:nvSpPr>
        <p:spPr>
          <a:xfrm>
            <a:off x="6660516" y="4210466"/>
            <a:ext cx="31595" cy="176930"/>
          </a:xfrm>
          <a:custGeom>
            <a:avLst/>
            <a:gdLst/>
            <a:ahLst/>
            <a:cxnLst/>
            <a:rect l="l" t="t" r="r" b="b"/>
            <a:pathLst>
              <a:path w="38100" h="213360">
                <a:moveTo>
                  <a:pt x="19507" y="0"/>
                </a:moveTo>
                <a:cubicBezTo>
                  <a:pt x="24587" y="0"/>
                  <a:pt x="28956" y="1778"/>
                  <a:pt x="32614" y="5334"/>
                </a:cubicBezTo>
                <a:cubicBezTo>
                  <a:pt x="36271" y="8890"/>
                  <a:pt x="38100" y="13310"/>
                  <a:pt x="38100" y="18593"/>
                </a:cubicBezTo>
                <a:lnTo>
                  <a:pt x="38100" y="194767"/>
                </a:lnTo>
                <a:cubicBezTo>
                  <a:pt x="38100" y="200051"/>
                  <a:pt x="36170" y="204470"/>
                  <a:pt x="32309" y="208026"/>
                </a:cubicBezTo>
                <a:cubicBezTo>
                  <a:pt x="28448" y="211582"/>
                  <a:pt x="23978" y="213360"/>
                  <a:pt x="18898" y="213360"/>
                </a:cubicBezTo>
                <a:cubicBezTo>
                  <a:pt x="13411" y="213360"/>
                  <a:pt x="8890" y="211582"/>
                  <a:pt x="5334" y="208026"/>
                </a:cubicBezTo>
                <a:cubicBezTo>
                  <a:pt x="1778" y="204470"/>
                  <a:pt x="0" y="200051"/>
                  <a:pt x="0" y="194767"/>
                </a:cubicBezTo>
                <a:lnTo>
                  <a:pt x="0" y="18593"/>
                </a:lnTo>
                <a:cubicBezTo>
                  <a:pt x="0" y="13310"/>
                  <a:pt x="1829" y="8890"/>
                  <a:pt x="5487" y="5334"/>
                </a:cubicBezTo>
                <a:cubicBezTo>
                  <a:pt x="9144" y="1778"/>
                  <a:pt x="13818" y="0"/>
                  <a:pt x="195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98FDA0-82BA-4825-A068-DCE53AD93A70}"/>
              </a:ext>
            </a:extLst>
          </p:cNvPr>
          <p:cNvGrpSpPr/>
          <p:nvPr/>
        </p:nvGrpSpPr>
        <p:grpSpPr>
          <a:xfrm>
            <a:off x="8696395" y="4590730"/>
            <a:ext cx="443719" cy="1163727"/>
            <a:chOff x="8260157" y="3893533"/>
            <a:chExt cx="443719" cy="1163727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29EC0F2-FF9D-4191-B918-21CEA1D0D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0157" y="3915027"/>
              <a:ext cx="0" cy="1142233"/>
            </a:xfrm>
            <a:prstGeom prst="straightConnector1">
              <a:avLst/>
            </a:prstGeom>
            <a:ln w="57150">
              <a:solidFill>
                <a:srgbClr val="10C90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2FB4CC6-C3EB-4820-8812-A5820E7E67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3876" y="3893533"/>
              <a:ext cx="0" cy="1142233"/>
            </a:xfrm>
            <a:prstGeom prst="straightConnector1">
              <a:avLst/>
            </a:prstGeom>
            <a:ln w="57150">
              <a:solidFill>
                <a:srgbClr val="10C90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25E1730-71F5-4EB6-A5B2-3FF1DE7F61E9}"/>
              </a:ext>
            </a:extLst>
          </p:cNvPr>
          <p:cNvSpPr txBox="1"/>
          <p:nvPr/>
        </p:nvSpPr>
        <p:spPr>
          <a:xfrm>
            <a:off x="3472526" y="1783602"/>
            <a:ext cx="5246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#9Slide03 Saira SemiCondensed M" panose="00000606000000000000" pitchFamily="2" charset="0"/>
              </a:rPr>
              <a:t>Sử dụng quy tắc bàn tay trái để xác định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chemeClr val="bg1"/>
                </a:solidFill>
                <a:latin typeface="#9Slide03 Saira SemiCondensed M" panose="00000606000000000000" pitchFamily="2" charset="0"/>
              </a:rPr>
              <a:t>Chiều dòng điện ở hình bên trái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vi-VN" sz="2400">
                <a:solidFill>
                  <a:schemeClr val="bg1"/>
                </a:solidFill>
                <a:latin typeface="#9Slide03 Saira SemiCondensed M" panose="00000606000000000000" pitchFamily="2" charset="0"/>
              </a:rPr>
              <a:t>Chiều đường sức từ ở hình bên phải</a:t>
            </a:r>
            <a:endParaRPr lang="en-US" sz="2400">
              <a:solidFill>
                <a:schemeClr val="bg1"/>
              </a:solidFill>
              <a:latin typeface="#9Slide03 Saira SemiCondensed M" panose="000006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7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1913A0A9-2F9C-4543-91CA-83FBCC2FD5F6}"/>
              </a:ext>
            </a:extLst>
          </p:cNvPr>
          <p:cNvSpPr/>
          <p:nvPr/>
        </p:nvSpPr>
        <p:spPr>
          <a:xfrm>
            <a:off x="229881" y="2326679"/>
            <a:ext cx="3756108" cy="3740292"/>
          </a:xfrm>
          <a:prstGeom prst="roundRect">
            <a:avLst>
              <a:gd name="adj" fmla="val 4965"/>
            </a:avLst>
          </a:prstGeom>
          <a:solidFill>
            <a:srgbClr val="FFFFFF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D843A33A-AEEE-48E7-A3C1-4061AE50E7C1}"/>
              </a:ext>
            </a:extLst>
          </p:cNvPr>
          <p:cNvSpPr>
            <a:spLocks noChangeAspect="1"/>
          </p:cNvSpPr>
          <p:nvPr/>
        </p:nvSpPr>
        <p:spPr>
          <a:xfrm>
            <a:off x="4215870" y="2326679"/>
            <a:ext cx="3758184" cy="3740292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32BAA2C1-E1A2-48C5-A617-AB5309C3447B}"/>
              </a:ext>
            </a:extLst>
          </p:cNvPr>
          <p:cNvSpPr/>
          <p:nvPr/>
        </p:nvSpPr>
        <p:spPr>
          <a:xfrm>
            <a:off x="8203935" y="2326679"/>
            <a:ext cx="3758184" cy="3740292"/>
          </a:xfrm>
          <a:prstGeom prst="roundRect">
            <a:avLst>
              <a:gd name="adj" fmla="val 4965"/>
            </a:avLst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3937A5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E74403-BF7A-441F-A669-A9658F4CEAF5}"/>
              </a:ext>
            </a:extLst>
          </p:cNvPr>
          <p:cNvGrpSpPr/>
          <p:nvPr/>
        </p:nvGrpSpPr>
        <p:grpSpPr>
          <a:xfrm>
            <a:off x="1584830" y="1807859"/>
            <a:ext cx="1046210" cy="1046210"/>
            <a:chOff x="2102136" y="1193800"/>
            <a:chExt cx="1046210" cy="1046210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BFAEAF73-994E-4194-A82D-D1A97138A6B5}"/>
                </a:ext>
              </a:extLst>
            </p:cNvPr>
            <p:cNvSpPr/>
            <p:nvPr/>
          </p:nvSpPr>
          <p:spPr>
            <a:xfrm>
              <a:off x="2102136" y="1193800"/>
              <a:ext cx="1046210" cy="1046210"/>
            </a:xfrm>
            <a:prstGeom prst="ellipse">
              <a:avLst/>
            </a:prstGeom>
            <a:solidFill>
              <a:srgbClr val="D6BA93"/>
            </a:solidFill>
            <a:ln>
              <a:noFill/>
            </a:ln>
            <a:effectLst>
              <a:outerShdw blurRad="63500" dist="635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5A883797-F929-420D-AF74-8C8019F52477}"/>
                </a:ext>
              </a:extLst>
            </p:cNvPr>
            <p:cNvGrpSpPr/>
            <p:nvPr/>
          </p:nvGrpSpPr>
          <p:grpSpPr>
            <a:xfrm>
              <a:off x="2440751" y="1478312"/>
              <a:ext cx="468616" cy="468616"/>
              <a:chOff x="2801293" y="892968"/>
              <a:chExt cx="390525" cy="390525"/>
            </a:xfrm>
            <a:solidFill>
              <a:schemeClr val="bg1"/>
            </a:solidFill>
          </p:grpSpPr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E061F75B-D0DE-4B34-A984-2DABE2081D5A}"/>
                  </a:ext>
                </a:extLst>
              </p:cNvPr>
              <p:cNvSpPr/>
              <p:nvPr/>
            </p:nvSpPr>
            <p:spPr>
              <a:xfrm>
                <a:off x="2801293" y="892968"/>
                <a:ext cx="390525" cy="390525"/>
              </a:xfrm>
              <a:custGeom>
                <a:avLst/>
                <a:gdLst>
                  <a:gd name="connsiteX0" fmla="*/ 376333 w 390525"/>
                  <a:gd name="connsiteY0" fmla="*/ 126397 h 390525"/>
                  <a:gd name="connsiteX1" fmla="*/ 329184 w 390525"/>
                  <a:gd name="connsiteY1" fmla="*/ 126397 h 390525"/>
                  <a:gd name="connsiteX2" fmla="*/ 295751 w 390525"/>
                  <a:gd name="connsiteY2" fmla="*/ 159830 h 390525"/>
                  <a:gd name="connsiteX3" fmla="*/ 295751 w 390525"/>
                  <a:gd name="connsiteY3" fmla="*/ 71819 h 390525"/>
                  <a:gd name="connsiteX4" fmla="*/ 286036 w 390525"/>
                  <a:gd name="connsiteY4" fmla="*/ 48292 h 390525"/>
                  <a:gd name="connsiteX5" fmla="*/ 254603 w 390525"/>
                  <a:gd name="connsiteY5" fmla="*/ 16859 h 390525"/>
                  <a:gd name="connsiteX6" fmla="*/ 231077 w 390525"/>
                  <a:gd name="connsiteY6" fmla="*/ 7144 h 390525"/>
                  <a:gd name="connsiteX7" fmla="*/ 40481 w 390525"/>
                  <a:gd name="connsiteY7" fmla="*/ 7144 h 390525"/>
                  <a:gd name="connsiteX8" fmla="*/ 7144 w 390525"/>
                  <a:gd name="connsiteY8" fmla="*/ 40481 h 390525"/>
                  <a:gd name="connsiteX9" fmla="*/ 7144 w 390525"/>
                  <a:gd name="connsiteY9" fmla="*/ 352806 h 390525"/>
                  <a:gd name="connsiteX10" fmla="*/ 40481 w 390525"/>
                  <a:gd name="connsiteY10" fmla="*/ 386144 h 390525"/>
                  <a:gd name="connsiteX11" fmla="*/ 262509 w 390525"/>
                  <a:gd name="connsiteY11" fmla="*/ 386144 h 390525"/>
                  <a:gd name="connsiteX12" fmla="*/ 295846 w 390525"/>
                  <a:gd name="connsiteY12" fmla="*/ 352806 h 390525"/>
                  <a:gd name="connsiteX13" fmla="*/ 295846 w 390525"/>
                  <a:gd name="connsiteY13" fmla="*/ 254032 h 390525"/>
                  <a:gd name="connsiteX14" fmla="*/ 376333 w 390525"/>
                  <a:gd name="connsiteY14" fmla="*/ 173450 h 390525"/>
                  <a:gd name="connsiteX15" fmla="*/ 376333 w 390525"/>
                  <a:gd name="connsiteY15" fmla="*/ 126397 h 390525"/>
                  <a:gd name="connsiteX16" fmla="*/ 229171 w 390525"/>
                  <a:gd name="connsiteY16" fmla="*/ 29337 h 390525"/>
                  <a:gd name="connsiteX17" fmla="*/ 238887 w 390525"/>
                  <a:gd name="connsiteY17" fmla="*/ 32576 h 390525"/>
                  <a:gd name="connsiteX18" fmla="*/ 270320 w 390525"/>
                  <a:gd name="connsiteY18" fmla="*/ 64008 h 390525"/>
                  <a:gd name="connsiteX19" fmla="*/ 273558 w 390525"/>
                  <a:gd name="connsiteY19" fmla="*/ 73724 h 390525"/>
                  <a:gd name="connsiteX20" fmla="*/ 229171 w 390525"/>
                  <a:gd name="connsiteY20" fmla="*/ 73724 h 390525"/>
                  <a:gd name="connsiteX21" fmla="*/ 229171 w 390525"/>
                  <a:gd name="connsiteY21" fmla="*/ 29337 h 390525"/>
                  <a:gd name="connsiteX22" fmla="*/ 273558 w 390525"/>
                  <a:gd name="connsiteY22" fmla="*/ 352806 h 390525"/>
                  <a:gd name="connsiteX23" fmla="*/ 262414 w 390525"/>
                  <a:gd name="connsiteY23" fmla="*/ 363950 h 390525"/>
                  <a:gd name="connsiteX24" fmla="*/ 40386 w 390525"/>
                  <a:gd name="connsiteY24" fmla="*/ 363950 h 390525"/>
                  <a:gd name="connsiteX25" fmla="*/ 29242 w 390525"/>
                  <a:gd name="connsiteY25" fmla="*/ 352806 h 390525"/>
                  <a:gd name="connsiteX26" fmla="*/ 29242 w 390525"/>
                  <a:gd name="connsiteY26" fmla="*/ 40481 h 390525"/>
                  <a:gd name="connsiteX27" fmla="*/ 40386 w 390525"/>
                  <a:gd name="connsiteY27" fmla="*/ 29337 h 390525"/>
                  <a:gd name="connsiteX28" fmla="*/ 206883 w 390525"/>
                  <a:gd name="connsiteY28" fmla="*/ 29337 h 390525"/>
                  <a:gd name="connsiteX29" fmla="*/ 206883 w 390525"/>
                  <a:gd name="connsiteY29" fmla="*/ 84868 h 390525"/>
                  <a:gd name="connsiteX30" fmla="*/ 218027 w 390525"/>
                  <a:gd name="connsiteY30" fmla="*/ 96012 h 390525"/>
                  <a:gd name="connsiteX31" fmla="*/ 273558 w 390525"/>
                  <a:gd name="connsiteY31" fmla="*/ 96012 h 390525"/>
                  <a:gd name="connsiteX32" fmla="*/ 273558 w 390525"/>
                  <a:gd name="connsiteY32" fmla="*/ 182118 h 390525"/>
                  <a:gd name="connsiteX33" fmla="*/ 240792 w 390525"/>
                  <a:gd name="connsiteY33" fmla="*/ 214884 h 390525"/>
                  <a:gd name="connsiteX34" fmla="*/ 225076 w 390525"/>
                  <a:gd name="connsiteY34" fmla="*/ 230600 h 390525"/>
                  <a:gd name="connsiteX35" fmla="*/ 222409 w 390525"/>
                  <a:gd name="connsiteY35" fmla="*/ 234982 h 390525"/>
                  <a:gd name="connsiteX36" fmla="*/ 206692 w 390525"/>
                  <a:gd name="connsiteY36" fmla="*/ 282035 h 390525"/>
                  <a:gd name="connsiteX37" fmla="*/ 209360 w 390525"/>
                  <a:gd name="connsiteY37" fmla="*/ 293370 h 390525"/>
                  <a:gd name="connsiteX38" fmla="*/ 220694 w 390525"/>
                  <a:gd name="connsiteY38" fmla="*/ 296037 h 390525"/>
                  <a:gd name="connsiteX39" fmla="*/ 267748 w 390525"/>
                  <a:gd name="connsiteY39" fmla="*/ 280321 h 390525"/>
                  <a:gd name="connsiteX40" fmla="*/ 272129 w 390525"/>
                  <a:gd name="connsiteY40" fmla="*/ 277654 h 390525"/>
                  <a:gd name="connsiteX41" fmla="*/ 273463 w 390525"/>
                  <a:gd name="connsiteY41" fmla="*/ 276320 h 390525"/>
                  <a:gd name="connsiteX42" fmla="*/ 273463 w 390525"/>
                  <a:gd name="connsiteY42" fmla="*/ 352806 h 390525"/>
                  <a:gd name="connsiteX43" fmla="*/ 273558 w 390525"/>
                  <a:gd name="connsiteY43" fmla="*/ 352806 h 390525"/>
                  <a:gd name="connsiteX44" fmla="*/ 248317 w 390525"/>
                  <a:gd name="connsiteY44" fmla="*/ 238411 h 390525"/>
                  <a:gd name="connsiteX45" fmla="*/ 264033 w 390525"/>
                  <a:gd name="connsiteY45" fmla="*/ 254127 h 390525"/>
                  <a:gd name="connsiteX46" fmla="*/ 258032 w 390525"/>
                  <a:gd name="connsiteY46" fmla="*/ 260128 h 390525"/>
                  <a:gd name="connsiteX47" fmla="*/ 234506 w 390525"/>
                  <a:gd name="connsiteY47" fmla="*/ 267938 h 390525"/>
                  <a:gd name="connsiteX48" fmla="*/ 242316 w 390525"/>
                  <a:gd name="connsiteY48" fmla="*/ 244412 h 390525"/>
                  <a:gd name="connsiteX49" fmla="*/ 248317 w 390525"/>
                  <a:gd name="connsiteY49" fmla="*/ 238411 h 390525"/>
                  <a:gd name="connsiteX50" fmla="*/ 279749 w 390525"/>
                  <a:gd name="connsiteY50" fmla="*/ 238411 h 390525"/>
                  <a:gd name="connsiteX51" fmla="*/ 264033 w 390525"/>
                  <a:gd name="connsiteY51" fmla="*/ 222694 h 390525"/>
                  <a:gd name="connsiteX52" fmla="*/ 317373 w 390525"/>
                  <a:gd name="connsiteY52" fmla="*/ 169259 h 390525"/>
                  <a:gd name="connsiteX53" fmla="*/ 333089 w 390525"/>
                  <a:gd name="connsiteY53" fmla="*/ 184976 h 390525"/>
                  <a:gd name="connsiteX54" fmla="*/ 279749 w 390525"/>
                  <a:gd name="connsiteY54" fmla="*/ 238411 h 390525"/>
                  <a:gd name="connsiteX55" fmla="*/ 360236 w 390525"/>
                  <a:gd name="connsiteY55" fmla="*/ 157829 h 390525"/>
                  <a:gd name="connsiteX56" fmla="*/ 348806 w 390525"/>
                  <a:gd name="connsiteY56" fmla="*/ 169259 h 390525"/>
                  <a:gd name="connsiteX57" fmla="*/ 333089 w 390525"/>
                  <a:gd name="connsiteY57" fmla="*/ 153543 h 390525"/>
                  <a:gd name="connsiteX58" fmla="*/ 344519 w 390525"/>
                  <a:gd name="connsiteY58" fmla="*/ 142113 h 390525"/>
                  <a:gd name="connsiteX59" fmla="*/ 360236 w 390525"/>
                  <a:gd name="connsiteY59" fmla="*/ 142113 h 390525"/>
                  <a:gd name="connsiteX60" fmla="*/ 360236 w 390525"/>
                  <a:gd name="connsiteY60" fmla="*/ 157829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90525" h="390525">
                    <a:moveTo>
                      <a:pt x="376333" y="126397"/>
                    </a:moveTo>
                    <a:cubicBezTo>
                      <a:pt x="363379" y="113443"/>
                      <a:pt x="342233" y="113443"/>
                      <a:pt x="329184" y="126397"/>
                    </a:cubicBezTo>
                    <a:cubicBezTo>
                      <a:pt x="325184" y="130397"/>
                      <a:pt x="299657" y="155924"/>
                      <a:pt x="295751" y="159830"/>
                    </a:cubicBezTo>
                    <a:lnTo>
                      <a:pt x="295751" y="71819"/>
                    </a:lnTo>
                    <a:cubicBezTo>
                      <a:pt x="295751" y="62960"/>
                      <a:pt x="292322" y="54578"/>
                      <a:pt x="286036" y="48292"/>
                    </a:cubicBezTo>
                    <a:lnTo>
                      <a:pt x="254603" y="16859"/>
                    </a:lnTo>
                    <a:cubicBezTo>
                      <a:pt x="248317" y="10573"/>
                      <a:pt x="240030" y="7144"/>
                      <a:pt x="231077" y="7144"/>
                    </a:cubicBezTo>
                    <a:lnTo>
                      <a:pt x="40481" y="7144"/>
                    </a:lnTo>
                    <a:cubicBezTo>
                      <a:pt x="22098" y="7144"/>
                      <a:pt x="7144" y="22098"/>
                      <a:pt x="7144" y="40481"/>
                    </a:cubicBezTo>
                    <a:lnTo>
                      <a:pt x="7144" y="352806"/>
                    </a:lnTo>
                    <a:cubicBezTo>
                      <a:pt x="7144" y="371189"/>
                      <a:pt x="22098" y="386144"/>
                      <a:pt x="40481" y="386144"/>
                    </a:cubicBezTo>
                    <a:lnTo>
                      <a:pt x="262509" y="386144"/>
                    </a:lnTo>
                    <a:cubicBezTo>
                      <a:pt x="280892" y="386144"/>
                      <a:pt x="295846" y="371189"/>
                      <a:pt x="295846" y="352806"/>
                    </a:cubicBezTo>
                    <a:lnTo>
                      <a:pt x="295846" y="254032"/>
                    </a:lnTo>
                    <a:lnTo>
                      <a:pt x="376333" y="173450"/>
                    </a:lnTo>
                    <a:cubicBezTo>
                      <a:pt x="389287" y="160496"/>
                      <a:pt x="389287" y="139446"/>
                      <a:pt x="376333" y="126397"/>
                    </a:cubicBezTo>
                    <a:close/>
                    <a:moveTo>
                      <a:pt x="229171" y="29337"/>
                    </a:moveTo>
                    <a:cubicBezTo>
                      <a:pt x="231267" y="29337"/>
                      <a:pt x="235267" y="28956"/>
                      <a:pt x="238887" y="32576"/>
                    </a:cubicBezTo>
                    <a:lnTo>
                      <a:pt x="270320" y="64008"/>
                    </a:lnTo>
                    <a:cubicBezTo>
                      <a:pt x="273844" y="67532"/>
                      <a:pt x="273558" y="71438"/>
                      <a:pt x="273558" y="73724"/>
                    </a:cubicBezTo>
                    <a:lnTo>
                      <a:pt x="229171" y="73724"/>
                    </a:lnTo>
                    <a:lnTo>
                      <a:pt x="229171" y="29337"/>
                    </a:lnTo>
                    <a:close/>
                    <a:moveTo>
                      <a:pt x="273558" y="352806"/>
                    </a:moveTo>
                    <a:cubicBezTo>
                      <a:pt x="273558" y="358902"/>
                      <a:pt x="268605" y="363950"/>
                      <a:pt x="262414" y="363950"/>
                    </a:cubicBezTo>
                    <a:lnTo>
                      <a:pt x="40386" y="363950"/>
                    </a:lnTo>
                    <a:cubicBezTo>
                      <a:pt x="34290" y="363950"/>
                      <a:pt x="29242" y="358997"/>
                      <a:pt x="29242" y="352806"/>
                    </a:cubicBezTo>
                    <a:lnTo>
                      <a:pt x="29242" y="40481"/>
                    </a:lnTo>
                    <a:cubicBezTo>
                      <a:pt x="29242" y="34385"/>
                      <a:pt x="34195" y="29337"/>
                      <a:pt x="40386" y="29337"/>
                    </a:cubicBezTo>
                    <a:lnTo>
                      <a:pt x="206883" y="29337"/>
                    </a:lnTo>
                    <a:lnTo>
                      <a:pt x="206883" y="84868"/>
                    </a:lnTo>
                    <a:cubicBezTo>
                      <a:pt x="206883" y="90964"/>
                      <a:pt x="211836" y="96012"/>
                      <a:pt x="218027" y="96012"/>
                    </a:cubicBezTo>
                    <a:lnTo>
                      <a:pt x="273558" y="96012"/>
                    </a:lnTo>
                    <a:lnTo>
                      <a:pt x="273558" y="182118"/>
                    </a:lnTo>
                    <a:cubicBezTo>
                      <a:pt x="273558" y="182118"/>
                      <a:pt x="240792" y="214884"/>
                      <a:pt x="240792" y="214884"/>
                    </a:cubicBezTo>
                    <a:lnTo>
                      <a:pt x="225076" y="230600"/>
                    </a:lnTo>
                    <a:cubicBezTo>
                      <a:pt x="223838" y="231839"/>
                      <a:pt x="222980" y="233267"/>
                      <a:pt x="222409" y="234982"/>
                    </a:cubicBezTo>
                    <a:lnTo>
                      <a:pt x="206692" y="282035"/>
                    </a:lnTo>
                    <a:cubicBezTo>
                      <a:pt x="205359" y="286036"/>
                      <a:pt x="206407" y="290417"/>
                      <a:pt x="209360" y="293370"/>
                    </a:cubicBezTo>
                    <a:cubicBezTo>
                      <a:pt x="212312" y="296323"/>
                      <a:pt x="216694" y="297371"/>
                      <a:pt x="220694" y="296037"/>
                    </a:cubicBezTo>
                    <a:lnTo>
                      <a:pt x="267748" y="280321"/>
                    </a:lnTo>
                    <a:cubicBezTo>
                      <a:pt x="269367" y="279749"/>
                      <a:pt x="270891" y="278892"/>
                      <a:pt x="272129" y="277654"/>
                    </a:cubicBezTo>
                    <a:lnTo>
                      <a:pt x="273463" y="276320"/>
                    </a:lnTo>
                    <a:lnTo>
                      <a:pt x="273463" y="352806"/>
                    </a:lnTo>
                    <a:lnTo>
                      <a:pt x="273558" y="352806"/>
                    </a:lnTo>
                    <a:close/>
                    <a:moveTo>
                      <a:pt x="248317" y="238411"/>
                    </a:moveTo>
                    <a:lnTo>
                      <a:pt x="264033" y="254127"/>
                    </a:lnTo>
                    <a:lnTo>
                      <a:pt x="258032" y="260128"/>
                    </a:lnTo>
                    <a:lnTo>
                      <a:pt x="234506" y="267938"/>
                    </a:lnTo>
                    <a:lnTo>
                      <a:pt x="242316" y="244412"/>
                    </a:lnTo>
                    <a:lnTo>
                      <a:pt x="248317" y="238411"/>
                    </a:lnTo>
                    <a:close/>
                    <a:moveTo>
                      <a:pt x="279749" y="238411"/>
                    </a:moveTo>
                    <a:lnTo>
                      <a:pt x="264033" y="222694"/>
                    </a:lnTo>
                    <a:cubicBezTo>
                      <a:pt x="272415" y="214313"/>
                      <a:pt x="309563" y="177165"/>
                      <a:pt x="317373" y="169259"/>
                    </a:cubicBezTo>
                    <a:lnTo>
                      <a:pt x="333089" y="184976"/>
                    </a:lnTo>
                    <a:lnTo>
                      <a:pt x="279749" y="238411"/>
                    </a:lnTo>
                    <a:close/>
                    <a:moveTo>
                      <a:pt x="360236" y="157829"/>
                    </a:moveTo>
                    <a:lnTo>
                      <a:pt x="348806" y="169259"/>
                    </a:lnTo>
                    <a:lnTo>
                      <a:pt x="333089" y="153543"/>
                    </a:lnTo>
                    <a:lnTo>
                      <a:pt x="344519" y="142113"/>
                    </a:lnTo>
                    <a:cubicBezTo>
                      <a:pt x="348806" y="137827"/>
                      <a:pt x="355854" y="137827"/>
                      <a:pt x="360236" y="142113"/>
                    </a:cubicBezTo>
                    <a:cubicBezTo>
                      <a:pt x="364522" y="146399"/>
                      <a:pt x="364617" y="153448"/>
                      <a:pt x="360236" y="1578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138541EE-6A57-4568-8DF7-2CF37D7FE614}"/>
                  </a:ext>
                </a:extLst>
              </p:cNvPr>
              <p:cNvSpPr/>
              <p:nvPr/>
            </p:nvSpPr>
            <p:spPr>
              <a:xfrm>
                <a:off x="2845299" y="1004030"/>
                <a:ext cx="190500" cy="28575"/>
              </a:xfrm>
              <a:custGeom>
                <a:avLst/>
                <a:gdLst>
                  <a:gd name="connsiteX0" fmla="*/ 173736 w 190500"/>
                  <a:gd name="connsiteY0" fmla="*/ 7144 h 28575"/>
                  <a:gd name="connsiteX1" fmla="*/ 18288 w 190500"/>
                  <a:gd name="connsiteY1" fmla="*/ 7144 h 28575"/>
                  <a:gd name="connsiteX2" fmla="*/ 7144 w 190500"/>
                  <a:gd name="connsiteY2" fmla="*/ 18288 h 28575"/>
                  <a:gd name="connsiteX3" fmla="*/ 18288 w 190500"/>
                  <a:gd name="connsiteY3" fmla="*/ 29432 h 28575"/>
                  <a:gd name="connsiteX4" fmla="*/ 173736 w 190500"/>
                  <a:gd name="connsiteY4" fmla="*/ 29432 h 28575"/>
                  <a:gd name="connsiteX5" fmla="*/ 184880 w 190500"/>
                  <a:gd name="connsiteY5" fmla="*/ 18288 h 28575"/>
                  <a:gd name="connsiteX6" fmla="*/ 173736 w 190500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0" h="28575">
                    <a:moveTo>
                      <a:pt x="173736" y="7144"/>
                    </a:moveTo>
                    <a:lnTo>
                      <a:pt x="18288" y="7144"/>
                    </a:lnTo>
                    <a:cubicBezTo>
                      <a:pt x="12192" y="7144"/>
                      <a:pt x="7144" y="12097"/>
                      <a:pt x="7144" y="18288"/>
                    </a:cubicBezTo>
                    <a:cubicBezTo>
                      <a:pt x="7144" y="24479"/>
                      <a:pt x="12097" y="29432"/>
                      <a:pt x="18288" y="29432"/>
                    </a:cubicBezTo>
                    <a:lnTo>
                      <a:pt x="173736" y="29432"/>
                    </a:lnTo>
                    <a:cubicBezTo>
                      <a:pt x="179832" y="29432"/>
                      <a:pt x="184880" y="24479"/>
                      <a:pt x="184880" y="18288"/>
                    </a:cubicBezTo>
                    <a:cubicBezTo>
                      <a:pt x="184880" y="12097"/>
                      <a:pt x="179832" y="7144"/>
                      <a:pt x="173736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4998BD97-547D-4654-A6CF-9F8A10C68028}"/>
                  </a:ext>
                </a:extLst>
              </p:cNvPr>
              <p:cNvSpPr/>
              <p:nvPr/>
            </p:nvSpPr>
            <p:spPr>
              <a:xfrm>
                <a:off x="2845204" y="1048416"/>
                <a:ext cx="142875" cy="28575"/>
              </a:xfrm>
              <a:custGeom>
                <a:avLst/>
                <a:gdLst>
                  <a:gd name="connsiteX0" fmla="*/ 129350 w 142875"/>
                  <a:gd name="connsiteY0" fmla="*/ 7144 h 28575"/>
                  <a:gd name="connsiteX1" fmla="*/ 18288 w 142875"/>
                  <a:gd name="connsiteY1" fmla="*/ 7144 h 28575"/>
                  <a:gd name="connsiteX2" fmla="*/ 7144 w 142875"/>
                  <a:gd name="connsiteY2" fmla="*/ 18288 h 28575"/>
                  <a:gd name="connsiteX3" fmla="*/ 18288 w 142875"/>
                  <a:gd name="connsiteY3" fmla="*/ 29432 h 28575"/>
                  <a:gd name="connsiteX4" fmla="*/ 129350 w 142875"/>
                  <a:gd name="connsiteY4" fmla="*/ 29432 h 28575"/>
                  <a:gd name="connsiteX5" fmla="*/ 140494 w 142875"/>
                  <a:gd name="connsiteY5" fmla="*/ 18288 h 28575"/>
                  <a:gd name="connsiteX6" fmla="*/ 129350 w 142875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28575">
                    <a:moveTo>
                      <a:pt x="129350" y="7144"/>
                    </a:moveTo>
                    <a:lnTo>
                      <a:pt x="18288" y="7144"/>
                    </a:lnTo>
                    <a:cubicBezTo>
                      <a:pt x="12192" y="7144"/>
                      <a:pt x="7144" y="12097"/>
                      <a:pt x="7144" y="18288"/>
                    </a:cubicBezTo>
                    <a:cubicBezTo>
                      <a:pt x="7144" y="24384"/>
                      <a:pt x="12097" y="29432"/>
                      <a:pt x="18288" y="29432"/>
                    </a:cubicBezTo>
                    <a:lnTo>
                      <a:pt x="129350" y="29432"/>
                    </a:lnTo>
                    <a:cubicBezTo>
                      <a:pt x="135446" y="29432"/>
                      <a:pt x="140494" y="24479"/>
                      <a:pt x="140494" y="18288"/>
                    </a:cubicBezTo>
                    <a:cubicBezTo>
                      <a:pt x="140494" y="12097"/>
                      <a:pt x="135541" y="7144"/>
                      <a:pt x="129350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0D931F1A-A788-444D-95AE-207E89F35F53}"/>
                  </a:ext>
                </a:extLst>
              </p:cNvPr>
              <p:cNvSpPr/>
              <p:nvPr/>
            </p:nvSpPr>
            <p:spPr>
              <a:xfrm>
                <a:off x="2845204" y="1092803"/>
                <a:ext cx="142875" cy="28575"/>
              </a:xfrm>
              <a:custGeom>
                <a:avLst/>
                <a:gdLst>
                  <a:gd name="connsiteX0" fmla="*/ 129350 w 142875"/>
                  <a:gd name="connsiteY0" fmla="*/ 7144 h 28575"/>
                  <a:gd name="connsiteX1" fmla="*/ 18288 w 142875"/>
                  <a:gd name="connsiteY1" fmla="*/ 7144 h 28575"/>
                  <a:gd name="connsiteX2" fmla="*/ 7144 w 142875"/>
                  <a:gd name="connsiteY2" fmla="*/ 18288 h 28575"/>
                  <a:gd name="connsiteX3" fmla="*/ 18288 w 142875"/>
                  <a:gd name="connsiteY3" fmla="*/ 29432 h 28575"/>
                  <a:gd name="connsiteX4" fmla="*/ 129350 w 142875"/>
                  <a:gd name="connsiteY4" fmla="*/ 29432 h 28575"/>
                  <a:gd name="connsiteX5" fmla="*/ 140494 w 142875"/>
                  <a:gd name="connsiteY5" fmla="*/ 18288 h 28575"/>
                  <a:gd name="connsiteX6" fmla="*/ 129350 w 142875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28575">
                    <a:moveTo>
                      <a:pt x="129350" y="7144"/>
                    </a:moveTo>
                    <a:lnTo>
                      <a:pt x="18288" y="7144"/>
                    </a:lnTo>
                    <a:cubicBezTo>
                      <a:pt x="12192" y="7144"/>
                      <a:pt x="7144" y="12097"/>
                      <a:pt x="7144" y="18288"/>
                    </a:cubicBezTo>
                    <a:cubicBezTo>
                      <a:pt x="7144" y="24384"/>
                      <a:pt x="12097" y="29432"/>
                      <a:pt x="18288" y="29432"/>
                    </a:cubicBezTo>
                    <a:lnTo>
                      <a:pt x="129350" y="29432"/>
                    </a:lnTo>
                    <a:cubicBezTo>
                      <a:pt x="135446" y="29432"/>
                      <a:pt x="140494" y="24479"/>
                      <a:pt x="140494" y="18288"/>
                    </a:cubicBezTo>
                    <a:cubicBezTo>
                      <a:pt x="140494" y="12097"/>
                      <a:pt x="135541" y="7144"/>
                      <a:pt x="129350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E2B12B24-9C90-4A0D-A023-FD76128B8C4F}"/>
                  </a:ext>
                </a:extLst>
              </p:cNvPr>
              <p:cNvSpPr/>
              <p:nvPr/>
            </p:nvSpPr>
            <p:spPr>
              <a:xfrm>
                <a:off x="2845204" y="1137189"/>
                <a:ext cx="142875" cy="28575"/>
              </a:xfrm>
              <a:custGeom>
                <a:avLst/>
                <a:gdLst>
                  <a:gd name="connsiteX0" fmla="*/ 129350 w 142875"/>
                  <a:gd name="connsiteY0" fmla="*/ 7144 h 28575"/>
                  <a:gd name="connsiteX1" fmla="*/ 18288 w 142875"/>
                  <a:gd name="connsiteY1" fmla="*/ 7144 h 28575"/>
                  <a:gd name="connsiteX2" fmla="*/ 7144 w 142875"/>
                  <a:gd name="connsiteY2" fmla="*/ 18288 h 28575"/>
                  <a:gd name="connsiteX3" fmla="*/ 18288 w 142875"/>
                  <a:gd name="connsiteY3" fmla="*/ 29432 h 28575"/>
                  <a:gd name="connsiteX4" fmla="*/ 129350 w 142875"/>
                  <a:gd name="connsiteY4" fmla="*/ 29432 h 28575"/>
                  <a:gd name="connsiteX5" fmla="*/ 140494 w 142875"/>
                  <a:gd name="connsiteY5" fmla="*/ 18288 h 28575"/>
                  <a:gd name="connsiteX6" fmla="*/ 129350 w 142875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875" h="28575">
                    <a:moveTo>
                      <a:pt x="129350" y="7144"/>
                    </a:moveTo>
                    <a:lnTo>
                      <a:pt x="18288" y="7144"/>
                    </a:lnTo>
                    <a:cubicBezTo>
                      <a:pt x="12192" y="7144"/>
                      <a:pt x="7144" y="12097"/>
                      <a:pt x="7144" y="18288"/>
                    </a:cubicBezTo>
                    <a:cubicBezTo>
                      <a:pt x="7144" y="24384"/>
                      <a:pt x="12097" y="29432"/>
                      <a:pt x="18288" y="29432"/>
                    </a:cubicBezTo>
                    <a:lnTo>
                      <a:pt x="129350" y="29432"/>
                    </a:lnTo>
                    <a:cubicBezTo>
                      <a:pt x="135446" y="29432"/>
                      <a:pt x="140494" y="24479"/>
                      <a:pt x="140494" y="18288"/>
                    </a:cubicBezTo>
                    <a:cubicBezTo>
                      <a:pt x="140494" y="12097"/>
                      <a:pt x="135541" y="7144"/>
                      <a:pt x="129350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43FA8BE7-5522-4EEC-A082-5BFA8D527B12}"/>
                  </a:ext>
                </a:extLst>
              </p:cNvPr>
              <p:cNvSpPr/>
              <p:nvPr/>
            </p:nvSpPr>
            <p:spPr>
              <a:xfrm>
                <a:off x="2934167" y="1205293"/>
                <a:ext cx="95250" cy="28575"/>
              </a:xfrm>
              <a:custGeom>
                <a:avLst/>
                <a:gdLst>
                  <a:gd name="connsiteX0" fmla="*/ 84868 w 95250"/>
                  <a:gd name="connsiteY0" fmla="*/ 7144 h 28575"/>
                  <a:gd name="connsiteX1" fmla="*/ 18288 w 95250"/>
                  <a:gd name="connsiteY1" fmla="*/ 7144 h 28575"/>
                  <a:gd name="connsiteX2" fmla="*/ 7144 w 95250"/>
                  <a:gd name="connsiteY2" fmla="*/ 18288 h 28575"/>
                  <a:gd name="connsiteX3" fmla="*/ 18288 w 95250"/>
                  <a:gd name="connsiteY3" fmla="*/ 29432 h 28575"/>
                  <a:gd name="connsiteX4" fmla="*/ 84868 w 95250"/>
                  <a:gd name="connsiteY4" fmla="*/ 29432 h 28575"/>
                  <a:gd name="connsiteX5" fmla="*/ 96012 w 95250"/>
                  <a:gd name="connsiteY5" fmla="*/ 18288 h 28575"/>
                  <a:gd name="connsiteX6" fmla="*/ 84868 w 95250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50" h="28575">
                    <a:moveTo>
                      <a:pt x="84868" y="7144"/>
                    </a:moveTo>
                    <a:lnTo>
                      <a:pt x="18288" y="7144"/>
                    </a:lnTo>
                    <a:cubicBezTo>
                      <a:pt x="12192" y="7144"/>
                      <a:pt x="7144" y="12097"/>
                      <a:pt x="7144" y="18288"/>
                    </a:cubicBezTo>
                    <a:cubicBezTo>
                      <a:pt x="7144" y="24479"/>
                      <a:pt x="12097" y="29432"/>
                      <a:pt x="18288" y="29432"/>
                    </a:cubicBezTo>
                    <a:lnTo>
                      <a:pt x="84868" y="29432"/>
                    </a:lnTo>
                    <a:cubicBezTo>
                      <a:pt x="90964" y="29432"/>
                      <a:pt x="96012" y="24479"/>
                      <a:pt x="96012" y="18288"/>
                    </a:cubicBezTo>
                    <a:cubicBezTo>
                      <a:pt x="96012" y="12097"/>
                      <a:pt x="90964" y="7144"/>
                      <a:pt x="84868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B7DF3EF-2B72-4684-8B71-0459CBA524A7}"/>
              </a:ext>
            </a:extLst>
          </p:cNvPr>
          <p:cNvGrpSpPr/>
          <p:nvPr/>
        </p:nvGrpSpPr>
        <p:grpSpPr>
          <a:xfrm>
            <a:off x="9559922" y="1807859"/>
            <a:ext cx="1046210" cy="1046210"/>
            <a:chOff x="9043654" y="1193800"/>
            <a:chExt cx="1046210" cy="1046210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77FB90B-E438-459B-A609-233864362057}"/>
                </a:ext>
              </a:extLst>
            </p:cNvPr>
            <p:cNvSpPr/>
            <p:nvPr/>
          </p:nvSpPr>
          <p:spPr>
            <a:xfrm>
              <a:off x="9043654" y="1193800"/>
              <a:ext cx="1046210" cy="1046210"/>
            </a:xfrm>
            <a:prstGeom prst="ellipse">
              <a:avLst/>
            </a:prstGeom>
            <a:solidFill>
              <a:srgbClr val="D6BA93"/>
            </a:solidFill>
            <a:ln>
              <a:noFill/>
            </a:ln>
            <a:effectLst>
              <a:outerShdw blurRad="63500" dist="635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F318A82B-31FA-4903-8E23-B9ABCF77D68B}"/>
                </a:ext>
              </a:extLst>
            </p:cNvPr>
            <p:cNvSpPr/>
            <p:nvPr/>
          </p:nvSpPr>
          <p:spPr>
            <a:xfrm>
              <a:off x="9332451" y="1478312"/>
              <a:ext cx="468616" cy="468616"/>
            </a:xfrm>
            <a:custGeom>
              <a:avLst/>
              <a:gdLst>
                <a:gd name="connsiteX0" fmla="*/ 384806 w 390525"/>
                <a:gd name="connsiteY0" fmla="*/ 81802 h 390525"/>
                <a:gd name="connsiteX1" fmla="*/ 374328 w 390525"/>
                <a:gd name="connsiteY1" fmla="*/ 74754 h 390525"/>
                <a:gd name="connsiteX2" fmla="*/ 318036 w 390525"/>
                <a:gd name="connsiteY2" fmla="*/ 74754 h 390525"/>
                <a:gd name="connsiteX3" fmla="*/ 318036 w 390525"/>
                <a:gd name="connsiteY3" fmla="*/ 18461 h 390525"/>
                <a:gd name="connsiteX4" fmla="*/ 310987 w 390525"/>
                <a:gd name="connsiteY4" fmla="*/ 7983 h 390525"/>
                <a:gd name="connsiteX5" fmla="*/ 298604 w 390525"/>
                <a:gd name="connsiteY5" fmla="*/ 10460 h 390525"/>
                <a:gd name="connsiteX6" fmla="*/ 260886 w 390525"/>
                <a:gd name="connsiteY6" fmla="*/ 48179 h 390525"/>
                <a:gd name="connsiteX7" fmla="*/ 159920 w 390525"/>
                <a:gd name="connsiteY7" fmla="*/ 32653 h 390525"/>
                <a:gd name="connsiteX8" fmla="*/ 39144 w 390525"/>
                <a:gd name="connsiteY8" fmla="*/ 106472 h 390525"/>
                <a:gd name="connsiteX9" fmla="*/ 10569 w 390525"/>
                <a:gd name="connsiteY9" fmla="*/ 172957 h 390525"/>
                <a:gd name="connsiteX10" fmla="*/ 59146 w 390525"/>
                <a:gd name="connsiteY10" fmla="*/ 333739 h 390525"/>
                <a:gd name="connsiteX11" fmla="*/ 184590 w 390525"/>
                <a:gd name="connsiteY11" fmla="*/ 385650 h 390525"/>
                <a:gd name="connsiteX12" fmla="*/ 184590 w 390525"/>
                <a:gd name="connsiteY12" fmla="*/ 385650 h 390525"/>
                <a:gd name="connsiteX13" fmla="*/ 310035 w 390525"/>
                <a:gd name="connsiteY13" fmla="*/ 333739 h 390525"/>
                <a:gd name="connsiteX14" fmla="*/ 360231 w 390525"/>
                <a:gd name="connsiteY14" fmla="*/ 232964 h 390525"/>
                <a:gd name="connsiteX15" fmla="*/ 344705 w 390525"/>
                <a:gd name="connsiteY15" fmla="*/ 131904 h 390525"/>
                <a:gd name="connsiteX16" fmla="*/ 382424 w 390525"/>
                <a:gd name="connsiteY16" fmla="*/ 94185 h 390525"/>
                <a:gd name="connsiteX17" fmla="*/ 384806 w 390525"/>
                <a:gd name="connsiteY17" fmla="*/ 81802 h 390525"/>
                <a:gd name="connsiteX18" fmla="*/ 203259 w 390525"/>
                <a:gd name="connsiteY18" fmla="*/ 226963 h 390525"/>
                <a:gd name="connsiteX19" fmla="*/ 184400 w 390525"/>
                <a:gd name="connsiteY19" fmla="*/ 234774 h 390525"/>
                <a:gd name="connsiteX20" fmla="*/ 165540 w 390525"/>
                <a:gd name="connsiteY20" fmla="*/ 226963 h 390525"/>
                <a:gd name="connsiteX21" fmla="*/ 157730 w 390525"/>
                <a:gd name="connsiteY21" fmla="*/ 208104 h 390525"/>
                <a:gd name="connsiteX22" fmla="*/ 165540 w 390525"/>
                <a:gd name="connsiteY22" fmla="*/ 189244 h 390525"/>
                <a:gd name="connsiteX23" fmla="*/ 184400 w 390525"/>
                <a:gd name="connsiteY23" fmla="*/ 181434 h 390525"/>
                <a:gd name="connsiteX24" fmla="*/ 193448 w 390525"/>
                <a:gd name="connsiteY24" fmla="*/ 183053 h 390525"/>
                <a:gd name="connsiteX25" fmla="*/ 176399 w 390525"/>
                <a:gd name="connsiteY25" fmla="*/ 200103 h 390525"/>
                <a:gd name="connsiteX26" fmla="*/ 176399 w 390525"/>
                <a:gd name="connsiteY26" fmla="*/ 216105 h 390525"/>
                <a:gd name="connsiteX27" fmla="*/ 184400 w 390525"/>
                <a:gd name="connsiteY27" fmla="*/ 219439 h 390525"/>
                <a:gd name="connsiteX28" fmla="*/ 192401 w 390525"/>
                <a:gd name="connsiteY28" fmla="*/ 216105 h 390525"/>
                <a:gd name="connsiteX29" fmla="*/ 209451 w 390525"/>
                <a:gd name="connsiteY29" fmla="*/ 199055 h 390525"/>
                <a:gd name="connsiteX30" fmla="*/ 203259 w 390525"/>
                <a:gd name="connsiteY30" fmla="*/ 226963 h 390525"/>
                <a:gd name="connsiteX31" fmla="*/ 210308 w 390525"/>
                <a:gd name="connsiteY31" fmla="*/ 166194 h 390525"/>
                <a:gd name="connsiteX32" fmla="*/ 149443 w 390525"/>
                <a:gd name="connsiteY32" fmla="*/ 173242 h 390525"/>
                <a:gd name="connsiteX33" fmla="*/ 134965 w 390525"/>
                <a:gd name="connsiteY33" fmla="*/ 208104 h 390525"/>
                <a:gd name="connsiteX34" fmla="*/ 149443 w 390525"/>
                <a:gd name="connsiteY34" fmla="*/ 242965 h 390525"/>
                <a:gd name="connsiteX35" fmla="*/ 184304 w 390525"/>
                <a:gd name="connsiteY35" fmla="*/ 257443 h 390525"/>
                <a:gd name="connsiteX36" fmla="*/ 219166 w 390525"/>
                <a:gd name="connsiteY36" fmla="*/ 242965 h 390525"/>
                <a:gd name="connsiteX37" fmla="*/ 226214 w 390525"/>
                <a:gd name="connsiteY37" fmla="*/ 182100 h 390525"/>
                <a:gd name="connsiteX38" fmla="*/ 256218 w 390525"/>
                <a:gd name="connsiteY38" fmla="*/ 152097 h 390525"/>
                <a:gd name="connsiteX39" fmla="*/ 248694 w 390525"/>
                <a:gd name="connsiteY39" fmla="*/ 272588 h 390525"/>
                <a:gd name="connsiteX40" fmla="*/ 119725 w 390525"/>
                <a:gd name="connsiteY40" fmla="*/ 272588 h 390525"/>
                <a:gd name="connsiteX41" fmla="*/ 119725 w 390525"/>
                <a:gd name="connsiteY41" fmla="*/ 143619 h 390525"/>
                <a:gd name="connsiteX42" fmla="*/ 184209 w 390525"/>
                <a:gd name="connsiteY42" fmla="*/ 116950 h 390525"/>
                <a:gd name="connsiteX43" fmla="*/ 240216 w 390525"/>
                <a:gd name="connsiteY43" fmla="*/ 136095 h 390525"/>
                <a:gd name="connsiteX44" fmla="*/ 210308 w 390525"/>
                <a:gd name="connsiteY44" fmla="*/ 166194 h 390525"/>
                <a:gd name="connsiteX45" fmla="*/ 293556 w 390525"/>
                <a:gd name="connsiteY45" fmla="*/ 317737 h 390525"/>
                <a:gd name="connsiteX46" fmla="*/ 75053 w 390525"/>
                <a:gd name="connsiteY46" fmla="*/ 317737 h 390525"/>
                <a:gd name="connsiteX47" fmla="*/ 75053 w 390525"/>
                <a:gd name="connsiteY47" fmla="*/ 99233 h 390525"/>
                <a:gd name="connsiteX48" fmla="*/ 184781 w 390525"/>
                <a:gd name="connsiteY48" fmla="*/ 54180 h 390525"/>
                <a:gd name="connsiteX49" fmla="*/ 245645 w 390525"/>
                <a:gd name="connsiteY49" fmla="*/ 66658 h 390525"/>
                <a:gd name="connsiteX50" fmla="*/ 245550 w 390525"/>
                <a:gd name="connsiteY50" fmla="*/ 67134 h 390525"/>
                <a:gd name="connsiteX51" fmla="*/ 245550 w 390525"/>
                <a:gd name="connsiteY51" fmla="*/ 67419 h 390525"/>
                <a:gd name="connsiteX52" fmla="*/ 245455 w 390525"/>
                <a:gd name="connsiteY52" fmla="*/ 68467 h 390525"/>
                <a:gd name="connsiteX53" fmla="*/ 245455 w 390525"/>
                <a:gd name="connsiteY53" fmla="*/ 112473 h 390525"/>
                <a:gd name="connsiteX54" fmla="*/ 103818 w 390525"/>
                <a:gd name="connsiteY54" fmla="*/ 127998 h 390525"/>
                <a:gd name="connsiteX55" fmla="*/ 103818 w 390525"/>
                <a:gd name="connsiteY55" fmla="*/ 289066 h 390525"/>
                <a:gd name="connsiteX56" fmla="*/ 184304 w 390525"/>
                <a:gd name="connsiteY56" fmla="*/ 322404 h 390525"/>
                <a:gd name="connsiteX57" fmla="*/ 264791 w 390525"/>
                <a:gd name="connsiteY57" fmla="*/ 289066 h 390525"/>
                <a:gd name="connsiteX58" fmla="*/ 280317 w 390525"/>
                <a:gd name="connsiteY58" fmla="*/ 147429 h 390525"/>
                <a:gd name="connsiteX59" fmla="*/ 324322 w 390525"/>
                <a:gd name="connsiteY59" fmla="*/ 147429 h 390525"/>
                <a:gd name="connsiteX60" fmla="*/ 325370 w 390525"/>
                <a:gd name="connsiteY60" fmla="*/ 147334 h 390525"/>
                <a:gd name="connsiteX61" fmla="*/ 325655 w 390525"/>
                <a:gd name="connsiteY61" fmla="*/ 147334 h 390525"/>
                <a:gd name="connsiteX62" fmla="*/ 326132 w 390525"/>
                <a:gd name="connsiteY62" fmla="*/ 147239 h 390525"/>
                <a:gd name="connsiteX63" fmla="*/ 293556 w 390525"/>
                <a:gd name="connsiteY63" fmla="*/ 317737 h 390525"/>
                <a:gd name="connsiteX64" fmla="*/ 319560 w 390525"/>
                <a:gd name="connsiteY64" fmla="*/ 124379 h 390525"/>
                <a:gd name="connsiteX65" fmla="*/ 268410 w 390525"/>
                <a:gd name="connsiteY65" fmla="*/ 124379 h 390525"/>
                <a:gd name="connsiteX66" fmla="*/ 268410 w 390525"/>
                <a:gd name="connsiteY66" fmla="*/ 73325 h 390525"/>
                <a:gd name="connsiteX67" fmla="*/ 295080 w 390525"/>
                <a:gd name="connsiteY67" fmla="*/ 46655 h 390525"/>
                <a:gd name="connsiteX68" fmla="*/ 295080 w 390525"/>
                <a:gd name="connsiteY68" fmla="*/ 86469 h 390525"/>
                <a:gd name="connsiteX69" fmla="*/ 306320 w 390525"/>
                <a:gd name="connsiteY69" fmla="*/ 97709 h 390525"/>
                <a:gd name="connsiteX70" fmla="*/ 346229 w 390525"/>
                <a:gd name="connsiteY70" fmla="*/ 97709 h 390525"/>
                <a:gd name="connsiteX71" fmla="*/ 319560 w 390525"/>
                <a:gd name="connsiteY71" fmla="*/ 124379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90525" h="390525">
                  <a:moveTo>
                    <a:pt x="384806" y="81802"/>
                  </a:moveTo>
                  <a:cubicBezTo>
                    <a:pt x="383091" y="77516"/>
                    <a:pt x="378900" y="74754"/>
                    <a:pt x="374328" y="74754"/>
                  </a:cubicBezTo>
                  <a:lnTo>
                    <a:pt x="318036" y="74754"/>
                  </a:lnTo>
                  <a:lnTo>
                    <a:pt x="318036" y="18461"/>
                  </a:lnTo>
                  <a:cubicBezTo>
                    <a:pt x="318036" y="13889"/>
                    <a:pt x="315273" y="9698"/>
                    <a:pt x="310987" y="7983"/>
                  </a:cubicBezTo>
                  <a:cubicBezTo>
                    <a:pt x="306701" y="6269"/>
                    <a:pt x="301843" y="7221"/>
                    <a:pt x="298604" y="10460"/>
                  </a:cubicBezTo>
                  <a:lnTo>
                    <a:pt x="260886" y="48179"/>
                  </a:lnTo>
                  <a:cubicBezTo>
                    <a:pt x="229739" y="33320"/>
                    <a:pt x="194211" y="27796"/>
                    <a:pt x="159920" y="32653"/>
                  </a:cubicBezTo>
                  <a:cubicBezTo>
                    <a:pt x="111438" y="39416"/>
                    <a:pt x="68671" y="65229"/>
                    <a:pt x="39144" y="106472"/>
                  </a:cubicBezTo>
                  <a:cubicBezTo>
                    <a:pt x="24951" y="126284"/>
                    <a:pt x="15140" y="148954"/>
                    <a:pt x="10569" y="172957"/>
                  </a:cubicBezTo>
                  <a:cubicBezTo>
                    <a:pt x="-1052" y="233154"/>
                    <a:pt x="17331" y="292019"/>
                    <a:pt x="59146" y="333739"/>
                  </a:cubicBezTo>
                  <a:cubicBezTo>
                    <a:pt x="92674" y="367267"/>
                    <a:pt x="137156" y="385650"/>
                    <a:pt x="184590" y="385650"/>
                  </a:cubicBezTo>
                  <a:lnTo>
                    <a:pt x="184590" y="385650"/>
                  </a:lnTo>
                  <a:cubicBezTo>
                    <a:pt x="231929" y="385650"/>
                    <a:pt x="276506" y="367171"/>
                    <a:pt x="310035" y="333739"/>
                  </a:cubicBezTo>
                  <a:cubicBezTo>
                    <a:pt x="337562" y="306211"/>
                    <a:pt x="354897" y="271350"/>
                    <a:pt x="360231" y="232964"/>
                  </a:cubicBezTo>
                  <a:cubicBezTo>
                    <a:pt x="364994" y="198579"/>
                    <a:pt x="359469" y="163050"/>
                    <a:pt x="344705" y="131904"/>
                  </a:cubicBezTo>
                  <a:lnTo>
                    <a:pt x="382424" y="94185"/>
                  </a:lnTo>
                  <a:cubicBezTo>
                    <a:pt x="385568" y="90946"/>
                    <a:pt x="386520" y="86089"/>
                    <a:pt x="384806" y="81802"/>
                  </a:cubicBezTo>
                  <a:close/>
                  <a:moveTo>
                    <a:pt x="203259" y="226963"/>
                  </a:moveTo>
                  <a:cubicBezTo>
                    <a:pt x="198211" y="232012"/>
                    <a:pt x="191544" y="234774"/>
                    <a:pt x="184400" y="234774"/>
                  </a:cubicBezTo>
                  <a:cubicBezTo>
                    <a:pt x="177256" y="234774"/>
                    <a:pt x="170588" y="232012"/>
                    <a:pt x="165540" y="226963"/>
                  </a:cubicBezTo>
                  <a:cubicBezTo>
                    <a:pt x="160492" y="221915"/>
                    <a:pt x="157730" y="215248"/>
                    <a:pt x="157730" y="208104"/>
                  </a:cubicBezTo>
                  <a:cubicBezTo>
                    <a:pt x="157730" y="200960"/>
                    <a:pt x="160492" y="194292"/>
                    <a:pt x="165540" y="189244"/>
                  </a:cubicBezTo>
                  <a:cubicBezTo>
                    <a:pt x="170779" y="184006"/>
                    <a:pt x="177542" y="181434"/>
                    <a:pt x="184400" y="181434"/>
                  </a:cubicBezTo>
                  <a:cubicBezTo>
                    <a:pt x="187448" y="181434"/>
                    <a:pt x="190496" y="182005"/>
                    <a:pt x="193448" y="183053"/>
                  </a:cubicBezTo>
                  <a:lnTo>
                    <a:pt x="176399" y="200103"/>
                  </a:lnTo>
                  <a:cubicBezTo>
                    <a:pt x="172017" y="204484"/>
                    <a:pt x="172017" y="211723"/>
                    <a:pt x="176399" y="216105"/>
                  </a:cubicBezTo>
                  <a:cubicBezTo>
                    <a:pt x="178589" y="218296"/>
                    <a:pt x="181542" y="219439"/>
                    <a:pt x="184400" y="219439"/>
                  </a:cubicBezTo>
                  <a:cubicBezTo>
                    <a:pt x="187257" y="219439"/>
                    <a:pt x="190210" y="218296"/>
                    <a:pt x="192401" y="216105"/>
                  </a:cubicBezTo>
                  <a:lnTo>
                    <a:pt x="209451" y="199055"/>
                  </a:lnTo>
                  <a:cubicBezTo>
                    <a:pt x="212879" y="208485"/>
                    <a:pt x="210784" y="219439"/>
                    <a:pt x="203259" y="226963"/>
                  </a:cubicBezTo>
                  <a:close/>
                  <a:moveTo>
                    <a:pt x="210308" y="166194"/>
                  </a:moveTo>
                  <a:cubicBezTo>
                    <a:pt x="191258" y="154478"/>
                    <a:pt x="165921" y="156764"/>
                    <a:pt x="149443" y="173242"/>
                  </a:cubicBezTo>
                  <a:cubicBezTo>
                    <a:pt x="140109" y="182577"/>
                    <a:pt x="134965" y="194959"/>
                    <a:pt x="134965" y="208104"/>
                  </a:cubicBezTo>
                  <a:cubicBezTo>
                    <a:pt x="134965" y="221248"/>
                    <a:pt x="140109" y="233631"/>
                    <a:pt x="149443" y="242965"/>
                  </a:cubicBezTo>
                  <a:cubicBezTo>
                    <a:pt x="158778" y="252300"/>
                    <a:pt x="171160" y="257443"/>
                    <a:pt x="184304" y="257443"/>
                  </a:cubicBezTo>
                  <a:cubicBezTo>
                    <a:pt x="197449" y="257443"/>
                    <a:pt x="209831" y="252300"/>
                    <a:pt x="219166" y="242965"/>
                  </a:cubicBezTo>
                  <a:cubicBezTo>
                    <a:pt x="235644" y="226487"/>
                    <a:pt x="238026" y="201150"/>
                    <a:pt x="226214" y="182100"/>
                  </a:cubicBezTo>
                  <a:lnTo>
                    <a:pt x="256218" y="152097"/>
                  </a:lnTo>
                  <a:cubicBezTo>
                    <a:pt x="284031" y="187815"/>
                    <a:pt x="281555" y="239727"/>
                    <a:pt x="248694" y="272588"/>
                  </a:cubicBezTo>
                  <a:cubicBezTo>
                    <a:pt x="213165" y="308116"/>
                    <a:pt x="155253" y="308116"/>
                    <a:pt x="119725" y="272588"/>
                  </a:cubicBezTo>
                  <a:cubicBezTo>
                    <a:pt x="84197" y="237060"/>
                    <a:pt x="84197" y="179148"/>
                    <a:pt x="119725" y="143619"/>
                  </a:cubicBezTo>
                  <a:cubicBezTo>
                    <a:pt x="137537" y="125808"/>
                    <a:pt x="160873" y="116950"/>
                    <a:pt x="184209" y="116950"/>
                  </a:cubicBezTo>
                  <a:cubicBezTo>
                    <a:pt x="204021" y="116950"/>
                    <a:pt x="223738" y="123331"/>
                    <a:pt x="240216" y="136095"/>
                  </a:cubicBezTo>
                  <a:lnTo>
                    <a:pt x="210308" y="166194"/>
                  </a:lnTo>
                  <a:close/>
                  <a:moveTo>
                    <a:pt x="293556" y="317737"/>
                  </a:moveTo>
                  <a:cubicBezTo>
                    <a:pt x="233263" y="378030"/>
                    <a:pt x="135251" y="378030"/>
                    <a:pt x="75053" y="317737"/>
                  </a:cubicBezTo>
                  <a:cubicBezTo>
                    <a:pt x="14760" y="257443"/>
                    <a:pt x="14760" y="159431"/>
                    <a:pt x="75053" y="99233"/>
                  </a:cubicBezTo>
                  <a:cubicBezTo>
                    <a:pt x="104580" y="69706"/>
                    <a:pt x="144490" y="54180"/>
                    <a:pt x="184781" y="54180"/>
                  </a:cubicBezTo>
                  <a:cubicBezTo>
                    <a:pt x="205450" y="54180"/>
                    <a:pt x="226214" y="58275"/>
                    <a:pt x="245645" y="66658"/>
                  </a:cubicBezTo>
                  <a:cubicBezTo>
                    <a:pt x="245645" y="66848"/>
                    <a:pt x="245645" y="66943"/>
                    <a:pt x="245550" y="67134"/>
                  </a:cubicBezTo>
                  <a:cubicBezTo>
                    <a:pt x="245550" y="67229"/>
                    <a:pt x="245550" y="67324"/>
                    <a:pt x="245550" y="67419"/>
                  </a:cubicBezTo>
                  <a:cubicBezTo>
                    <a:pt x="245550" y="67800"/>
                    <a:pt x="245455" y="68086"/>
                    <a:pt x="245455" y="68467"/>
                  </a:cubicBezTo>
                  <a:lnTo>
                    <a:pt x="245455" y="112473"/>
                  </a:lnTo>
                  <a:cubicBezTo>
                    <a:pt x="201449" y="84469"/>
                    <a:pt x="142204" y="89613"/>
                    <a:pt x="103818" y="127998"/>
                  </a:cubicBezTo>
                  <a:cubicBezTo>
                    <a:pt x="59432" y="172385"/>
                    <a:pt x="59432" y="244680"/>
                    <a:pt x="103818" y="289066"/>
                  </a:cubicBezTo>
                  <a:cubicBezTo>
                    <a:pt x="126012" y="311260"/>
                    <a:pt x="155158" y="322404"/>
                    <a:pt x="184304" y="322404"/>
                  </a:cubicBezTo>
                  <a:cubicBezTo>
                    <a:pt x="213451" y="322404"/>
                    <a:pt x="242597" y="311260"/>
                    <a:pt x="264791" y="289066"/>
                  </a:cubicBezTo>
                  <a:cubicBezTo>
                    <a:pt x="303177" y="250681"/>
                    <a:pt x="308415" y="191435"/>
                    <a:pt x="280317" y="147429"/>
                  </a:cubicBezTo>
                  <a:lnTo>
                    <a:pt x="324322" y="147429"/>
                  </a:lnTo>
                  <a:cubicBezTo>
                    <a:pt x="324703" y="147429"/>
                    <a:pt x="324989" y="147429"/>
                    <a:pt x="325370" y="147334"/>
                  </a:cubicBezTo>
                  <a:cubicBezTo>
                    <a:pt x="325465" y="147334"/>
                    <a:pt x="325560" y="147334"/>
                    <a:pt x="325655" y="147334"/>
                  </a:cubicBezTo>
                  <a:cubicBezTo>
                    <a:pt x="325846" y="147334"/>
                    <a:pt x="325941" y="147334"/>
                    <a:pt x="326132" y="147239"/>
                  </a:cubicBezTo>
                  <a:cubicBezTo>
                    <a:pt x="350897" y="204579"/>
                    <a:pt x="338324" y="273064"/>
                    <a:pt x="293556" y="317737"/>
                  </a:cubicBezTo>
                  <a:close/>
                  <a:moveTo>
                    <a:pt x="319560" y="124379"/>
                  </a:moveTo>
                  <a:lnTo>
                    <a:pt x="268410" y="124379"/>
                  </a:lnTo>
                  <a:lnTo>
                    <a:pt x="268410" y="73325"/>
                  </a:lnTo>
                  <a:lnTo>
                    <a:pt x="295080" y="46655"/>
                  </a:lnTo>
                  <a:lnTo>
                    <a:pt x="295080" y="86469"/>
                  </a:lnTo>
                  <a:cubicBezTo>
                    <a:pt x="295080" y="92661"/>
                    <a:pt x="300129" y="97709"/>
                    <a:pt x="306320" y="97709"/>
                  </a:cubicBezTo>
                  <a:lnTo>
                    <a:pt x="346229" y="97709"/>
                  </a:lnTo>
                  <a:lnTo>
                    <a:pt x="319560" y="1243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solidFill>
                  <a:srgbClr val="076CFF"/>
                </a:solidFill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5FC3D838-6F30-4AE8-B4F2-33F419A000E9}"/>
              </a:ext>
            </a:extLst>
          </p:cNvPr>
          <p:cNvGrpSpPr/>
          <p:nvPr/>
        </p:nvGrpSpPr>
        <p:grpSpPr>
          <a:xfrm>
            <a:off x="5572895" y="1792616"/>
            <a:ext cx="1046210" cy="1046210"/>
            <a:chOff x="5638571" y="1178557"/>
            <a:chExt cx="1046210" cy="1046210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D4D7E32A-76F0-45A2-B3F0-0DC0069A00AD}"/>
                </a:ext>
              </a:extLst>
            </p:cNvPr>
            <p:cNvSpPr/>
            <p:nvPr/>
          </p:nvSpPr>
          <p:spPr>
            <a:xfrm>
              <a:off x="5638571" y="1178557"/>
              <a:ext cx="1046210" cy="1046210"/>
            </a:xfrm>
            <a:prstGeom prst="ellipse">
              <a:avLst/>
            </a:prstGeom>
            <a:solidFill>
              <a:srgbClr val="D6BA93"/>
            </a:solidFill>
            <a:ln>
              <a:noFill/>
            </a:ln>
            <a:effectLst>
              <a:outerShdw blurRad="63500" dist="635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7123BF5C-1B35-434A-9BEA-128A696A814E}"/>
                </a:ext>
              </a:extLst>
            </p:cNvPr>
            <p:cNvGrpSpPr/>
            <p:nvPr/>
          </p:nvGrpSpPr>
          <p:grpSpPr>
            <a:xfrm>
              <a:off x="5927368" y="1467354"/>
              <a:ext cx="468616" cy="468616"/>
              <a:chOff x="4144033" y="2229040"/>
              <a:chExt cx="390525" cy="390525"/>
            </a:xfrm>
            <a:solidFill>
              <a:schemeClr val="bg1"/>
            </a:solidFill>
          </p:grpSpPr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EE746F4A-7C97-41C8-9FCB-803F8E5C4904}"/>
                  </a:ext>
                </a:extLst>
              </p:cNvPr>
              <p:cNvSpPr/>
              <p:nvPr/>
            </p:nvSpPr>
            <p:spPr>
              <a:xfrm>
                <a:off x="4144033" y="2229040"/>
                <a:ext cx="390525" cy="390525"/>
              </a:xfrm>
              <a:custGeom>
                <a:avLst/>
                <a:gdLst>
                  <a:gd name="connsiteX0" fmla="*/ 352806 w 390525"/>
                  <a:gd name="connsiteY0" fmla="*/ 96012 h 390525"/>
                  <a:gd name="connsiteX1" fmla="*/ 297275 w 390525"/>
                  <a:gd name="connsiteY1" fmla="*/ 96012 h 390525"/>
                  <a:gd name="connsiteX2" fmla="*/ 297275 w 390525"/>
                  <a:gd name="connsiteY2" fmla="*/ 40481 h 390525"/>
                  <a:gd name="connsiteX3" fmla="*/ 263938 w 390525"/>
                  <a:gd name="connsiteY3" fmla="*/ 7144 h 390525"/>
                  <a:gd name="connsiteX4" fmla="*/ 40481 w 390525"/>
                  <a:gd name="connsiteY4" fmla="*/ 7144 h 390525"/>
                  <a:gd name="connsiteX5" fmla="*/ 7144 w 390525"/>
                  <a:gd name="connsiteY5" fmla="*/ 40481 h 390525"/>
                  <a:gd name="connsiteX6" fmla="*/ 7144 w 390525"/>
                  <a:gd name="connsiteY6" fmla="*/ 352806 h 390525"/>
                  <a:gd name="connsiteX7" fmla="*/ 40481 w 390525"/>
                  <a:gd name="connsiteY7" fmla="*/ 386143 h 390525"/>
                  <a:gd name="connsiteX8" fmla="*/ 352806 w 390525"/>
                  <a:gd name="connsiteY8" fmla="*/ 386143 h 390525"/>
                  <a:gd name="connsiteX9" fmla="*/ 386143 w 390525"/>
                  <a:gd name="connsiteY9" fmla="*/ 352806 h 390525"/>
                  <a:gd name="connsiteX10" fmla="*/ 386143 w 390525"/>
                  <a:gd name="connsiteY10" fmla="*/ 129350 h 390525"/>
                  <a:gd name="connsiteX11" fmla="*/ 352806 w 390525"/>
                  <a:gd name="connsiteY11" fmla="*/ 96012 h 390525"/>
                  <a:gd name="connsiteX12" fmla="*/ 40481 w 390525"/>
                  <a:gd name="connsiteY12" fmla="*/ 29432 h 390525"/>
                  <a:gd name="connsiteX13" fmla="*/ 264033 w 390525"/>
                  <a:gd name="connsiteY13" fmla="*/ 29432 h 390525"/>
                  <a:gd name="connsiteX14" fmla="*/ 275177 w 390525"/>
                  <a:gd name="connsiteY14" fmla="*/ 40576 h 390525"/>
                  <a:gd name="connsiteX15" fmla="*/ 275177 w 390525"/>
                  <a:gd name="connsiteY15" fmla="*/ 51721 h 390525"/>
                  <a:gd name="connsiteX16" fmla="*/ 29432 w 390525"/>
                  <a:gd name="connsiteY16" fmla="*/ 51721 h 390525"/>
                  <a:gd name="connsiteX17" fmla="*/ 29432 w 390525"/>
                  <a:gd name="connsiteY17" fmla="*/ 40576 h 390525"/>
                  <a:gd name="connsiteX18" fmla="*/ 40481 w 390525"/>
                  <a:gd name="connsiteY18" fmla="*/ 29432 h 390525"/>
                  <a:gd name="connsiteX19" fmla="*/ 29337 w 390525"/>
                  <a:gd name="connsiteY19" fmla="*/ 352806 h 390525"/>
                  <a:gd name="connsiteX20" fmla="*/ 29337 w 390525"/>
                  <a:gd name="connsiteY20" fmla="*/ 319468 h 390525"/>
                  <a:gd name="connsiteX21" fmla="*/ 186214 w 390525"/>
                  <a:gd name="connsiteY21" fmla="*/ 319468 h 390525"/>
                  <a:gd name="connsiteX22" fmla="*/ 186214 w 390525"/>
                  <a:gd name="connsiteY22" fmla="*/ 352806 h 390525"/>
                  <a:gd name="connsiteX23" fmla="*/ 188119 w 390525"/>
                  <a:gd name="connsiteY23" fmla="*/ 363950 h 390525"/>
                  <a:gd name="connsiteX24" fmla="*/ 40481 w 390525"/>
                  <a:gd name="connsiteY24" fmla="*/ 363950 h 390525"/>
                  <a:gd name="connsiteX25" fmla="*/ 29337 w 390525"/>
                  <a:gd name="connsiteY25" fmla="*/ 352806 h 390525"/>
                  <a:gd name="connsiteX26" fmla="*/ 186214 w 390525"/>
                  <a:gd name="connsiteY26" fmla="*/ 129350 h 390525"/>
                  <a:gd name="connsiteX27" fmla="*/ 186214 w 390525"/>
                  <a:gd name="connsiteY27" fmla="*/ 297371 h 390525"/>
                  <a:gd name="connsiteX28" fmla="*/ 29337 w 390525"/>
                  <a:gd name="connsiteY28" fmla="*/ 297371 h 390525"/>
                  <a:gd name="connsiteX29" fmla="*/ 29337 w 390525"/>
                  <a:gd name="connsiteY29" fmla="*/ 73819 h 390525"/>
                  <a:gd name="connsiteX30" fmla="*/ 275082 w 390525"/>
                  <a:gd name="connsiteY30" fmla="*/ 73819 h 390525"/>
                  <a:gd name="connsiteX31" fmla="*/ 275082 w 390525"/>
                  <a:gd name="connsiteY31" fmla="*/ 96012 h 390525"/>
                  <a:gd name="connsiteX32" fmla="*/ 219551 w 390525"/>
                  <a:gd name="connsiteY32" fmla="*/ 96012 h 390525"/>
                  <a:gd name="connsiteX33" fmla="*/ 186214 w 390525"/>
                  <a:gd name="connsiteY33" fmla="*/ 129350 h 390525"/>
                  <a:gd name="connsiteX34" fmla="*/ 352806 w 390525"/>
                  <a:gd name="connsiteY34" fmla="*/ 363950 h 390525"/>
                  <a:gd name="connsiteX35" fmla="*/ 219551 w 390525"/>
                  <a:gd name="connsiteY35" fmla="*/ 363950 h 390525"/>
                  <a:gd name="connsiteX36" fmla="*/ 208407 w 390525"/>
                  <a:gd name="connsiteY36" fmla="*/ 352806 h 390525"/>
                  <a:gd name="connsiteX37" fmla="*/ 208407 w 390525"/>
                  <a:gd name="connsiteY37" fmla="*/ 341662 h 390525"/>
                  <a:gd name="connsiteX38" fmla="*/ 363855 w 390525"/>
                  <a:gd name="connsiteY38" fmla="*/ 341662 h 390525"/>
                  <a:gd name="connsiteX39" fmla="*/ 363855 w 390525"/>
                  <a:gd name="connsiteY39" fmla="*/ 352806 h 390525"/>
                  <a:gd name="connsiteX40" fmla="*/ 352806 w 390525"/>
                  <a:gd name="connsiteY40" fmla="*/ 363950 h 390525"/>
                  <a:gd name="connsiteX41" fmla="*/ 363855 w 390525"/>
                  <a:gd name="connsiteY41" fmla="*/ 319564 h 390525"/>
                  <a:gd name="connsiteX42" fmla="*/ 208407 w 390525"/>
                  <a:gd name="connsiteY42" fmla="*/ 319564 h 390525"/>
                  <a:gd name="connsiteX43" fmla="*/ 208407 w 390525"/>
                  <a:gd name="connsiteY43" fmla="*/ 162687 h 390525"/>
                  <a:gd name="connsiteX44" fmla="*/ 363855 w 390525"/>
                  <a:gd name="connsiteY44" fmla="*/ 162687 h 390525"/>
                  <a:gd name="connsiteX45" fmla="*/ 363855 w 390525"/>
                  <a:gd name="connsiteY45" fmla="*/ 319564 h 390525"/>
                  <a:gd name="connsiteX46" fmla="*/ 363855 w 390525"/>
                  <a:gd name="connsiteY46" fmla="*/ 140398 h 390525"/>
                  <a:gd name="connsiteX47" fmla="*/ 208407 w 390525"/>
                  <a:gd name="connsiteY47" fmla="*/ 140398 h 390525"/>
                  <a:gd name="connsiteX48" fmla="*/ 208407 w 390525"/>
                  <a:gd name="connsiteY48" fmla="*/ 129254 h 390525"/>
                  <a:gd name="connsiteX49" fmla="*/ 219551 w 390525"/>
                  <a:gd name="connsiteY49" fmla="*/ 118110 h 390525"/>
                  <a:gd name="connsiteX50" fmla="*/ 352806 w 390525"/>
                  <a:gd name="connsiteY50" fmla="*/ 118110 h 390525"/>
                  <a:gd name="connsiteX51" fmla="*/ 363950 w 390525"/>
                  <a:gd name="connsiteY51" fmla="*/ 129254 h 390525"/>
                  <a:gd name="connsiteX52" fmla="*/ 363950 w 390525"/>
                  <a:gd name="connsiteY52" fmla="*/ 140398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390525" h="390525">
                    <a:moveTo>
                      <a:pt x="352806" y="96012"/>
                    </a:moveTo>
                    <a:lnTo>
                      <a:pt x="297275" y="96012"/>
                    </a:lnTo>
                    <a:lnTo>
                      <a:pt x="297275" y="40481"/>
                    </a:lnTo>
                    <a:cubicBezTo>
                      <a:pt x="297275" y="22098"/>
                      <a:pt x="282321" y="7144"/>
                      <a:pt x="263938" y="7144"/>
                    </a:cubicBezTo>
                    <a:lnTo>
                      <a:pt x="40481" y="7144"/>
                    </a:lnTo>
                    <a:cubicBezTo>
                      <a:pt x="22098" y="7144"/>
                      <a:pt x="7144" y="22098"/>
                      <a:pt x="7144" y="40481"/>
                    </a:cubicBezTo>
                    <a:lnTo>
                      <a:pt x="7144" y="352806"/>
                    </a:lnTo>
                    <a:cubicBezTo>
                      <a:pt x="7144" y="371189"/>
                      <a:pt x="22098" y="386143"/>
                      <a:pt x="40481" y="386143"/>
                    </a:cubicBezTo>
                    <a:lnTo>
                      <a:pt x="352806" y="386143"/>
                    </a:lnTo>
                    <a:cubicBezTo>
                      <a:pt x="371189" y="386143"/>
                      <a:pt x="386143" y="371189"/>
                      <a:pt x="386143" y="352806"/>
                    </a:cubicBezTo>
                    <a:lnTo>
                      <a:pt x="386143" y="129350"/>
                    </a:lnTo>
                    <a:cubicBezTo>
                      <a:pt x="386048" y="110966"/>
                      <a:pt x="371189" y="96012"/>
                      <a:pt x="352806" y="96012"/>
                    </a:cubicBezTo>
                    <a:close/>
                    <a:moveTo>
                      <a:pt x="40481" y="29432"/>
                    </a:moveTo>
                    <a:lnTo>
                      <a:pt x="264033" y="29432"/>
                    </a:lnTo>
                    <a:cubicBezTo>
                      <a:pt x="270129" y="29432"/>
                      <a:pt x="275177" y="34385"/>
                      <a:pt x="275177" y="40576"/>
                    </a:cubicBezTo>
                    <a:lnTo>
                      <a:pt x="275177" y="51721"/>
                    </a:lnTo>
                    <a:lnTo>
                      <a:pt x="29432" y="51721"/>
                    </a:lnTo>
                    <a:lnTo>
                      <a:pt x="29432" y="40576"/>
                    </a:lnTo>
                    <a:cubicBezTo>
                      <a:pt x="29337" y="34385"/>
                      <a:pt x="34290" y="29432"/>
                      <a:pt x="40481" y="29432"/>
                    </a:cubicBezTo>
                    <a:close/>
                    <a:moveTo>
                      <a:pt x="29337" y="352806"/>
                    </a:moveTo>
                    <a:lnTo>
                      <a:pt x="29337" y="319468"/>
                    </a:lnTo>
                    <a:lnTo>
                      <a:pt x="186214" y="319468"/>
                    </a:lnTo>
                    <a:lnTo>
                      <a:pt x="186214" y="352806"/>
                    </a:lnTo>
                    <a:cubicBezTo>
                      <a:pt x="186214" y="356711"/>
                      <a:pt x="186880" y="360426"/>
                      <a:pt x="188119" y="363950"/>
                    </a:cubicBezTo>
                    <a:lnTo>
                      <a:pt x="40481" y="363950"/>
                    </a:lnTo>
                    <a:cubicBezTo>
                      <a:pt x="34290" y="363950"/>
                      <a:pt x="29337" y="358997"/>
                      <a:pt x="29337" y="352806"/>
                    </a:cubicBezTo>
                    <a:close/>
                    <a:moveTo>
                      <a:pt x="186214" y="129350"/>
                    </a:moveTo>
                    <a:lnTo>
                      <a:pt x="186214" y="297371"/>
                    </a:lnTo>
                    <a:lnTo>
                      <a:pt x="29337" y="297371"/>
                    </a:lnTo>
                    <a:lnTo>
                      <a:pt x="29337" y="73819"/>
                    </a:lnTo>
                    <a:lnTo>
                      <a:pt x="275082" y="73819"/>
                    </a:lnTo>
                    <a:lnTo>
                      <a:pt x="275082" y="96012"/>
                    </a:lnTo>
                    <a:lnTo>
                      <a:pt x="219551" y="96012"/>
                    </a:lnTo>
                    <a:cubicBezTo>
                      <a:pt x="201168" y="96012"/>
                      <a:pt x="186214" y="110966"/>
                      <a:pt x="186214" y="129350"/>
                    </a:cubicBezTo>
                    <a:close/>
                    <a:moveTo>
                      <a:pt x="352806" y="363950"/>
                    </a:moveTo>
                    <a:lnTo>
                      <a:pt x="219551" y="363950"/>
                    </a:lnTo>
                    <a:cubicBezTo>
                      <a:pt x="213455" y="363950"/>
                      <a:pt x="208407" y="358997"/>
                      <a:pt x="208407" y="352806"/>
                    </a:cubicBezTo>
                    <a:lnTo>
                      <a:pt x="208407" y="341662"/>
                    </a:lnTo>
                    <a:lnTo>
                      <a:pt x="363855" y="341662"/>
                    </a:lnTo>
                    <a:lnTo>
                      <a:pt x="363855" y="352806"/>
                    </a:lnTo>
                    <a:cubicBezTo>
                      <a:pt x="363855" y="358997"/>
                      <a:pt x="358902" y="363950"/>
                      <a:pt x="352806" y="363950"/>
                    </a:cubicBezTo>
                    <a:close/>
                    <a:moveTo>
                      <a:pt x="363855" y="319564"/>
                    </a:moveTo>
                    <a:lnTo>
                      <a:pt x="208407" y="319564"/>
                    </a:lnTo>
                    <a:lnTo>
                      <a:pt x="208407" y="162687"/>
                    </a:lnTo>
                    <a:lnTo>
                      <a:pt x="363855" y="162687"/>
                    </a:lnTo>
                    <a:lnTo>
                      <a:pt x="363855" y="319564"/>
                    </a:lnTo>
                    <a:close/>
                    <a:moveTo>
                      <a:pt x="363855" y="140398"/>
                    </a:moveTo>
                    <a:lnTo>
                      <a:pt x="208407" y="140398"/>
                    </a:lnTo>
                    <a:lnTo>
                      <a:pt x="208407" y="129254"/>
                    </a:lnTo>
                    <a:cubicBezTo>
                      <a:pt x="208407" y="123158"/>
                      <a:pt x="213360" y="118110"/>
                      <a:pt x="219551" y="118110"/>
                    </a:cubicBezTo>
                    <a:lnTo>
                      <a:pt x="352806" y="118110"/>
                    </a:lnTo>
                    <a:cubicBezTo>
                      <a:pt x="358902" y="118110"/>
                      <a:pt x="363950" y="123063"/>
                      <a:pt x="363950" y="129254"/>
                    </a:cubicBezTo>
                    <a:lnTo>
                      <a:pt x="363950" y="14039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C4D2FED5-7652-411C-84E2-9D1B7611EBCD}"/>
                  </a:ext>
                </a:extLst>
              </p:cNvPr>
              <p:cNvSpPr/>
              <p:nvPr/>
            </p:nvSpPr>
            <p:spPr>
              <a:xfrm>
                <a:off x="4188419" y="2317908"/>
                <a:ext cx="123825" cy="95250"/>
              </a:xfrm>
              <a:custGeom>
                <a:avLst/>
                <a:gdLst>
                  <a:gd name="connsiteX0" fmla="*/ 107061 w 123825"/>
                  <a:gd name="connsiteY0" fmla="*/ 7144 h 95250"/>
                  <a:gd name="connsiteX1" fmla="*/ 18288 w 123825"/>
                  <a:gd name="connsiteY1" fmla="*/ 7144 h 95250"/>
                  <a:gd name="connsiteX2" fmla="*/ 7144 w 123825"/>
                  <a:gd name="connsiteY2" fmla="*/ 18288 h 95250"/>
                  <a:gd name="connsiteX3" fmla="*/ 7144 w 123825"/>
                  <a:gd name="connsiteY3" fmla="*/ 84868 h 95250"/>
                  <a:gd name="connsiteX4" fmla="*/ 18288 w 123825"/>
                  <a:gd name="connsiteY4" fmla="*/ 96012 h 95250"/>
                  <a:gd name="connsiteX5" fmla="*/ 107061 w 123825"/>
                  <a:gd name="connsiteY5" fmla="*/ 96012 h 95250"/>
                  <a:gd name="connsiteX6" fmla="*/ 118205 w 123825"/>
                  <a:gd name="connsiteY6" fmla="*/ 84868 h 95250"/>
                  <a:gd name="connsiteX7" fmla="*/ 118205 w 123825"/>
                  <a:gd name="connsiteY7" fmla="*/ 18288 h 95250"/>
                  <a:gd name="connsiteX8" fmla="*/ 107061 w 123825"/>
                  <a:gd name="connsiteY8" fmla="*/ 7144 h 95250"/>
                  <a:gd name="connsiteX9" fmla="*/ 96012 w 123825"/>
                  <a:gd name="connsiteY9" fmla="*/ 73723 h 95250"/>
                  <a:gd name="connsiteX10" fmla="*/ 29433 w 123825"/>
                  <a:gd name="connsiteY10" fmla="*/ 73723 h 95250"/>
                  <a:gd name="connsiteX11" fmla="*/ 29433 w 123825"/>
                  <a:gd name="connsiteY11" fmla="*/ 29337 h 95250"/>
                  <a:gd name="connsiteX12" fmla="*/ 96012 w 123825"/>
                  <a:gd name="connsiteY12" fmla="*/ 29337 h 95250"/>
                  <a:gd name="connsiteX13" fmla="*/ 96012 w 123825"/>
                  <a:gd name="connsiteY13" fmla="*/ 7372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825" h="95250">
                    <a:moveTo>
                      <a:pt x="107061" y="7144"/>
                    </a:moveTo>
                    <a:lnTo>
                      <a:pt x="18288" y="7144"/>
                    </a:lnTo>
                    <a:cubicBezTo>
                      <a:pt x="12192" y="7144"/>
                      <a:pt x="7144" y="12097"/>
                      <a:pt x="7144" y="18288"/>
                    </a:cubicBezTo>
                    <a:lnTo>
                      <a:pt x="7144" y="84868"/>
                    </a:lnTo>
                    <a:cubicBezTo>
                      <a:pt x="7144" y="90964"/>
                      <a:pt x="12097" y="96012"/>
                      <a:pt x="18288" y="96012"/>
                    </a:cubicBezTo>
                    <a:lnTo>
                      <a:pt x="107061" y="96012"/>
                    </a:lnTo>
                    <a:cubicBezTo>
                      <a:pt x="113157" y="96012"/>
                      <a:pt x="118205" y="91059"/>
                      <a:pt x="118205" y="84868"/>
                    </a:cubicBezTo>
                    <a:lnTo>
                      <a:pt x="118205" y="18288"/>
                    </a:lnTo>
                    <a:cubicBezTo>
                      <a:pt x="118205" y="12097"/>
                      <a:pt x="113252" y="7144"/>
                      <a:pt x="107061" y="7144"/>
                    </a:cubicBezTo>
                    <a:close/>
                    <a:moveTo>
                      <a:pt x="96012" y="73723"/>
                    </a:moveTo>
                    <a:lnTo>
                      <a:pt x="29433" y="73723"/>
                    </a:lnTo>
                    <a:lnTo>
                      <a:pt x="29433" y="29337"/>
                    </a:lnTo>
                    <a:lnTo>
                      <a:pt x="96012" y="29337"/>
                    </a:lnTo>
                    <a:lnTo>
                      <a:pt x="96012" y="737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A5DAABF3-F08F-4CA9-B24B-12D81C45FA50}"/>
                  </a:ext>
                </a:extLst>
              </p:cNvPr>
              <p:cNvSpPr/>
              <p:nvPr/>
            </p:nvSpPr>
            <p:spPr>
              <a:xfrm>
                <a:off x="4188060" y="2428970"/>
                <a:ext cx="76200" cy="28575"/>
              </a:xfrm>
              <a:custGeom>
                <a:avLst/>
                <a:gdLst>
                  <a:gd name="connsiteX0" fmla="*/ 62653 w 76200"/>
                  <a:gd name="connsiteY0" fmla="*/ 7144 h 28575"/>
                  <a:gd name="connsiteX1" fmla="*/ 18552 w 76200"/>
                  <a:gd name="connsiteY1" fmla="*/ 7144 h 28575"/>
                  <a:gd name="connsiteX2" fmla="*/ 7218 w 76200"/>
                  <a:gd name="connsiteY2" fmla="*/ 16954 h 28575"/>
                  <a:gd name="connsiteX3" fmla="*/ 18267 w 76200"/>
                  <a:gd name="connsiteY3" fmla="*/ 29337 h 28575"/>
                  <a:gd name="connsiteX4" fmla="*/ 62367 w 76200"/>
                  <a:gd name="connsiteY4" fmla="*/ 29337 h 28575"/>
                  <a:gd name="connsiteX5" fmla="*/ 73702 w 76200"/>
                  <a:gd name="connsiteY5" fmla="*/ 19526 h 28575"/>
                  <a:gd name="connsiteX6" fmla="*/ 62653 w 76200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200" h="28575">
                    <a:moveTo>
                      <a:pt x="62653" y="7144"/>
                    </a:moveTo>
                    <a:lnTo>
                      <a:pt x="18552" y="7144"/>
                    </a:lnTo>
                    <a:cubicBezTo>
                      <a:pt x="12838" y="7144"/>
                      <a:pt x="7884" y="11335"/>
                      <a:pt x="7218" y="16954"/>
                    </a:cubicBezTo>
                    <a:cubicBezTo>
                      <a:pt x="6456" y="23622"/>
                      <a:pt x="11694" y="29337"/>
                      <a:pt x="18267" y="29337"/>
                    </a:cubicBezTo>
                    <a:lnTo>
                      <a:pt x="62367" y="29337"/>
                    </a:lnTo>
                    <a:cubicBezTo>
                      <a:pt x="68082" y="29337"/>
                      <a:pt x="73035" y="25146"/>
                      <a:pt x="73702" y="19526"/>
                    </a:cubicBezTo>
                    <a:cubicBezTo>
                      <a:pt x="74464" y="12764"/>
                      <a:pt x="69225" y="7144"/>
                      <a:pt x="62653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26D6C1F1-5EBF-4C1B-9A55-B248AAD7974B}"/>
                  </a:ext>
                </a:extLst>
              </p:cNvPr>
              <p:cNvSpPr/>
              <p:nvPr/>
            </p:nvSpPr>
            <p:spPr>
              <a:xfrm>
                <a:off x="4367225" y="2406681"/>
                <a:ext cx="123825" cy="28575"/>
              </a:xfrm>
              <a:custGeom>
                <a:avLst/>
                <a:gdLst>
                  <a:gd name="connsiteX0" fmla="*/ 107039 w 123825"/>
                  <a:gd name="connsiteY0" fmla="*/ 7144 h 28575"/>
                  <a:gd name="connsiteX1" fmla="*/ 18552 w 123825"/>
                  <a:gd name="connsiteY1" fmla="*/ 7144 h 28575"/>
                  <a:gd name="connsiteX2" fmla="*/ 7218 w 123825"/>
                  <a:gd name="connsiteY2" fmla="*/ 16954 h 28575"/>
                  <a:gd name="connsiteX3" fmla="*/ 18266 w 123825"/>
                  <a:gd name="connsiteY3" fmla="*/ 29337 h 28575"/>
                  <a:gd name="connsiteX4" fmla="*/ 106754 w 123825"/>
                  <a:gd name="connsiteY4" fmla="*/ 29337 h 28575"/>
                  <a:gd name="connsiteX5" fmla="*/ 118088 w 123825"/>
                  <a:gd name="connsiteY5" fmla="*/ 19526 h 28575"/>
                  <a:gd name="connsiteX6" fmla="*/ 107039 w 123825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825" h="28575">
                    <a:moveTo>
                      <a:pt x="107039" y="7144"/>
                    </a:moveTo>
                    <a:lnTo>
                      <a:pt x="18552" y="7144"/>
                    </a:lnTo>
                    <a:cubicBezTo>
                      <a:pt x="12837" y="7144"/>
                      <a:pt x="7884" y="11335"/>
                      <a:pt x="7218" y="16954"/>
                    </a:cubicBezTo>
                    <a:cubicBezTo>
                      <a:pt x="6455" y="23622"/>
                      <a:pt x="11694" y="29337"/>
                      <a:pt x="18266" y="29337"/>
                    </a:cubicBezTo>
                    <a:lnTo>
                      <a:pt x="106754" y="29337"/>
                    </a:lnTo>
                    <a:cubicBezTo>
                      <a:pt x="112469" y="29337"/>
                      <a:pt x="117422" y="25146"/>
                      <a:pt x="118088" y="19526"/>
                    </a:cubicBezTo>
                    <a:cubicBezTo>
                      <a:pt x="118755" y="12859"/>
                      <a:pt x="113516" y="7144"/>
                      <a:pt x="107039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D330DAA5-23BC-4112-B0DB-91D9E94B7AB5}"/>
                  </a:ext>
                </a:extLst>
              </p:cNvPr>
              <p:cNvSpPr/>
              <p:nvPr/>
            </p:nvSpPr>
            <p:spPr>
              <a:xfrm>
                <a:off x="4367130" y="2451163"/>
                <a:ext cx="76200" cy="28575"/>
              </a:xfrm>
              <a:custGeom>
                <a:avLst/>
                <a:gdLst>
                  <a:gd name="connsiteX0" fmla="*/ 62653 w 76200"/>
                  <a:gd name="connsiteY0" fmla="*/ 7144 h 28575"/>
                  <a:gd name="connsiteX1" fmla="*/ 18552 w 76200"/>
                  <a:gd name="connsiteY1" fmla="*/ 7144 h 28575"/>
                  <a:gd name="connsiteX2" fmla="*/ 7218 w 76200"/>
                  <a:gd name="connsiteY2" fmla="*/ 16954 h 28575"/>
                  <a:gd name="connsiteX3" fmla="*/ 18267 w 76200"/>
                  <a:gd name="connsiteY3" fmla="*/ 29337 h 28575"/>
                  <a:gd name="connsiteX4" fmla="*/ 62367 w 76200"/>
                  <a:gd name="connsiteY4" fmla="*/ 29337 h 28575"/>
                  <a:gd name="connsiteX5" fmla="*/ 73702 w 76200"/>
                  <a:gd name="connsiteY5" fmla="*/ 19526 h 28575"/>
                  <a:gd name="connsiteX6" fmla="*/ 62653 w 76200"/>
                  <a:gd name="connsiteY6" fmla="*/ 7144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200" h="28575">
                    <a:moveTo>
                      <a:pt x="62653" y="7144"/>
                    </a:moveTo>
                    <a:lnTo>
                      <a:pt x="18552" y="7144"/>
                    </a:lnTo>
                    <a:cubicBezTo>
                      <a:pt x="12837" y="7144"/>
                      <a:pt x="7884" y="11335"/>
                      <a:pt x="7218" y="16954"/>
                    </a:cubicBezTo>
                    <a:cubicBezTo>
                      <a:pt x="6455" y="23622"/>
                      <a:pt x="11694" y="29337"/>
                      <a:pt x="18267" y="29337"/>
                    </a:cubicBezTo>
                    <a:lnTo>
                      <a:pt x="62367" y="29337"/>
                    </a:lnTo>
                    <a:cubicBezTo>
                      <a:pt x="68082" y="29337"/>
                      <a:pt x="73035" y="25146"/>
                      <a:pt x="73702" y="19526"/>
                    </a:cubicBezTo>
                    <a:cubicBezTo>
                      <a:pt x="74464" y="12763"/>
                      <a:pt x="69225" y="7144"/>
                      <a:pt x="62653" y="71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>
                  <a:solidFill>
                    <a:srgbClr val="076CFF"/>
                  </a:solidFill>
                </a:endParaRPr>
              </a:p>
            </p:txBody>
          </p:sp>
        </p:grpSp>
      </p:grpSp>
      <p:sp>
        <p:nvSpPr>
          <p:cNvPr id="42" name="Text Box 55">
            <a:extLst>
              <a:ext uri="{FF2B5EF4-FFF2-40B4-BE49-F238E27FC236}">
                <a16:creationId xmlns:a16="http://schemas.microsoft.com/office/drawing/2014/main" id="{7A10379D-2C50-4D51-A9BE-59A31ABB0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729" y="5561028"/>
            <a:ext cx="510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#9Slide03 Quicksand Bold" panose="00000800000000000000" pitchFamily="2" charset="0"/>
              </a:rPr>
              <a:t>a)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535C6B-26B7-47F2-8F75-9BD2E3A6467C}"/>
              </a:ext>
            </a:extLst>
          </p:cNvPr>
          <p:cNvGrpSpPr/>
          <p:nvPr/>
        </p:nvGrpSpPr>
        <p:grpSpPr>
          <a:xfrm>
            <a:off x="361850" y="3057374"/>
            <a:ext cx="3228573" cy="2647217"/>
            <a:chOff x="361850" y="2240010"/>
            <a:chExt cx="3228573" cy="2647217"/>
          </a:xfrm>
        </p:grpSpPr>
        <p:sp>
          <p:nvSpPr>
            <p:cNvPr id="74" name="Line 43">
              <a:extLst>
                <a:ext uri="{FF2B5EF4-FFF2-40B4-BE49-F238E27FC236}">
                  <a16:creationId xmlns:a16="http://schemas.microsoft.com/office/drawing/2014/main" id="{0EAA15BB-41B6-4249-9334-88ACEB925B6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54888" flipV="1">
              <a:off x="1447544" y="2240010"/>
              <a:ext cx="723495" cy="2647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37D98E-B699-4356-B064-3CD9F0A323C3}"/>
                </a:ext>
              </a:extLst>
            </p:cNvPr>
            <p:cNvGrpSpPr/>
            <p:nvPr/>
          </p:nvGrpSpPr>
          <p:grpSpPr>
            <a:xfrm>
              <a:off x="361850" y="2277654"/>
              <a:ext cx="3228573" cy="2337172"/>
              <a:chOff x="361850" y="2277654"/>
              <a:chExt cx="3228573" cy="2337172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5E54D0B-613C-427F-A587-21B2BECA43B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808631" y="4505098"/>
                <a:ext cx="103480" cy="109728"/>
              </a:xfrm>
              <a:custGeom>
                <a:avLst/>
                <a:gdLst/>
                <a:ahLst/>
                <a:cxnLst/>
                <a:rect l="l" t="t" r="r" b="b"/>
                <a:pathLst>
                  <a:path w="103480" h="109728">
                    <a:moveTo>
                      <a:pt x="51664" y="18288"/>
                    </a:moveTo>
                    <a:cubicBezTo>
                      <a:pt x="45466" y="18288"/>
                      <a:pt x="39954" y="19888"/>
                      <a:pt x="35128" y="23089"/>
                    </a:cubicBezTo>
                    <a:cubicBezTo>
                      <a:pt x="30302" y="26289"/>
                      <a:pt x="26543" y="30683"/>
                      <a:pt x="23851" y="36271"/>
                    </a:cubicBezTo>
                    <a:cubicBezTo>
                      <a:pt x="21158" y="41859"/>
                      <a:pt x="19812" y="48057"/>
                      <a:pt x="19812" y="54864"/>
                    </a:cubicBezTo>
                    <a:cubicBezTo>
                      <a:pt x="19812" y="61671"/>
                      <a:pt x="21158" y="67869"/>
                      <a:pt x="23851" y="73457"/>
                    </a:cubicBezTo>
                    <a:cubicBezTo>
                      <a:pt x="26543" y="79045"/>
                      <a:pt x="30302" y="83439"/>
                      <a:pt x="35128" y="86640"/>
                    </a:cubicBezTo>
                    <a:cubicBezTo>
                      <a:pt x="39954" y="89840"/>
                      <a:pt x="45466" y="91440"/>
                      <a:pt x="51664" y="91440"/>
                    </a:cubicBezTo>
                    <a:cubicBezTo>
                      <a:pt x="57760" y="91440"/>
                      <a:pt x="63246" y="89815"/>
                      <a:pt x="68123" y="86563"/>
                    </a:cubicBezTo>
                    <a:cubicBezTo>
                      <a:pt x="73000" y="83312"/>
                      <a:pt x="76810" y="78918"/>
                      <a:pt x="79553" y="73381"/>
                    </a:cubicBezTo>
                    <a:cubicBezTo>
                      <a:pt x="82296" y="67844"/>
                      <a:pt x="83668" y="61671"/>
                      <a:pt x="83668" y="54864"/>
                    </a:cubicBezTo>
                    <a:cubicBezTo>
                      <a:pt x="83668" y="48057"/>
                      <a:pt x="82296" y="41885"/>
                      <a:pt x="79553" y="36348"/>
                    </a:cubicBezTo>
                    <a:cubicBezTo>
                      <a:pt x="76810" y="30810"/>
                      <a:pt x="73000" y="26416"/>
                      <a:pt x="68123" y="23165"/>
                    </a:cubicBezTo>
                    <a:cubicBezTo>
                      <a:pt x="63246" y="19914"/>
                      <a:pt x="57760" y="18288"/>
                      <a:pt x="51664" y="18288"/>
                    </a:cubicBezTo>
                    <a:close/>
                    <a:moveTo>
                      <a:pt x="51664" y="0"/>
                    </a:moveTo>
                    <a:cubicBezTo>
                      <a:pt x="61519" y="0"/>
                      <a:pt x="70383" y="2439"/>
                      <a:pt x="78257" y="7315"/>
                    </a:cubicBezTo>
                    <a:cubicBezTo>
                      <a:pt x="86131" y="12192"/>
                      <a:pt x="92304" y="18822"/>
                      <a:pt x="96774" y="27204"/>
                    </a:cubicBezTo>
                    <a:cubicBezTo>
                      <a:pt x="101244" y="35586"/>
                      <a:pt x="103480" y="44806"/>
                      <a:pt x="103480" y="54864"/>
                    </a:cubicBezTo>
                    <a:cubicBezTo>
                      <a:pt x="103480" y="64923"/>
                      <a:pt x="101244" y="74143"/>
                      <a:pt x="96774" y="82525"/>
                    </a:cubicBezTo>
                    <a:cubicBezTo>
                      <a:pt x="92304" y="90907"/>
                      <a:pt x="86131" y="97536"/>
                      <a:pt x="78257" y="102413"/>
                    </a:cubicBezTo>
                    <a:cubicBezTo>
                      <a:pt x="70383" y="107290"/>
                      <a:pt x="61519" y="109728"/>
                      <a:pt x="51664" y="109728"/>
                    </a:cubicBezTo>
                    <a:cubicBezTo>
                      <a:pt x="41808" y="109728"/>
                      <a:pt x="32944" y="107290"/>
                      <a:pt x="25070" y="102413"/>
                    </a:cubicBezTo>
                    <a:cubicBezTo>
                      <a:pt x="17196" y="97536"/>
                      <a:pt x="11049" y="90907"/>
                      <a:pt x="6629" y="82525"/>
                    </a:cubicBezTo>
                    <a:cubicBezTo>
                      <a:pt x="2210" y="74143"/>
                      <a:pt x="0" y="64923"/>
                      <a:pt x="0" y="54864"/>
                    </a:cubicBezTo>
                    <a:cubicBezTo>
                      <a:pt x="0" y="44806"/>
                      <a:pt x="2210" y="35586"/>
                      <a:pt x="6629" y="27204"/>
                    </a:cubicBezTo>
                    <a:cubicBezTo>
                      <a:pt x="11049" y="18822"/>
                      <a:pt x="17196" y="12192"/>
                      <a:pt x="25070" y="7315"/>
                    </a:cubicBezTo>
                    <a:cubicBezTo>
                      <a:pt x="32944" y="2439"/>
                      <a:pt x="41808" y="0"/>
                      <a:pt x="516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grpSp>
            <p:nvGrpSpPr>
              <p:cNvPr id="75" name="Group 29">
                <a:extLst>
                  <a:ext uri="{FF2B5EF4-FFF2-40B4-BE49-F238E27FC236}">
                    <a16:creationId xmlns:a16="http://schemas.microsoft.com/office/drawing/2014/main" id="{BEAA32A0-2B01-43F4-B14D-47A9FDCB57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1850" y="3013678"/>
                <a:ext cx="826917" cy="1178179"/>
                <a:chOff x="870" y="2468"/>
                <a:chExt cx="345" cy="482"/>
              </a:xfrm>
            </p:grpSpPr>
            <p:sp>
              <p:nvSpPr>
                <p:cNvPr id="95" name="Rectangle 30">
                  <a:extLst>
                    <a:ext uri="{FF2B5EF4-FFF2-40B4-BE49-F238E27FC236}">
                      <a16:creationId xmlns:a16="http://schemas.microsoft.com/office/drawing/2014/main" id="{074FCE06-92C8-4530-8EE1-FF5D5A60F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70" y="2483"/>
                  <a:ext cx="322" cy="403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>
                    <a:rot lat="600000" lon="0" rev="0"/>
                  </a:camera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3399FF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>
                    <a:solidFill>
                      <a:schemeClr val="bg1"/>
                    </a:solidFill>
                    <a:latin typeface="#9Slide03 Quicksand Bold" panose="00000800000000000000" pitchFamily="2" charset="0"/>
                  </a:endParaRPr>
                </a:p>
              </p:txBody>
            </p:sp>
            <p:sp>
              <p:nvSpPr>
                <p:cNvPr id="96" name="AutoShape 31">
                  <a:extLst>
                    <a:ext uri="{FF2B5EF4-FFF2-40B4-BE49-F238E27FC236}">
                      <a16:creationId xmlns:a16="http://schemas.microsoft.com/office/drawing/2014/main" id="{A44F6049-8610-45FF-B3A8-31D1B6F302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4" y="2468"/>
                  <a:ext cx="81" cy="403"/>
                </a:xfrm>
                <a:prstGeom prst="moon">
                  <a:avLst>
                    <a:gd name="adj" fmla="val 33333"/>
                  </a:avLst>
                </a:prstGeom>
                <a:solidFill>
                  <a:srgbClr val="0000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>
                    <a:rot lat="300000" lon="21299976" rev="0"/>
                  </a:camera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3399FF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>
                    <a:solidFill>
                      <a:schemeClr val="bg1"/>
                    </a:solidFill>
                    <a:latin typeface="#9Slide03 Quicksand Bold" panose="00000800000000000000" pitchFamily="2" charset="0"/>
                  </a:endParaRPr>
                </a:p>
              </p:txBody>
            </p:sp>
            <p:sp>
              <p:nvSpPr>
                <p:cNvPr id="97" name="Text Box 32">
                  <a:extLst>
                    <a:ext uri="{FF2B5EF4-FFF2-40B4-BE49-F238E27FC236}">
                      <a16:creationId xmlns:a16="http://schemas.microsoft.com/office/drawing/2014/main" id="{8783084A-45C1-42D9-BCB3-A20BEF361F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8" y="2590"/>
                  <a:ext cx="288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200">
                      <a:solidFill>
                        <a:schemeClr val="bg1"/>
                      </a:solidFill>
                      <a:latin typeface="#9Slide03 Quicksand Bold" panose="00000800000000000000" pitchFamily="2" charset="0"/>
                    </a:rPr>
                    <a:t>S</a:t>
                  </a:r>
                  <a:endParaRPr lang="en-US">
                    <a:solidFill>
                      <a:schemeClr val="bg1"/>
                    </a:solidFill>
                    <a:latin typeface="#9Slide03 Quicksand Bold" panose="00000800000000000000" pitchFamily="2" charset="0"/>
                  </a:endParaRPr>
                </a:p>
              </p:txBody>
            </p:sp>
          </p:grpSp>
          <p:grpSp>
            <p:nvGrpSpPr>
              <p:cNvPr id="76" name="Group 33">
                <a:extLst>
                  <a:ext uri="{FF2B5EF4-FFF2-40B4-BE49-F238E27FC236}">
                    <a16:creationId xmlns:a16="http://schemas.microsoft.com/office/drawing/2014/main" id="{DD681B90-12DE-4352-AAAC-118148CD83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4409" y="3194561"/>
                <a:ext cx="906014" cy="1146403"/>
                <a:chOff x="1872" y="2542"/>
                <a:chExt cx="378" cy="469"/>
              </a:xfrm>
            </p:grpSpPr>
            <p:sp>
              <p:nvSpPr>
                <p:cNvPr id="92" name="AutoShape 34">
                  <a:extLst>
                    <a:ext uri="{FF2B5EF4-FFF2-40B4-BE49-F238E27FC236}">
                      <a16:creationId xmlns:a16="http://schemas.microsoft.com/office/drawing/2014/main" id="{E6850C66-A8CB-482C-A880-6535B7B2E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872" y="2542"/>
                  <a:ext cx="81" cy="404"/>
                </a:xfrm>
                <a:prstGeom prst="moon">
                  <a:avLst>
                    <a:gd name="adj" fmla="val 33333"/>
                  </a:avLst>
                </a:prstGeom>
                <a:solidFill>
                  <a:srgbClr val="FF0000"/>
                </a:solidFill>
                <a:ln w="9525">
                  <a:miter lim="800000"/>
                  <a:headEnd/>
                  <a:tailEnd/>
                </a:ln>
                <a:scene3d>
                  <a:camera prst="legacyObliqueTopRight">
                    <a:rot lat="899994" lon="300000" rev="0"/>
                  </a:camera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>
                    <a:solidFill>
                      <a:schemeClr val="bg1"/>
                    </a:solidFill>
                    <a:latin typeface="#9Slide03 Quicksand Bold" panose="00000800000000000000" pitchFamily="2" charset="0"/>
                  </a:endParaRPr>
                </a:p>
              </p:txBody>
            </p:sp>
            <p:sp>
              <p:nvSpPr>
                <p:cNvPr id="93" name="Rectangle 35">
                  <a:extLst>
                    <a:ext uri="{FF2B5EF4-FFF2-40B4-BE49-F238E27FC236}">
                      <a16:creationId xmlns:a16="http://schemas.microsoft.com/office/drawing/2014/main" id="{A3130746-48CB-4C2B-901F-79858985CC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5" y="2552"/>
                  <a:ext cx="322" cy="40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miter lim="800000"/>
                  <a:headEnd/>
                  <a:tailEnd/>
                </a:ln>
                <a:scene3d>
                  <a:camera prst="legacyObliqueTopRight">
                    <a:rot lat="899994" lon="300000" rev="0"/>
                  </a:camera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FF0000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en-US">
                    <a:solidFill>
                      <a:schemeClr val="bg1"/>
                    </a:solidFill>
                    <a:latin typeface="#9Slide03 Quicksand Bold" panose="00000800000000000000" pitchFamily="2" charset="0"/>
                  </a:endParaRPr>
                </a:p>
              </p:txBody>
            </p:sp>
            <p:sp>
              <p:nvSpPr>
                <p:cNvPr id="94" name="Text Box 36">
                  <a:extLst>
                    <a:ext uri="{FF2B5EF4-FFF2-40B4-BE49-F238E27FC236}">
                      <a16:creationId xmlns:a16="http://schemas.microsoft.com/office/drawing/2014/main" id="{8EC46917-07FF-4A85-9B29-208EB6B8EC2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62" y="2650"/>
                  <a:ext cx="288" cy="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200">
                      <a:solidFill>
                        <a:schemeClr val="bg1"/>
                      </a:solidFill>
                      <a:latin typeface="#9Slide03 Quicksand Bold" panose="00000800000000000000" pitchFamily="2" charset="0"/>
                    </a:rPr>
                    <a:t>N</a:t>
                  </a:r>
                  <a:endParaRPr lang="en-US">
                    <a:solidFill>
                      <a:schemeClr val="bg1"/>
                    </a:solidFill>
                    <a:latin typeface="#9Slide03 Quicksand Bold" panose="00000800000000000000" pitchFamily="2" charset="0"/>
                  </a:endParaRPr>
                </a:p>
              </p:txBody>
            </p:sp>
          </p:grpSp>
          <p:sp>
            <p:nvSpPr>
              <p:cNvPr id="77" name="Line 38">
                <a:extLst>
                  <a:ext uri="{FF2B5EF4-FFF2-40B4-BE49-F238E27FC236}">
                    <a16:creationId xmlns:a16="http://schemas.microsoft.com/office/drawing/2014/main" id="{BEB263FD-BA15-4D66-A1A6-1E718384C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7078" y="2881683"/>
                <a:ext cx="939570" cy="244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39">
                <a:extLst>
                  <a:ext uri="{FF2B5EF4-FFF2-40B4-BE49-F238E27FC236}">
                    <a16:creationId xmlns:a16="http://schemas.microsoft.com/office/drawing/2014/main" id="{EDA28A80-CF68-4EEB-94BF-0CF65DFEF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5545" y="3810538"/>
                <a:ext cx="273242" cy="48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40">
                <a:extLst>
                  <a:ext uri="{FF2B5EF4-FFF2-40B4-BE49-F238E27FC236}">
                    <a16:creationId xmlns:a16="http://schemas.microsoft.com/office/drawing/2014/main" id="{E06F43ED-0D32-490A-B387-C2B79D678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8651" y="3810538"/>
                <a:ext cx="275639" cy="488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41">
                <a:extLst>
                  <a:ext uri="{FF2B5EF4-FFF2-40B4-BE49-F238E27FC236}">
                    <a16:creationId xmlns:a16="http://schemas.microsoft.com/office/drawing/2014/main" id="{C7AC1E5B-13F0-45A2-A0B7-1FF3C5734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69247" flipH="1">
                <a:off x="1279848" y="3783650"/>
                <a:ext cx="124636" cy="3886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42">
                <a:extLst>
                  <a:ext uri="{FF2B5EF4-FFF2-40B4-BE49-F238E27FC236}">
                    <a16:creationId xmlns:a16="http://schemas.microsoft.com/office/drawing/2014/main" id="{CDB08EEA-559C-4F9F-B07B-7599E0016D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69247" flipH="1">
                <a:off x="1699299" y="3761651"/>
                <a:ext cx="124636" cy="3886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2074DCF-884B-4D6A-B5A6-71EBBA41394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393654" y="2277654"/>
                <a:ext cx="141275" cy="109728"/>
              </a:xfrm>
              <a:custGeom>
                <a:avLst/>
                <a:gdLst/>
                <a:ahLst/>
                <a:cxnLst/>
                <a:rect l="l" t="t" r="r" b="b"/>
                <a:pathLst>
                  <a:path w="141275" h="109728">
                    <a:moveTo>
                      <a:pt x="51664" y="18288"/>
                    </a:moveTo>
                    <a:cubicBezTo>
                      <a:pt x="45466" y="18288"/>
                      <a:pt x="39954" y="19888"/>
                      <a:pt x="35128" y="23089"/>
                    </a:cubicBezTo>
                    <a:cubicBezTo>
                      <a:pt x="30302" y="26289"/>
                      <a:pt x="26543" y="30683"/>
                      <a:pt x="23851" y="36271"/>
                    </a:cubicBezTo>
                    <a:cubicBezTo>
                      <a:pt x="21158" y="41859"/>
                      <a:pt x="19812" y="48057"/>
                      <a:pt x="19812" y="54864"/>
                    </a:cubicBezTo>
                    <a:cubicBezTo>
                      <a:pt x="19812" y="61671"/>
                      <a:pt x="21158" y="67869"/>
                      <a:pt x="23851" y="73457"/>
                    </a:cubicBezTo>
                    <a:cubicBezTo>
                      <a:pt x="26543" y="79045"/>
                      <a:pt x="30302" y="83439"/>
                      <a:pt x="35128" y="86640"/>
                    </a:cubicBezTo>
                    <a:cubicBezTo>
                      <a:pt x="39954" y="89840"/>
                      <a:pt x="45466" y="91440"/>
                      <a:pt x="51664" y="91440"/>
                    </a:cubicBezTo>
                    <a:cubicBezTo>
                      <a:pt x="57760" y="91440"/>
                      <a:pt x="63246" y="89815"/>
                      <a:pt x="68123" y="86563"/>
                    </a:cubicBezTo>
                    <a:cubicBezTo>
                      <a:pt x="73000" y="83312"/>
                      <a:pt x="76810" y="78918"/>
                      <a:pt x="79553" y="73381"/>
                    </a:cubicBezTo>
                    <a:cubicBezTo>
                      <a:pt x="82296" y="67844"/>
                      <a:pt x="83668" y="61671"/>
                      <a:pt x="83668" y="54864"/>
                    </a:cubicBezTo>
                    <a:cubicBezTo>
                      <a:pt x="83668" y="48057"/>
                      <a:pt x="82296" y="41885"/>
                      <a:pt x="79553" y="36348"/>
                    </a:cubicBezTo>
                    <a:cubicBezTo>
                      <a:pt x="76810" y="30810"/>
                      <a:pt x="73000" y="26416"/>
                      <a:pt x="68123" y="23165"/>
                    </a:cubicBezTo>
                    <a:cubicBezTo>
                      <a:pt x="63246" y="19914"/>
                      <a:pt x="57760" y="18288"/>
                      <a:pt x="51664" y="18288"/>
                    </a:cubicBezTo>
                    <a:close/>
                    <a:moveTo>
                      <a:pt x="126949" y="762"/>
                    </a:moveTo>
                    <a:cubicBezTo>
                      <a:pt x="131420" y="762"/>
                      <a:pt x="134925" y="2159"/>
                      <a:pt x="137465" y="4953"/>
                    </a:cubicBezTo>
                    <a:cubicBezTo>
                      <a:pt x="140005" y="7747"/>
                      <a:pt x="141275" y="11735"/>
                      <a:pt x="141275" y="16917"/>
                    </a:cubicBezTo>
                    <a:cubicBezTo>
                      <a:pt x="141275" y="19253"/>
                      <a:pt x="140411" y="22200"/>
                      <a:pt x="138684" y="25756"/>
                    </a:cubicBezTo>
                    <a:cubicBezTo>
                      <a:pt x="136957" y="29312"/>
                      <a:pt x="134722" y="32411"/>
                      <a:pt x="131979" y="35052"/>
                    </a:cubicBezTo>
                    <a:cubicBezTo>
                      <a:pt x="129235" y="37694"/>
                      <a:pt x="126391" y="39015"/>
                      <a:pt x="123444" y="39015"/>
                    </a:cubicBezTo>
                    <a:cubicBezTo>
                      <a:pt x="121209" y="39015"/>
                      <a:pt x="119431" y="38532"/>
                      <a:pt x="118110" y="37567"/>
                    </a:cubicBezTo>
                    <a:cubicBezTo>
                      <a:pt x="116789" y="36602"/>
                      <a:pt x="116129" y="35052"/>
                      <a:pt x="116129" y="32919"/>
                    </a:cubicBezTo>
                    <a:cubicBezTo>
                      <a:pt x="116129" y="31293"/>
                      <a:pt x="116535" y="30150"/>
                      <a:pt x="117348" y="29490"/>
                    </a:cubicBezTo>
                    <a:cubicBezTo>
                      <a:pt x="118161" y="28829"/>
                      <a:pt x="119050" y="28347"/>
                      <a:pt x="120015" y="28042"/>
                    </a:cubicBezTo>
                    <a:cubicBezTo>
                      <a:pt x="120980" y="27737"/>
                      <a:pt x="121666" y="27483"/>
                      <a:pt x="122073" y="27280"/>
                    </a:cubicBezTo>
                    <a:cubicBezTo>
                      <a:pt x="124917" y="25756"/>
                      <a:pt x="126340" y="23724"/>
                      <a:pt x="126340" y="21184"/>
                    </a:cubicBezTo>
                    <a:cubicBezTo>
                      <a:pt x="126340" y="20066"/>
                      <a:pt x="125806" y="19076"/>
                      <a:pt x="124740" y="18212"/>
                    </a:cubicBezTo>
                    <a:cubicBezTo>
                      <a:pt x="123673" y="17348"/>
                      <a:pt x="122276" y="16917"/>
                      <a:pt x="120549" y="16917"/>
                    </a:cubicBezTo>
                    <a:cubicBezTo>
                      <a:pt x="118821" y="16917"/>
                      <a:pt x="117399" y="17272"/>
                      <a:pt x="116281" y="17983"/>
                    </a:cubicBezTo>
                    <a:cubicBezTo>
                      <a:pt x="115062" y="17475"/>
                      <a:pt x="114122" y="16815"/>
                      <a:pt x="113462" y="16002"/>
                    </a:cubicBezTo>
                    <a:cubicBezTo>
                      <a:pt x="112802" y="15189"/>
                      <a:pt x="112471" y="13970"/>
                      <a:pt x="112471" y="12345"/>
                    </a:cubicBezTo>
                    <a:cubicBezTo>
                      <a:pt x="112471" y="10313"/>
                      <a:pt x="113233" y="8408"/>
                      <a:pt x="114757" y="6630"/>
                    </a:cubicBezTo>
                    <a:cubicBezTo>
                      <a:pt x="116281" y="4852"/>
                      <a:pt x="118161" y="3429"/>
                      <a:pt x="120396" y="2362"/>
                    </a:cubicBezTo>
                    <a:cubicBezTo>
                      <a:pt x="122631" y="1296"/>
                      <a:pt x="124816" y="762"/>
                      <a:pt x="126949" y="762"/>
                    </a:cubicBezTo>
                    <a:close/>
                    <a:moveTo>
                      <a:pt x="51664" y="0"/>
                    </a:moveTo>
                    <a:cubicBezTo>
                      <a:pt x="61519" y="0"/>
                      <a:pt x="70384" y="2439"/>
                      <a:pt x="78258" y="7315"/>
                    </a:cubicBezTo>
                    <a:cubicBezTo>
                      <a:pt x="86132" y="12192"/>
                      <a:pt x="92304" y="18822"/>
                      <a:pt x="96774" y="27204"/>
                    </a:cubicBezTo>
                    <a:cubicBezTo>
                      <a:pt x="101245" y="35586"/>
                      <a:pt x="103480" y="44806"/>
                      <a:pt x="103480" y="54864"/>
                    </a:cubicBezTo>
                    <a:cubicBezTo>
                      <a:pt x="103480" y="64923"/>
                      <a:pt x="101245" y="74143"/>
                      <a:pt x="96774" y="82525"/>
                    </a:cubicBezTo>
                    <a:cubicBezTo>
                      <a:pt x="92304" y="90907"/>
                      <a:pt x="86132" y="97536"/>
                      <a:pt x="78258" y="102413"/>
                    </a:cubicBezTo>
                    <a:cubicBezTo>
                      <a:pt x="70384" y="107290"/>
                      <a:pt x="61519" y="109728"/>
                      <a:pt x="51664" y="109728"/>
                    </a:cubicBezTo>
                    <a:cubicBezTo>
                      <a:pt x="41809" y="109728"/>
                      <a:pt x="32944" y="107290"/>
                      <a:pt x="25070" y="102413"/>
                    </a:cubicBezTo>
                    <a:cubicBezTo>
                      <a:pt x="17196" y="97536"/>
                      <a:pt x="11049" y="90907"/>
                      <a:pt x="6630" y="82525"/>
                    </a:cubicBezTo>
                    <a:cubicBezTo>
                      <a:pt x="2210" y="74143"/>
                      <a:pt x="0" y="64923"/>
                      <a:pt x="0" y="54864"/>
                    </a:cubicBezTo>
                    <a:cubicBezTo>
                      <a:pt x="0" y="44806"/>
                      <a:pt x="2210" y="35586"/>
                      <a:pt x="6630" y="27204"/>
                    </a:cubicBezTo>
                    <a:cubicBezTo>
                      <a:pt x="11049" y="18822"/>
                      <a:pt x="17196" y="12192"/>
                      <a:pt x="25070" y="7315"/>
                    </a:cubicBezTo>
                    <a:cubicBezTo>
                      <a:pt x="32944" y="2439"/>
                      <a:pt x="41809" y="0"/>
                      <a:pt x="516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B759DE6-AFAB-4D0E-AA88-21E56D84D54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58950" y="3829392"/>
                <a:ext cx="94336" cy="108099"/>
              </a:xfrm>
              <a:custGeom>
                <a:avLst/>
                <a:gdLst/>
                <a:ahLst/>
                <a:cxnLst/>
                <a:rect l="l" t="t" r="r" b="b"/>
                <a:pathLst>
                  <a:path w="94336" h="108099">
                    <a:moveTo>
                      <a:pt x="46634" y="30223"/>
                    </a:moveTo>
                    <a:lnTo>
                      <a:pt x="31547" y="65884"/>
                    </a:lnTo>
                    <a:lnTo>
                      <a:pt x="62027" y="65884"/>
                    </a:lnTo>
                    <a:close/>
                    <a:moveTo>
                      <a:pt x="47549" y="48"/>
                    </a:moveTo>
                    <a:cubicBezTo>
                      <a:pt x="49378" y="48"/>
                      <a:pt x="51079" y="581"/>
                      <a:pt x="52654" y="1648"/>
                    </a:cubicBezTo>
                    <a:cubicBezTo>
                      <a:pt x="54229" y="2715"/>
                      <a:pt x="55372" y="4213"/>
                      <a:pt x="56083" y="6144"/>
                    </a:cubicBezTo>
                    <a:lnTo>
                      <a:pt x="93574" y="95450"/>
                    </a:lnTo>
                    <a:cubicBezTo>
                      <a:pt x="94082" y="96771"/>
                      <a:pt x="94336" y="97990"/>
                      <a:pt x="94336" y="99108"/>
                    </a:cubicBezTo>
                    <a:cubicBezTo>
                      <a:pt x="94336" y="101749"/>
                      <a:pt x="93472" y="103908"/>
                      <a:pt x="91745" y="105585"/>
                    </a:cubicBezTo>
                    <a:cubicBezTo>
                      <a:pt x="90018" y="107261"/>
                      <a:pt x="88036" y="108099"/>
                      <a:pt x="85801" y="108099"/>
                    </a:cubicBezTo>
                    <a:cubicBezTo>
                      <a:pt x="83972" y="108099"/>
                      <a:pt x="82321" y="107540"/>
                      <a:pt x="80848" y="106423"/>
                    </a:cubicBezTo>
                    <a:cubicBezTo>
                      <a:pt x="79375" y="105305"/>
                      <a:pt x="78232" y="103781"/>
                      <a:pt x="77419" y="101851"/>
                    </a:cubicBezTo>
                    <a:lnTo>
                      <a:pt x="69494" y="83410"/>
                    </a:lnTo>
                    <a:lnTo>
                      <a:pt x="24079" y="83410"/>
                    </a:lnTo>
                    <a:lnTo>
                      <a:pt x="16154" y="102003"/>
                    </a:lnTo>
                    <a:cubicBezTo>
                      <a:pt x="15443" y="103934"/>
                      <a:pt x="14351" y="105432"/>
                      <a:pt x="12878" y="106499"/>
                    </a:cubicBezTo>
                    <a:cubicBezTo>
                      <a:pt x="11405" y="107566"/>
                      <a:pt x="9804" y="108099"/>
                      <a:pt x="8077" y="108099"/>
                    </a:cubicBezTo>
                    <a:cubicBezTo>
                      <a:pt x="5436" y="108099"/>
                      <a:pt x="3429" y="107388"/>
                      <a:pt x="2057" y="105966"/>
                    </a:cubicBezTo>
                    <a:cubicBezTo>
                      <a:pt x="686" y="104543"/>
                      <a:pt x="0" y="102613"/>
                      <a:pt x="0" y="100174"/>
                    </a:cubicBezTo>
                    <a:cubicBezTo>
                      <a:pt x="0" y="99260"/>
                      <a:pt x="152" y="98295"/>
                      <a:pt x="457" y="97279"/>
                    </a:cubicBezTo>
                    <a:lnTo>
                      <a:pt x="38405" y="6144"/>
                    </a:lnTo>
                    <a:cubicBezTo>
                      <a:pt x="39218" y="4112"/>
                      <a:pt x="40437" y="2537"/>
                      <a:pt x="42062" y="1419"/>
                    </a:cubicBezTo>
                    <a:cubicBezTo>
                      <a:pt x="43688" y="302"/>
                      <a:pt x="45517" y="-156"/>
                      <a:pt x="47549" y="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B960954D-5AE5-421A-A108-440BBF1383F7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793272" y="2680523"/>
                <a:ext cx="82296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82296" h="106680">
                    <a:moveTo>
                      <a:pt x="19812" y="59741"/>
                    </a:moveTo>
                    <a:lnTo>
                      <a:pt x="19812" y="89154"/>
                    </a:lnTo>
                    <a:lnTo>
                      <a:pt x="47244" y="89154"/>
                    </a:lnTo>
                    <a:cubicBezTo>
                      <a:pt x="52019" y="89154"/>
                      <a:pt x="55753" y="87884"/>
                      <a:pt x="58445" y="85344"/>
                    </a:cubicBezTo>
                    <a:cubicBezTo>
                      <a:pt x="61138" y="82804"/>
                      <a:pt x="62484" y="79096"/>
                      <a:pt x="62484" y="74219"/>
                    </a:cubicBezTo>
                    <a:cubicBezTo>
                      <a:pt x="62484" y="68225"/>
                      <a:pt x="60909" y="64313"/>
                      <a:pt x="57760" y="62484"/>
                    </a:cubicBezTo>
                    <a:cubicBezTo>
                      <a:pt x="54610" y="60655"/>
                      <a:pt x="50749" y="59741"/>
                      <a:pt x="46177" y="59741"/>
                    </a:cubicBezTo>
                    <a:close/>
                    <a:moveTo>
                      <a:pt x="19812" y="17983"/>
                    </a:moveTo>
                    <a:lnTo>
                      <a:pt x="19812" y="41758"/>
                    </a:lnTo>
                    <a:lnTo>
                      <a:pt x="45415" y="41758"/>
                    </a:lnTo>
                    <a:cubicBezTo>
                      <a:pt x="48463" y="41758"/>
                      <a:pt x="51130" y="40742"/>
                      <a:pt x="53416" y="38710"/>
                    </a:cubicBezTo>
                    <a:cubicBezTo>
                      <a:pt x="55702" y="36678"/>
                      <a:pt x="56845" y="33935"/>
                      <a:pt x="56845" y="30480"/>
                    </a:cubicBezTo>
                    <a:cubicBezTo>
                      <a:pt x="56845" y="26315"/>
                      <a:pt x="55804" y="23190"/>
                      <a:pt x="53721" y="21108"/>
                    </a:cubicBezTo>
                    <a:cubicBezTo>
                      <a:pt x="51638" y="19025"/>
                      <a:pt x="48717" y="17983"/>
                      <a:pt x="44958" y="17983"/>
                    </a:cubicBezTo>
                    <a:close/>
                    <a:moveTo>
                      <a:pt x="9296" y="0"/>
                    </a:moveTo>
                    <a:lnTo>
                      <a:pt x="47701" y="0"/>
                    </a:lnTo>
                    <a:cubicBezTo>
                      <a:pt x="67005" y="0"/>
                      <a:pt x="76657" y="9043"/>
                      <a:pt x="76657" y="27127"/>
                    </a:cubicBezTo>
                    <a:cubicBezTo>
                      <a:pt x="76657" y="31699"/>
                      <a:pt x="75565" y="35738"/>
                      <a:pt x="73381" y="39243"/>
                    </a:cubicBezTo>
                    <a:cubicBezTo>
                      <a:pt x="71196" y="42748"/>
                      <a:pt x="68072" y="45517"/>
                      <a:pt x="64008" y="47549"/>
                    </a:cubicBezTo>
                    <a:cubicBezTo>
                      <a:pt x="69393" y="49683"/>
                      <a:pt x="73787" y="52934"/>
                      <a:pt x="77191" y="57303"/>
                    </a:cubicBezTo>
                    <a:cubicBezTo>
                      <a:pt x="80594" y="61671"/>
                      <a:pt x="82296" y="67310"/>
                      <a:pt x="82296" y="74219"/>
                    </a:cubicBezTo>
                    <a:cubicBezTo>
                      <a:pt x="82296" y="86309"/>
                      <a:pt x="78842" y="94742"/>
                      <a:pt x="71933" y="99517"/>
                    </a:cubicBezTo>
                    <a:cubicBezTo>
                      <a:pt x="65024" y="104293"/>
                      <a:pt x="56794" y="106680"/>
                      <a:pt x="47244" y="106680"/>
                    </a:cubicBezTo>
                    <a:lnTo>
                      <a:pt x="9296" y="106680"/>
                    </a:lnTo>
                    <a:cubicBezTo>
                      <a:pt x="6655" y="106680"/>
                      <a:pt x="4445" y="105791"/>
                      <a:pt x="2667" y="104013"/>
                    </a:cubicBezTo>
                    <a:cubicBezTo>
                      <a:pt x="889" y="102235"/>
                      <a:pt x="0" y="100025"/>
                      <a:pt x="0" y="97384"/>
                    </a:cubicBezTo>
                    <a:lnTo>
                      <a:pt x="0" y="9297"/>
                    </a:lnTo>
                    <a:cubicBezTo>
                      <a:pt x="0" y="6655"/>
                      <a:pt x="889" y="4445"/>
                      <a:pt x="2667" y="2667"/>
                    </a:cubicBezTo>
                    <a:cubicBezTo>
                      <a:pt x="4445" y="889"/>
                      <a:pt x="6655" y="0"/>
                      <a:pt x="92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A51CF51-9EAD-4120-95A8-99AC5B1948B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082601" y="3842285"/>
                <a:ext cx="9144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06680">
                    <a:moveTo>
                      <a:pt x="19050" y="17526"/>
                    </a:moveTo>
                    <a:lnTo>
                      <a:pt x="19050" y="89154"/>
                    </a:lnTo>
                    <a:lnTo>
                      <a:pt x="44196" y="89154"/>
                    </a:lnTo>
                    <a:cubicBezTo>
                      <a:pt x="53340" y="89154"/>
                      <a:pt x="60198" y="85776"/>
                      <a:pt x="64770" y="79020"/>
                    </a:cubicBezTo>
                    <a:cubicBezTo>
                      <a:pt x="69342" y="72263"/>
                      <a:pt x="71628" y="63703"/>
                      <a:pt x="71628" y="53340"/>
                    </a:cubicBezTo>
                    <a:cubicBezTo>
                      <a:pt x="71628" y="42977"/>
                      <a:pt x="69317" y="34417"/>
                      <a:pt x="64694" y="27661"/>
                    </a:cubicBezTo>
                    <a:cubicBezTo>
                      <a:pt x="60071" y="20904"/>
                      <a:pt x="53239" y="17526"/>
                      <a:pt x="44196" y="17526"/>
                    </a:cubicBezTo>
                    <a:close/>
                    <a:moveTo>
                      <a:pt x="9297" y="0"/>
                    </a:moveTo>
                    <a:lnTo>
                      <a:pt x="45720" y="0"/>
                    </a:lnTo>
                    <a:cubicBezTo>
                      <a:pt x="55271" y="0"/>
                      <a:pt x="63475" y="2362"/>
                      <a:pt x="70333" y="7087"/>
                    </a:cubicBezTo>
                    <a:cubicBezTo>
                      <a:pt x="77191" y="11811"/>
                      <a:pt x="82423" y="18212"/>
                      <a:pt x="86030" y="26289"/>
                    </a:cubicBezTo>
                    <a:cubicBezTo>
                      <a:pt x="89637" y="34366"/>
                      <a:pt x="91440" y="43383"/>
                      <a:pt x="91440" y="53340"/>
                    </a:cubicBezTo>
                    <a:cubicBezTo>
                      <a:pt x="91440" y="63297"/>
                      <a:pt x="89637" y="72314"/>
                      <a:pt x="86030" y="80391"/>
                    </a:cubicBezTo>
                    <a:cubicBezTo>
                      <a:pt x="82423" y="88468"/>
                      <a:pt x="77191" y="94869"/>
                      <a:pt x="70333" y="99594"/>
                    </a:cubicBezTo>
                    <a:cubicBezTo>
                      <a:pt x="63475" y="104318"/>
                      <a:pt x="55271" y="106680"/>
                      <a:pt x="45720" y="106680"/>
                    </a:cubicBezTo>
                    <a:lnTo>
                      <a:pt x="9297" y="106680"/>
                    </a:lnTo>
                    <a:cubicBezTo>
                      <a:pt x="6655" y="106680"/>
                      <a:pt x="4445" y="105791"/>
                      <a:pt x="2667" y="104013"/>
                    </a:cubicBezTo>
                    <a:cubicBezTo>
                      <a:pt x="889" y="102235"/>
                      <a:pt x="0" y="100025"/>
                      <a:pt x="0" y="97384"/>
                    </a:cubicBezTo>
                    <a:lnTo>
                      <a:pt x="0" y="9297"/>
                    </a:lnTo>
                    <a:cubicBezTo>
                      <a:pt x="0" y="6655"/>
                      <a:pt x="889" y="4445"/>
                      <a:pt x="2667" y="2667"/>
                    </a:cubicBezTo>
                    <a:cubicBezTo>
                      <a:pt x="4445" y="889"/>
                      <a:pt x="6655" y="0"/>
                      <a:pt x="92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7853C03-95B6-41BE-934E-13652836C46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766540" y="2689067"/>
                <a:ext cx="84887" cy="108966"/>
              </a:xfrm>
              <a:custGeom>
                <a:avLst/>
                <a:gdLst/>
                <a:ahLst/>
                <a:cxnLst/>
                <a:rect l="l" t="t" r="r" b="b"/>
                <a:pathLst>
                  <a:path w="84887" h="108966">
                    <a:moveTo>
                      <a:pt x="54864" y="0"/>
                    </a:moveTo>
                    <a:cubicBezTo>
                      <a:pt x="63907" y="0"/>
                      <a:pt x="72289" y="1981"/>
                      <a:pt x="80010" y="5944"/>
                    </a:cubicBezTo>
                    <a:cubicBezTo>
                      <a:pt x="83160" y="7569"/>
                      <a:pt x="84735" y="10160"/>
                      <a:pt x="84735" y="13716"/>
                    </a:cubicBezTo>
                    <a:cubicBezTo>
                      <a:pt x="84735" y="15850"/>
                      <a:pt x="83973" y="17933"/>
                      <a:pt x="82449" y="19965"/>
                    </a:cubicBezTo>
                    <a:cubicBezTo>
                      <a:pt x="80823" y="22098"/>
                      <a:pt x="78740" y="23165"/>
                      <a:pt x="76200" y="23165"/>
                    </a:cubicBezTo>
                    <a:cubicBezTo>
                      <a:pt x="74473" y="23165"/>
                      <a:pt x="72746" y="22708"/>
                      <a:pt x="71019" y="21793"/>
                    </a:cubicBezTo>
                    <a:cubicBezTo>
                      <a:pt x="66040" y="19457"/>
                      <a:pt x="60655" y="18288"/>
                      <a:pt x="54864" y="18288"/>
                    </a:cubicBezTo>
                    <a:cubicBezTo>
                      <a:pt x="47752" y="18288"/>
                      <a:pt x="41555" y="19787"/>
                      <a:pt x="36271" y="22784"/>
                    </a:cubicBezTo>
                    <a:cubicBezTo>
                      <a:pt x="30988" y="25781"/>
                      <a:pt x="26924" y="29998"/>
                      <a:pt x="24079" y="35433"/>
                    </a:cubicBezTo>
                    <a:cubicBezTo>
                      <a:pt x="21235" y="40869"/>
                      <a:pt x="19812" y="47092"/>
                      <a:pt x="19812" y="54102"/>
                    </a:cubicBezTo>
                    <a:cubicBezTo>
                      <a:pt x="19812" y="66091"/>
                      <a:pt x="23038" y="75184"/>
                      <a:pt x="29490" y="81382"/>
                    </a:cubicBezTo>
                    <a:cubicBezTo>
                      <a:pt x="35941" y="87579"/>
                      <a:pt x="44399" y="90678"/>
                      <a:pt x="54864" y="90678"/>
                    </a:cubicBezTo>
                    <a:cubicBezTo>
                      <a:pt x="61062" y="90678"/>
                      <a:pt x="66447" y="89510"/>
                      <a:pt x="71019" y="87173"/>
                    </a:cubicBezTo>
                    <a:cubicBezTo>
                      <a:pt x="72847" y="86360"/>
                      <a:pt x="74473" y="85954"/>
                      <a:pt x="75895" y="85954"/>
                    </a:cubicBezTo>
                    <a:cubicBezTo>
                      <a:pt x="78537" y="85954"/>
                      <a:pt x="80772" y="87071"/>
                      <a:pt x="82601" y="89307"/>
                    </a:cubicBezTo>
                    <a:cubicBezTo>
                      <a:pt x="84125" y="91237"/>
                      <a:pt x="84887" y="93320"/>
                      <a:pt x="84887" y="95555"/>
                    </a:cubicBezTo>
                    <a:cubicBezTo>
                      <a:pt x="84887" y="97181"/>
                      <a:pt x="84481" y="98654"/>
                      <a:pt x="83668" y="99975"/>
                    </a:cubicBezTo>
                    <a:cubicBezTo>
                      <a:pt x="82855" y="101295"/>
                      <a:pt x="81687" y="102311"/>
                      <a:pt x="80163" y="103023"/>
                    </a:cubicBezTo>
                    <a:cubicBezTo>
                      <a:pt x="72238" y="106985"/>
                      <a:pt x="63805" y="108966"/>
                      <a:pt x="54864" y="108966"/>
                    </a:cubicBezTo>
                    <a:cubicBezTo>
                      <a:pt x="44907" y="108966"/>
                      <a:pt x="35763" y="106858"/>
                      <a:pt x="27432" y="102642"/>
                    </a:cubicBezTo>
                    <a:cubicBezTo>
                      <a:pt x="19101" y="98425"/>
                      <a:pt x="12446" y="92202"/>
                      <a:pt x="7468" y="83973"/>
                    </a:cubicBezTo>
                    <a:cubicBezTo>
                      <a:pt x="2489" y="75743"/>
                      <a:pt x="0" y="65786"/>
                      <a:pt x="0" y="54102"/>
                    </a:cubicBezTo>
                    <a:cubicBezTo>
                      <a:pt x="0" y="43739"/>
                      <a:pt x="2362" y="34443"/>
                      <a:pt x="7087" y="26213"/>
                    </a:cubicBezTo>
                    <a:cubicBezTo>
                      <a:pt x="11811" y="17983"/>
                      <a:pt x="18339" y="11557"/>
                      <a:pt x="26670" y="6934"/>
                    </a:cubicBezTo>
                    <a:cubicBezTo>
                      <a:pt x="35001" y="2312"/>
                      <a:pt x="44399" y="0"/>
                      <a:pt x="548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87" name="Line 50">
                <a:extLst>
                  <a:ext uri="{FF2B5EF4-FFF2-40B4-BE49-F238E27FC236}">
                    <a16:creationId xmlns:a16="http://schemas.microsoft.com/office/drawing/2014/main" id="{B0D46987-3A81-483A-B857-65E307E89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992" flipH="1">
                <a:off x="2173877" y="2884127"/>
                <a:ext cx="649550" cy="92885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Line 51">
                <a:extLst>
                  <a:ext uri="{FF2B5EF4-FFF2-40B4-BE49-F238E27FC236}">
                    <a16:creationId xmlns:a16="http://schemas.microsoft.com/office/drawing/2014/main" id="{B7746DEB-5CFC-48C9-8731-980BD0888C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992" flipH="1">
                <a:off x="1217530" y="2876795"/>
                <a:ext cx="649550" cy="92885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Line 52">
                <a:extLst>
                  <a:ext uri="{FF2B5EF4-FFF2-40B4-BE49-F238E27FC236}">
                    <a16:creationId xmlns:a16="http://schemas.microsoft.com/office/drawing/2014/main" id="{33F170F6-CF9E-4E13-8BE5-D0DA30F99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35127" flipH="1">
                <a:off x="2569359" y="3162784"/>
                <a:ext cx="40746" cy="977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Line 53">
                <a:extLst>
                  <a:ext uri="{FF2B5EF4-FFF2-40B4-BE49-F238E27FC236}">
                    <a16:creationId xmlns:a16="http://schemas.microsoft.com/office/drawing/2014/main" id="{C8ECD620-F664-492B-8268-C859DB852E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095698" flipH="1">
                <a:off x="1368531" y="3492772"/>
                <a:ext cx="40746" cy="9777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Text Box 54">
                <a:extLst>
                  <a:ext uri="{FF2B5EF4-FFF2-40B4-BE49-F238E27FC236}">
                    <a16:creationId xmlns:a16="http://schemas.microsoft.com/office/drawing/2014/main" id="{48750E2B-E0FF-497B-8355-4CCB0AAA6C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722" y="3338778"/>
                <a:ext cx="625580" cy="7039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latin typeface="#9Slide03 Quicksand Bold" panose="00000800000000000000" pitchFamily="2" charset="0"/>
                  </a:rPr>
                  <a:t>I</a:t>
                </a:r>
                <a:endParaRPr lang="en-US">
                  <a:latin typeface="#9Slide03 Quicksand Bold" panose="00000800000000000000" pitchFamily="2" charset="0"/>
                </a:endParaRPr>
              </a:p>
            </p:txBody>
          </p:sp>
        </p:grpSp>
      </p:grpSp>
      <p:sp>
        <p:nvSpPr>
          <p:cNvPr id="68" name="Line 57">
            <a:extLst>
              <a:ext uri="{FF2B5EF4-FFF2-40B4-BE49-F238E27FC236}">
                <a16:creationId xmlns:a16="http://schemas.microsoft.com/office/drawing/2014/main" id="{4A9160D8-CCCA-4B39-8E94-6CB8257990DD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1285150" y="3787959"/>
            <a:ext cx="6227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58">
            <a:extLst>
              <a:ext uri="{FF2B5EF4-FFF2-40B4-BE49-F238E27FC236}">
                <a16:creationId xmlns:a16="http://schemas.microsoft.com/office/drawing/2014/main" id="{C2D16EF3-C4F0-4D47-BBE5-002238E02216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2033851" y="4697315"/>
            <a:ext cx="62179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8870647-2209-41C1-8244-CA2309DB01DE}"/>
              </a:ext>
            </a:extLst>
          </p:cNvPr>
          <p:cNvGrpSpPr/>
          <p:nvPr/>
        </p:nvGrpSpPr>
        <p:grpSpPr>
          <a:xfrm>
            <a:off x="4338841" y="2854069"/>
            <a:ext cx="3250006" cy="2610978"/>
            <a:chOff x="4382143" y="1921543"/>
            <a:chExt cx="2959100" cy="2377271"/>
          </a:xfrm>
        </p:grpSpPr>
        <p:grpSp>
          <p:nvGrpSpPr>
            <p:cNvPr id="107" name="Group 65">
              <a:extLst>
                <a:ext uri="{FF2B5EF4-FFF2-40B4-BE49-F238E27FC236}">
                  <a16:creationId xmlns:a16="http://schemas.microsoft.com/office/drawing/2014/main" id="{BC1E26B7-EA46-40C2-832B-90F124BD3E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0850" y="2746275"/>
              <a:ext cx="830393" cy="1068512"/>
              <a:chOff x="1389" y="3264"/>
              <a:chExt cx="378" cy="468"/>
            </a:xfrm>
          </p:grpSpPr>
          <p:sp>
            <p:nvSpPr>
              <p:cNvPr id="130" name="AutoShape 66">
                <a:extLst>
                  <a:ext uri="{FF2B5EF4-FFF2-40B4-BE49-F238E27FC236}">
                    <a16:creationId xmlns:a16="http://schemas.microsoft.com/office/drawing/2014/main" id="{17B54C59-C6CA-4170-8023-12A5895EC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389" y="3264"/>
                <a:ext cx="81" cy="403"/>
              </a:xfrm>
              <a:prstGeom prst="moon">
                <a:avLst>
                  <a:gd name="adj" fmla="val 33333"/>
                </a:avLst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899994" lon="30000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>
                <a:flatTx/>
              </a:bodyPr>
              <a:lstStyle/>
              <a:p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31" name="Rectangle 67">
                <a:extLst>
                  <a:ext uri="{FF2B5EF4-FFF2-40B4-BE49-F238E27FC236}">
                    <a16:creationId xmlns:a16="http://schemas.microsoft.com/office/drawing/2014/main" id="{CA66CB56-77F6-4B3A-8286-BBD0102A1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2" y="3274"/>
                <a:ext cx="323" cy="403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899994" lon="30000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>
                <a:flatTx/>
              </a:bodyPr>
              <a:lstStyle/>
              <a:p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32" name="Text Box 68">
                <a:extLst>
                  <a:ext uri="{FF2B5EF4-FFF2-40B4-BE49-F238E27FC236}">
                    <a16:creationId xmlns:a16="http://schemas.microsoft.com/office/drawing/2014/main" id="{51EC7160-EF35-46CC-9F7F-BAAA5DE95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9" y="3372"/>
                <a:ext cx="288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solidFill>
                      <a:schemeClr val="bg1"/>
                    </a:solidFill>
                    <a:latin typeface="#9Slide03 Quicksand Bold" panose="00000800000000000000" pitchFamily="2" charset="0"/>
                  </a:rPr>
                  <a:t>N</a:t>
                </a:r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</p:grpSp>
        <p:grpSp>
          <p:nvGrpSpPr>
            <p:cNvPr id="108" name="Group 69">
              <a:extLst>
                <a:ext uri="{FF2B5EF4-FFF2-40B4-BE49-F238E27FC236}">
                  <a16:creationId xmlns:a16="http://schemas.microsoft.com/office/drawing/2014/main" id="{1E1FF6AD-D632-4BA7-9632-43BA25CB69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2143" y="2533943"/>
              <a:ext cx="738127" cy="954355"/>
              <a:chOff x="408" y="3234"/>
              <a:chExt cx="336" cy="418"/>
            </a:xfrm>
          </p:grpSpPr>
          <p:sp>
            <p:nvSpPr>
              <p:cNvPr id="127" name="Rectangle 70">
                <a:extLst>
                  <a:ext uri="{FF2B5EF4-FFF2-40B4-BE49-F238E27FC236}">
                    <a16:creationId xmlns:a16="http://schemas.microsoft.com/office/drawing/2014/main" id="{9E6B5575-8E73-45D5-8FB6-B95E869EC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" y="3249"/>
                <a:ext cx="322" cy="403"/>
              </a:xfrm>
              <a:prstGeom prst="rect">
                <a:avLst/>
              </a:prstGeom>
              <a:solidFill>
                <a:srgbClr val="3399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600000" lon="30000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3399FF"/>
                </a:extrusionClr>
              </a:sp3d>
            </p:spPr>
            <p:txBody>
              <a:bodyPr>
                <a:flatTx/>
              </a:bodyPr>
              <a:lstStyle/>
              <a:p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28" name="AutoShape 71">
                <a:extLst>
                  <a:ext uri="{FF2B5EF4-FFF2-40B4-BE49-F238E27FC236}">
                    <a16:creationId xmlns:a16="http://schemas.microsoft.com/office/drawing/2014/main" id="{3AB13A0C-FCE9-45BB-A446-12D60167E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" y="3234"/>
                <a:ext cx="81" cy="403"/>
              </a:xfrm>
              <a:prstGeom prst="moon">
                <a:avLst>
                  <a:gd name="adj" fmla="val 33333"/>
                </a:avLst>
              </a:prstGeom>
              <a:solidFill>
                <a:srgbClr val="3399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30000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3399FF"/>
                </a:extrusionClr>
              </a:sp3d>
            </p:spPr>
            <p:txBody>
              <a:bodyPr>
                <a:flatTx/>
              </a:bodyPr>
              <a:lstStyle/>
              <a:p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29" name="Text Box 72">
                <a:extLst>
                  <a:ext uri="{FF2B5EF4-FFF2-40B4-BE49-F238E27FC236}">
                    <a16:creationId xmlns:a16="http://schemas.microsoft.com/office/drawing/2014/main" id="{2E364997-B565-4CAF-B165-240B1E6B67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345"/>
                <a:ext cx="28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solidFill>
                      <a:schemeClr val="bg1"/>
                    </a:solidFill>
                    <a:latin typeface="#9Slide03 Quicksand Bold" panose="00000800000000000000" pitchFamily="2" charset="0"/>
                  </a:rPr>
                  <a:t>S</a:t>
                </a:r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</p:grpSp>
        <p:sp>
          <p:nvSpPr>
            <p:cNvPr id="110" name="Line 74">
              <a:extLst>
                <a:ext uri="{FF2B5EF4-FFF2-40B4-BE49-F238E27FC236}">
                  <a16:creationId xmlns:a16="http://schemas.microsoft.com/office/drawing/2014/main" id="{EA7CB0D2-20A1-43D0-989B-459F977A7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5791" y="2287363"/>
              <a:ext cx="0" cy="607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75">
              <a:extLst>
                <a:ext uri="{FF2B5EF4-FFF2-40B4-BE49-F238E27FC236}">
                  <a16:creationId xmlns:a16="http://schemas.microsoft.com/office/drawing/2014/main" id="{435BFE37-8197-4766-AD21-E26B93764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270" y="3314778"/>
              <a:ext cx="2197" cy="1849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76">
              <a:extLst>
                <a:ext uri="{FF2B5EF4-FFF2-40B4-BE49-F238E27FC236}">
                  <a16:creationId xmlns:a16="http://schemas.microsoft.com/office/drawing/2014/main" id="{0A412AED-7ACD-4932-89CB-BD626295F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270" y="3753142"/>
              <a:ext cx="2197" cy="1849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77">
              <a:extLst>
                <a:ext uri="{FF2B5EF4-FFF2-40B4-BE49-F238E27FC236}">
                  <a16:creationId xmlns:a16="http://schemas.microsoft.com/office/drawing/2014/main" id="{FEC50ED8-195D-4B00-9099-6B15AA4ABDE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04124" flipH="1">
              <a:off x="5122467" y="1928909"/>
              <a:ext cx="1594882" cy="23699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 type="none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78">
              <a:extLst>
                <a:ext uri="{FF2B5EF4-FFF2-40B4-BE49-F238E27FC236}">
                  <a16:creationId xmlns:a16="http://schemas.microsoft.com/office/drawing/2014/main" id="{DA50EDA7-0C50-4F7B-97F7-2A8FC174A4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04124" flipH="1">
              <a:off x="5339951" y="3497430"/>
              <a:ext cx="177941" cy="2648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79">
              <a:extLst>
                <a:ext uri="{FF2B5EF4-FFF2-40B4-BE49-F238E27FC236}">
                  <a16:creationId xmlns:a16="http://schemas.microsoft.com/office/drawing/2014/main" id="{9535AEB5-66BF-4122-AD78-18552C51425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04124" flipH="1">
              <a:off x="5357526" y="3716612"/>
              <a:ext cx="177941" cy="2648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574C410-7904-4F8F-AD0F-2D89D427E52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45162" y="4096797"/>
              <a:ext cx="103480" cy="109728"/>
            </a:xfrm>
            <a:custGeom>
              <a:avLst/>
              <a:gdLst/>
              <a:ahLst/>
              <a:cxnLst/>
              <a:rect l="l" t="t" r="r" b="b"/>
              <a:pathLst>
                <a:path w="103480" h="109728">
                  <a:moveTo>
                    <a:pt x="51664" y="18288"/>
                  </a:moveTo>
                  <a:cubicBezTo>
                    <a:pt x="45466" y="18288"/>
                    <a:pt x="39954" y="19888"/>
                    <a:pt x="35128" y="23089"/>
                  </a:cubicBezTo>
                  <a:cubicBezTo>
                    <a:pt x="30302" y="26289"/>
                    <a:pt x="26543" y="30683"/>
                    <a:pt x="23851" y="36271"/>
                  </a:cubicBezTo>
                  <a:cubicBezTo>
                    <a:pt x="21158" y="41859"/>
                    <a:pt x="19812" y="48057"/>
                    <a:pt x="19812" y="54864"/>
                  </a:cubicBezTo>
                  <a:cubicBezTo>
                    <a:pt x="19812" y="61671"/>
                    <a:pt x="21158" y="67869"/>
                    <a:pt x="23851" y="73457"/>
                  </a:cubicBezTo>
                  <a:cubicBezTo>
                    <a:pt x="26543" y="79045"/>
                    <a:pt x="30302" y="83439"/>
                    <a:pt x="35128" y="86640"/>
                  </a:cubicBezTo>
                  <a:cubicBezTo>
                    <a:pt x="39954" y="89840"/>
                    <a:pt x="45466" y="91440"/>
                    <a:pt x="51664" y="91440"/>
                  </a:cubicBezTo>
                  <a:cubicBezTo>
                    <a:pt x="57760" y="91440"/>
                    <a:pt x="63246" y="89815"/>
                    <a:pt x="68123" y="86563"/>
                  </a:cubicBezTo>
                  <a:cubicBezTo>
                    <a:pt x="73000" y="83312"/>
                    <a:pt x="76810" y="78918"/>
                    <a:pt x="79553" y="73381"/>
                  </a:cubicBezTo>
                  <a:cubicBezTo>
                    <a:pt x="82296" y="67844"/>
                    <a:pt x="83668" y="61671"/>
                    <a:pt x="83668" y="54864"/>
                  </a:cubicBezTo>
                  <a:cubicBezTo>
                    <a:pt x="83668" y="48057"/>
                    <a:pt x="82296" y="41885"/>
                    <a:pt x="79553" y="36348"/>
                  </a:cubicBezTo>
                  <a:cubicBezTo>
                    <a:pt x="76810" y="30810"/>
                    <a:pt x="73000" y="26416"/>
                    <a:pt x="68123" y="23165"/>
                  </a:cubicBezTo>
                  <a:cubicBezTo>
                    <a:pt x="63246" y="19914"/>
                    <a:pt x="57760" y="18288"/>
                    <a:pt x="51664" y="18288"/>
                  </a:cubicBezTo>
                  <a:close/>
                  <a:moveTo>
                    <a:pt x="51664" y="0"/>
                  </a:moveTo>
                  <a:cubicBezTo>
                    <a:pt x="61519" y="0"/>
                    <a:pt x="70384" y="2439"/>
                    <a:pt x="78258" y="7315"/>
                  </a:cubicBezTo>
                  <a:cubicBezTo>
                    <a:pt x="86132" y="12192"/>
                    <a:pt x="92304" y="18822"/>
                    <a:pt x="96774" y="27204"/>
                  </a:cubicBezTo>
                  <a:cubicBezTo>
                    <a:pt x="101245" y="35586"/>
                    <a:pt x="103480" y="44806"/>
                    <a:pt x="103480" y="54864"/>
                  </a:cubicBezTo>
                  <a:cubicBezTo>
                    <a:pt x="103480" y="64923"/>
                    <a:pt x="101245" y="74143"/>
                    <a:pt x="96774" y="82525"/>
                  </a:cubicBezTo>
                  <a:cubicBezTo>
                    <a:pt x="92304" y="90907"/>
                    <a:pt x="86132" y="97536"/>
                    <a:pt x="78258" y="102413"/>
                  </a:cubicBezTo>
                  <a:cubicBezTo>
                    <a:pt x="70384" y="107290"/>
                    <a:pt x="61519" y="109728"/>
                    <a:pt x="51664" y="109728"/>
                  </a:cubicBezTo>
                  <a:cubicBezTo>
                    <a:pt x="41809" y="109728"/>
                    <a:pt x="32944" y="107290"/>
                    <a:pt x="25070" y="102413"/>
                  </a:cubicBezTo>
                  <a:cubicBezTo>
                    <a:pt x="17196" y="97536"/>
                    <a:pt x="11049" y="90907"/>
                    <a:pt x="6630" y="82525"/>
                  </a:cubicBezTo>
                  <a:cubicBezTo>
                    <a:pt x="2210" y="74143"/>
                    <a:pt x="0" y="64923"/>
                    <a:pt x="0" y="54864"/>
                  </a:cubicBezTo>
                  <a:cubicBezTo>
                    <a:pt x="0" y="44806"/>
                    <a:pt x="2210" y="35586"/>
                    <a:pt x="6630" y="27204"/>
                  </a:cubicBezTo>
                  <a:cubicBezTo>
                    <a:pt x="11049" y="18822"/>
                    <a:pt x="17196" y="12192"/>
                    <a:pt x="25070" y="7315"/>
                  </a:cubicBezTo>
                  <a:cubicBezTo>
                    <a:pt x="32944" y="2439"/>
                    <a:pt x="41809" y="0"/>
                    <a:pt x="516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C6EB58BF-95A0-43AE-AD64-71C9D5378CA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594246" y="1921543"/>
              <a:ext cx="141275" cy="109728"/>
            </a:xfrm>
            <a:custGeom>
              <a:avLst/>
              <a:gdLst/>
              <a:ahLst/>
              <a:cxnLst/>
              <a:rect l="l" t="t" r="r" b="b"/>
              <a:pathLst>
                <a:path w="141275" h="109728">
                  <a:moveTo>
                    <a:pt x="51664" y="18288"/>
                  </a:moveTo>
                  <a:cubicBezTo>
                    <a:pt x="45466" y="18288"/>
                    <a:pt x="39954" y="19888"/>
                    <a:pt x="35128" y="23089"/>
                  </a:cubicBezTo>
                  <a:cubicBezTo>
                    <a:pt x="30302" y="26289"/>
                    <a:pt x="26543" y="30683"/>
                    <a:pt x="23851" y="36271"/>
                  </a:cubicBezTo>
                  <a:cubicBezTo>
                    <a:pt x="21158" y="41859"/>
                    <a:pt x="19812" y="48057"/>
                    <a:pt x="19812" y="54864"/>
                  </a:cubicBezTo>
                  <a:cubicBezTo>
                    <a:pt x="19812" y="61671"/>
                    <a:pt x="21158" y="67869"/>
                    <a:pt x="23851" y="73457"/>
                  </a:cubicBezTo>
                  <a:cubicBezTo>
                    <a:pt x="26543" y="79045"/>
                    <a:pt x="30302" y="83439"/>
                    <a:pt x="35128" y="86639"/>
                  </a:cubicBezTo>
                  <a:cubicBezTo>
                    <a:pt x="39954" y="89840"/>
                    <a:pt x="45466" y="91440"/>
                    <a:pt x="51664" y="91440"/>
                  </a:cubicBezTo>
                  <a:cubicBezTo>
                    <a:pt x="57760" y="91440"/>
                    <a:pt x="63246" y="89814"/>
                    <a:pt x="68123" y="86563"/>
                  </a:cubicBezTo>
                  <a:cubicBezTo>
                    <a:pt x="73000" y="83312"/>
                    <a:pt x="76810" y="78918"/>
                    <a:pt x="79553" y="73381"/>
                  </a:cubicBezTo>
                  <a:cubicBezTo>
                    <a:pt x="82296" y="67843"/>
                    <a:pt x="83668" y="61671"/>
                    <a:pt x="83668" y="54864"/>
                  </a:cubicBezTo>
                  <a:cubicBezTo>
                    <a:pt x="83668" y="48057"/>
                    <a:pt x="82296" y="41885"/>
                    <a:pt x="79553" y="36347"/>
                  </a:cubicBezTo>
                  <a:cubicBezTo>
                    <a:pt x="76810" y="30810"/>
                    <a:pt x="73000" y="26416"/>
                    <a:pt x="68123" y="23165"/>
                  </a:cubicBezTo>
                  <a:cubicBezTo>
                    <a:pt x="63246" y="19914"/>
                    <a:pt x="57760" y="18288"/>
                    <a:pt x="51664" y="18288"/>
                  </a:cubicBezTo>
                  <a:close/>
                  <a:moveTo>
                    <a:pt x="126949" y="762"/>
                  </a:moveTo>
                  <a:cubicBezTo>
                    <a:pt x="131420" y="762"/>
                    <a:pt x="134925" y="2159"/>
                    <a:pt x="137465" y="4953"/>
                  </a:cubicBezTo>
                  <a:cubicBezTo>
                    <a:pt x="140005" y="7747"/>
                    <a:pt x="141275" y="11735"/>
                    <a:pt x="141275" y="16916"/>
                  </a:cubicBezTo>
                  <a:cubicBezTo>
                    <a:pt x="141275" y="19253"/>
                    <a:pt x="140411" y="22200"/>
                    <a:pt x="138684" y="25756"/>
                  </a:cubicBezTo>
                  <a:cubicBezTo>
                    <a:pt x="136957" y="29312"/>
                    <a:pt x="134722" y="32410"/>
                    <a:pt x="131979" y="35052"/>
                  </a:cubicBezTo>
                  <a:cubicBezTo>
                    <a:pt x="129235" y="37694"/>
                    <a:pt x="126391" y="39014"/>
                    <a:pt x="123444" y="39014"/>
                  </a:cubicBezTo>
                  <a:cubicBezTo>
                    <a:pt x="121209" y="39014"/>
                    <a:pt x="119431" y="38532"/>
                    <a:pt x="118110" y="37567"/>
                  </a:cubicBezTo>
                  <a:cubicBezTo>
                    <a:pt x="116789" y="36601"/>
                    <a:pt x="116129" y="35052"/>
                    <a:pt x="116129" y="32918"/>
                  </a:cubicBezTo>
                  <a:cubicBezTo>
                    <a:pt x="116129" y="31293"/>
                    <a:pt x="116535" y="30150"/>
                    <a:pt x="117348" y="29489"/>
                  </a:cubicBezTo>
                  <a:cubicBezTo>
                    <a:pt x="118161" y="28829"/>
                    <a:pt x="119050" y="28346"/>
                    <a:pt x="120015" y="28042"/>
                  </a:cubicBezTo>
                  <a:cubicBezTo>
                    <a:pt x="120980" y="27737"/>
                    <a:pt x="121666" y="27483"/>
                    <a:pt x="122073" y="27280"/>
                  </a:cubicBezTo>
                  <a:cubicBezTo>
                    <a:pt x="124917" y="25756"/>
                    <a:pt x="126340" y="23724"/>
                    <a:pt x="126340" y="21184"/>
                  </a:cubicBezTo>
                  <a:cubicBezTo>
                    <a:pt x="126340" y="20066"/>
                    <a:pt x="125806" y="19075"/>
                    <a:pt x="124740" y="18212"/>
                  </a:cubicBezTo>
                  <a:cubicBezTo>
                    <a:pt x="123673" y="17348"/>
                    <a:pt x="122276" y="16916"/>
                    <a:pt x="120549" y="16916"/>
                  </a:cubicBezTo>
                  <a:cubicBezTo>
                    <a:pt x="118821" y="16916"/>
                    <a:pt x="117399" y="17272"/>
                    <a:pt x="116281" y="17983"/>
                  </a:cubicBezTo>
                  <a:cubicBezTo>
                    <a:pt x="115062" y="17475"/>
                    <a:pt x="114122" y="16815"/>
                    <a:pt x="113462" y="16002"/>
                  </a:cubicBezTo>
                  <a:cubicBezTo>
                    <a:pt x="112802" y="15189"/>
                    <a:pt x="112471" y="13970"/>
                    <a:pt x="112471" y="12344"/>
                  </a:cubicBezTo>
                  <a:cubicBezTo>
                    <a:pt x="112471" y="10312"/>
                    <a:pt x="113233" y="8407"/>
                    <a:pt x="114757" y="6629"/>
                  </a:cubicBezTo>
                  <a:cubicBezTo>
                    <a:pt x="116281" y="4851"/>
                    <a:pt x="118161" y="3429"/>
                    <a:pt x="120396" y="2362"/>
                  </a:cubicBezTo>
                  <a:cubicBezTo>
                    <a:pt x="122631" y="1295"/>
                    <a:pt x="124816" y="762"/>
                    <a:pt x="126949" y="762"/>
                  </a:cubicBezTo>
                  <a:close/>
                  <a:moveTo>
                    <a:pt x="51664" y="0"/>
                  </a:moveTo>
                  <a:cubicBezTo>
                    <a:pt x="61519" y="0"/>
                    <a:pt x="70384" y="2438"/>
                    <a:pt x="78258" y="7315"/>
                  </a:cubicBezTo>
                  <a:cubicBezTo>
                    <a:pt x="86132" y="12192"/>
                    <a:pt x="92304" y="18821"/>
                    <a:pt x="96774" y="27203"/>
                  </a:cubicBezTo>
                  <a:cubicBezTo>
                    <a:pt x="101245" y="35585"/>
                    <a:pt x="103480" y="44806"/>
                    <a:pt x="103480" y="54864"/>
                  </a:cubicBezTo>
                  <a:cubicBezTo>
                    <a:pt x="103480" y="64922"/>
                    <a:pt x="101245" y="74143"/>
                    <a:pt x="96774" y="82525"/>
                  </a:cubicBezTo>
                  <a:cubicBezTo>
                    <a:pt x="92304" y="90907"/>
                    <a:pt x="86132" y="97536"/>
                    <a:pt x="78258" y="102413"/>
                  </a:cubicBezTo>
                  <a:cubicBezTo>
                    <a:pt x="70384" y="107290"/>
                    <a:pt x="61519" y="109728"/>
                    <a:pt x="51664" y="109728"/>
                  </a:cubicBezTo>
                  <a:cubicBezTo>
                    <a:pt x="41809" y="109728"/>
                    <a:pt x="32944" y="107290"/>
                    <a:pt x="25070" y="102413"/>
                  </a:cubicBezTo>
                  <a:cubicBezTo>
                    <a:pt x="17196" y="97536"/>
                    <a:pt x="11049" y="90907"/>
                    <a:pt x="6630" y="82525"/>
                  </a:cubicBezTo>
                  <a:cubicBezTo>
                    <a:pt x="2210" y="74143"/>
                    <a:pt x="0" y="64922"/>
                    <a:pt x="0" y="54864"/>
                  </a:cubicBezTo>
                  <a:cubicBezTo>
                    <a:pt x="0" y="44806"/>
                    <a:pt x="2210" y="35585"/>
                    <a:pt x="6630" y="27203"/>
                  </a:cubicBezTo>
                  <a:cubicBezTo>
                    <a:pt x="11049" y="18821"/>
                    <a:pt x="17196" y="12192"/>
                    <a:pt x="25070" y="7315"/>
                  </a:cubicBezTo>
                  <a:cubicBezTo>
                    <a:pt x="32944" y="2438"/>
                    <a:pt x="41809" y="0"/>
                    <a:pt x="516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1AEA5794-5C89-4246-821A-78ED515FF64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603415" y="3006762"/>
              <a:ext cx="19050" cy="106680"/>
            </a:xfrm>
            <a:custGeom>
              <a:avLst/>
              <a:gdLst/>
              <a:ahLst/>
              <a:cxnLst/>
              <a:rect l="l" t="t" r="r" b="b"/>
              <a:pathLst>
                <a:path w="19050" h="106680">
                  <a:moveTo>
                    <a:pt x="9754" y="0"/>
                  </a:moveTo>
                  <a:cubicBezTo>
                    <a:pt x="12294" y="0"/>
                    <a:pt x="14478" y="889"/>
                    <a:pt x="16307" y="2667"/>
                  </a:cubicBezTo>
                  <a:cubicBezTo>
                    <a:pt x="18136" y="4445"/>
                    <a:pt x="19050" y="6655"/>
                    <a:pt x="19050" y="9297"/>
                  </a:cubicBezTo>
                  <a:lnTo>
                    <a:pt x="19050" y="97384"/>
                  </a:lnTo>
                  <a:cubicBezTo>
                    <a:pt x="19050" y="100025"/>
                    <a:pt x="18085" y="102235"/>
                    <a:pt x="16155" y="104013"/>
                  </a:cubicBezTo>
                  <a:cubicBezTo>
                    <a:pt x="14224" y="105791"/>
                    <a:pt x="11989" y="106680"/>
                    <a:pt x="9449" y="106680"/>
                  </a:cubicBezTo>
                  <a:cubicBezTo>
                    <a:pt x="6706" y="106680"/>
                    <a:pt x="4445" y="105791"/>
                    <a:pt x="2667" y="104013"/>
                  </a:cubicBezTo>
                  <a:cubicBezTo>
                    <a:pt x="889" y="102235"/>
                    <a:pt x="0" y="100025"/>
                    <a:pt x="0" y="97384"/>
                  </a:cubicBezTo>
                  <a:lnTo>
                    <a:pt x="0" y="9297"/>
                  </a:lnTo>
                  <a:cubicBezTo>
                    <a:pt x="0" y="6655"/>
                    <a:pt x="915" y="4445"/>
                    <a:pt x="2743" y="2667"/>
                  </a:cubicBezTo>
                  <a:cubicBezTo>
                    <a:pt x="4572" y="889"/>
                    <a:pt x="6909" y="0"/>
                    <a:pt x="97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554EFA5-DC20-4215-9F21-3B2FBFA5245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200329" y="2127857"/>
              <a:ext cx="82296" cy="106680"/>
            </a:xfrm>
            <a:custGeom>
              <a:avLst/>
              <a:gdLst/>
              <a:ahLst/>
              <a:cxnLst/>
              <a:rect l="l" t="t" r="r" b="b"/>
              <a:pathLst>
                <a:path w="82296" h="106680">
                  <a:moveTo>
                    <a:pt x="19812" y="59741"/>
                  </a:moveTo>
                  <a:lnTo>
                    <a:pt x="19812" y="89154"/>
                  </a:lnTo>
                  <a:lnTo>
                    <a:pt x="47244" y="89154"/>
                  </a:lnTo>
                  <a:cubicBezTo>
                    <a:pt x="52019" y="89154"/>
                    <a:pt x="55753" y="87884"/>
                    <a:pt x="58446" y="85344"/>
                  </a:cubicBezTo>
                  <a:cubicBezTo>
                    <a:pt x="61138" y="82804"/>
                    <a:pt x="62484" y="79096"/>
                    <a:pt x="62484" y="74219"/>
                  </a:cubicBezTo>
                  <a:cubicBezTo>
                    <a:pt x="62484" y="68225"/>
                    <a:pt x="60909" y="64313"/>
                    <a:pt x="57760" y="62484"/>
                  </a:cubicBezTo>
                  <a:cubicBezTo>
                    <a:pt x="54610" y="60655"/>
                    <a:pt x="50749" y="59741"/>
                    <a:pt x="46177" y="59741"/>
                  </a:cubicBezTo>
                  <a:close/>
                  <a:moveTo>
                    <a:pt x="19812" y="17983"/>
                  </a:moveTo>
                  <a:lnTo>
                    <a:pt x="19812" y="41758"/>
                  </a:lnTo>
                  <a:lnTo>
                    <a:pt x="45415" y="41758"/>
                  </a:lnTo>
                  <a:cubicBezTo>
                    <a:pt x="48463" y="41758"/>
                    <a:pt x="51130" y="40742"/>
                    <a:pt x="53416" y="38710"/>
                  </a:cubicBezTo>
                  <a:cubicBezTo>
                    <a:pt x="55702" y="36678"/>
                    <a:pt x="56845" y="33935"/>
                    <a:pt x="56845" y="30480"/>
                  </a:cubicBezTo>
                  <a:cubicBezTo>
                    <a:pt x="56845" y="26315"/>
                    <a:pt x="55804" y="23190"/>
                    <a:pt x="53721" y="21108"/>
                  </a:cubicBezTo>
                  <a:cubicBezTo>
                    <a:pt x="51638" y="19025"/>
                    <a:pt x="48717" y="17983"/>
                    <a:pt x="44958" y="17983"/>
                  </a:cubicBezTo>
                  <a:close/>
                  <a:moveTo>
                    <a:pt x="9297" y="0"/>
                  </a:moveTo>
                  <a:lnTo>
                    <a:pt x="47701" y="0"/>
                  </a:lnTo>
                  <a:cubicBezTo>
                    <a:pt x="67005" y="0"/>
                    <a:pt x="76657" y="9042"/>
                    <a:pt x="76657" y="27127"/>
                  </a:cubicBezTo>
                  <a:cubicBezTo>
                    <a:pt x="76657" y="31699"/>
                    <a:pt x="75565" y="35738"/>
                    <a:pt x="73381" y="39243"/>
                  </a:cubicBezTo>
                  <a:cubicBezTo>
                    <a:pt x="71196" y="42748"/>
                    <a:pt x="68072" y="45517"/>
                    <a:pt x="64008" y="47549"/>
                  </a:cubicBezTo>
                  <a:cubicBezTo>
                    <a:pt x="69393" y="49683"/>
                    <a:pt x="73787" y="52934"/>
                    <a:pt x="77191" y="57303"/>
                  </a:cubicBezTo>
                  <a:cubicBezTo>
                    <a:pt x="80594" y="61671"/>
                    <a:pt x="82296" y="67310"/>
                    <a:pt x="82296" y="74219"/>
                  </a:cubicBezTo>
                  <a:cubicBezTo>
                    <a:pt x="82296" y="86309"/>
                    <a:pt x="78842" y="94742"/>
                    <a:pt x="71933" y="99517"/>
                  </a:cubicBezTo>
                  <a:cubicBezTo>
                    <a:pt x="65024" y="104293"/>
                    <a:pt x="56795" y="106680"/>
                    <a:pt x="47244" y="106680"/>
                  </a:cubicBezTo>
                  <a:lnTo>
                    <a:pt x="9297" y="106680"/>
                  </a:lnTo>
                  <a:cubicBezTo>
                    <a:pt x="6655" y="106680"/>
                    <a:pt x="4445" y="105791"/>
                    <a:pt x="2667" y="104013"/>
                  </a:cubicBezTo>
                  <a:cubicBezTo>
                    <a:pt x="889" y="102235"/>
                    <a:pt x="0" y="100025"/>
                    <a:pt x="0" y="97384"/>
                  </a:cubicBezTo>
                  <a:lnTo>
                    <a:pt x="0" y="9296"/>
                  </a:lnTo>
                  <a:cubicBezTo>
                    <a:pt x="0" y="6655"/>
                    <a:pt x="889" y="4445"/>
                    <a:pt x="2667" y="2667"/>
                  </a:cubicBezTo>
                  <a:cubicBezTo>
                    <a:pt x="4445" y="889"/>
                    <a:pt x="6655" y="0"/>
                    <a:pt x="92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DF224F5-CE6F-4C2D-862E-758C12471D3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305385" y="2983849"/>
              <a:ext cx="84887" cy="108966"/>
            </a:xfrm>
            <a:custGeom>
              <a:avLst/>
              <a:gdLst/>
              <a:ahLst/>
              <a:cxnLst/>
              <a:rect l="l" t="t" r="r" b="b"/>
              <a:pathLst>
                <a:path w="84887" h="108966">
                  <a:moveTo>
                    <a:pt x="54864" y="0"/>
                  </a:moveTo>
                  <a:cubicBezTo>
                    <a:pt x="63907" y="0"/>
                    <a:pt x="72289" y="1981"/>
                    <a:pt x="80010" y="5944"/>
                  </a:cubicBezTo>
                  <a:cubicBezTo>
                    <a:pt x="83160" y="7569"/>
                    <a:pt x="84735" y="10160"/>
                    <a:pt x="84735" y="13716"/>
                  </a:cubicBezTo>
                  <a:cubicBezTo>
                    <a:pt x="84735" y="15850"/>
                    <a:pt x="83973" y="17933"/>
                    <a:pt x="82449" y="19965"/>
                  </a:cubicBezTo>
                  <a:cubicBezTo>
                    <a:pt x="80823" y="22098"/>
                    <a:pt x="78740" y="23165"/>
                    <a:pt x="76200" y="23165"/>
                  </a:cubicBezTo>
                  <a:cubicBezTo>
                    <a:pt x="74473" y="23165"/>
                    <a:pt x="72746" y="22708"/>
                    <a:pt x="71019" y="21793"/>
                  </a:cubicBezTo>
                  <a:cubicBezTo>
                    <a:pt x="66040" y="19457"/>
                    <a:pt x="60655" y="18288"/>
                    <a:pt x="54864" y="18288"/>
                  </a:cubicBezTo>
                  <a:cubicBezTo>
                    <a:pt x="47752" y="18288"/>
                    <a:pt x="41555" y="19787"/>
                    <a:pt x="36271" y="22784"/>
                  </a:cubicBezTo>
                  <a:cubicBezTo>
                    <a:pt x="30988" y="25781"/>
                    <a:pt x="26924" y="29998"/>
                    <a:pt x="24079" y="35433"/>
                  </a:cubicBezTo>
                  <a:cubicBezTo>
                    <a:pt x="21235" y="40869"/>
                    <a:pt x="19812" y="47092"/>
                    <a:pt x="19812" y="54102"/>
                  </a:cubicBezTo>
                  <a:cubicBezTo>
                    <a:pt x="19812" y="66091"/>
                    <a:pt x="23038" y="75184"/>
                    <a:pt x="29490" y="81382"/>
                  </a:cubicBezTo>
                  <a:cubicBezTo>
                    <a:pt x="35941" y="87579"/>
                    <a:pt x="44399" y="90678"/>
                    <a:pt x="54864" y="90678"/>
                  </a:cubicBezTo>
                  <a:cubicBezTo>
                    <a:pt x="61062" y="90678"/>
                    <a:pt x="66447" y="89510"/>
                    <a:pt x="71019" y="87173"/>
                  </a:cubicBezTo>
                  <a:cubicBezTo>
                    <a:pt x="72847" y="86360"/>
                    <a:pt x="74473" y="85954"/>
                    <a:pt x="75895" y="85954"/>
                  </a:cubicBezTo>
                  <a:cubicBezTo>
                    <a:pt x="78537" y="85954"/>
                    <a:pt x="80772" y="87071"/>
                    <a:pt x="82601" y="89307"/>
                  </a:cubicBezTo>
                  <a:cubicBezTo>
                    <a:pt x="84125" y="91237"/>
                    <a:pt x="84887" y="93320"/>
                    <a:pt x="84887" y="95555"/>
                  </a:cubicBezTo>
                  <a:cubicBezTo>
                    <a:pt x="84887" y="97181"/>
                    <a:pt x="84481" y="98654"/>
                    <a:pt x="83668" y="99975"/>
                  </a:cubicBezTo>
                  <a:cubicBezTo>
                    <a:pt x="82855" y="101295"/>
                    <a:pt x="81687" y="102311"/>
                    <a:pt x="80163" y="103023"/>
                  </a:cubicBezTo>
                  <a:cubicBezTo>
                    <a:pt x="72238" y="106985"/>
                    <a:pt x="63805" y="108966"/>
                    <a:pt x="54864" y="108966"/>
                  </a:cubicBezTo>
                  <a:cubicBezTo>
                    <a:pt x="44907" y="108966"/>
                    <a:pt x="35763" y="106858"/>
                    <a:pt x="27432" y="102642"/>
                  </a:cubicBezTo>
                  <a:cubicBezTo>
                    <a:pt x="19101" y="98425"/>
                    <a:pt x="12446" y="92202"/>
                    <a:pt x="7468" y="83973"/>
                  </a:cubicBezTo>
                  <a:cubicBezTo>
                    <a:pt x="2489" y="75743"/>
                    <a:pt x="0" y="65786"/>
                    <a:pt x="0" y="54102"/>
                  </a:cubicBezTo>
                  <a:cubicBezTo>
                    <a:pt x="0" y="43739"/>
                    <a:pt x="2362" y="34443"/>
                    <a:pt x="7087" y="26213"/>
                  </a:cubicBezTo>
                  <a:cubicBezTo>
                    <a:pt x="11811" y="17983"/>
                    <a:pt x="18339" y="11557"/>
                    <a:pt x="26670" y="6934"/>
                  </a:cubicBezTo>
                  <a:cubicBezTo>
                    <a:pt x="35001" y="2312"/>
                    <a:pt x="44399" y="0"/>
                    <a:pt x="5486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31FF2B3-D9C4-459F-868B-87E85D8DD4B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83923" y="3998753"/>
              <a:ext cx="91440" cy="106680"/>
            </a:xfrm>
            <a:custGeom>
              <a:avLst/>
              <a:gdLst/>
              <a:ahLst/>
              <a:cxnLst/>
              <a:rect l="l" t="t" r="r" b="b"/>
              <a:pathLst>
                <a:path w="91440" h="106680">
                  <a:moveTo>
                    <a:pt x="19050" y="17526"/>
                  </a:moveTo>
                  <a:lnTo>
                    <a:pt x="19050" y="89154"/>
                  </a:lnTo>
                  <a:lnTo>
                    <a:pt x="44196" y="89154"/>
                  </a:lnTo>
                  <a:cubicBezTo>
                    <a:pt x="53340" y="89154"/>
                    <a:pt x="60198" y="85776"/>
                    <a:pt x="64770" y="79020"/>
                  </a:cubicBezTo>
                  <a:cubicBezTo>
                    <a:pt x="69342" y="72263"/>
                    <a:pt x="71628" y="63703"/>
                    <a:pt x="71628" y="53340"/>
                  </a:cubicBezTo>
                  <a:cubicBezTo>
                    <a:pt x="71628" y="42977"/>
                    <a:pt x="69317" y="34417"/>
                    <a:pt x="64694" y="27661"/>
                  </a:cubicBezTo>
                  <a:cubicBezTo>
                    <a:pt x="60071" y="20904"/>
                    <a:pt x="53239" y="17526"/>
                    <a:pt x="44196" y="17526"/>
                  </a:cubicBezTo>
                  <a:close/>
                  <a:moveTo>
                    <a:pt x="9297" y="0"/>
                  </a:moveTo>
                  <a:lnTo>
                    <a:pt x="45720" y="0"/>
                  </a:lnTo>
                  <a:cubicBezTo>
                    <a:pt x="55271" y="0"/>
                    <a:pt x="63475" y="2362"/>
                    <a:pt x="70333" y="7087"/>
                  </a:cubicBezTo>
                  <a:cubicBezTo>
                    <a:pt x="77191" y="11811"/>
                    <a:pt x="82423" y="18212"/>
                    <a:pt x="86030" y="26289"/>
                  </a:cubicBezTo>
                  <a:cubicBezTo>
                    <a:pt x="89637" y="34366"/>
                    <a:pt x="91440" y="43383"/>
                    <a:pt x="91440" y="53340"/>
                  </a:cubicBezTo>
                  <a:cubicBezTo>
                    <a:pt x="91440" y="63297"/>
                    <a:pt x="89637" y="72314"/>
                    <a:pt x="86030" y="80391"/>
                  </a:cubicBezTo>
                  <a:cubicBezTo>
                    <a:pt x="82423" y="88468"/>
                    <a:pt x="77191" y="94869"/>
                    <a:pt x="70333" y="99594"/>
                  </a:cubicBezTo>
                  <a:cubicBezTo>
                    <a:pt x="63475" y="104318"/>
                    <a:pt x="55271" y="106680"/>
                    <a:pt x="45720" y="106680"/>
                  </a:cubicBezTo>
                  <a:lnTo>
                    <a:pt x="9297" y="106680"/>
                  </a:lnTo>
                  <a:cubicBezTo>
                    <a:pt x="6655" y="106680"/>
                    <a:pt x="4445" y="105791"/>
                    <a:pt x="2667" y="104013"/>
                  </a:cubicBezTo>
                  <a:cubicBezTo>
                    <a:pt x="889" y="102235"/>
                    <a:pt x="0" y="100025"/>
                    <a:pt x="0" y="97384"/>
                  </a:cubicBezTo>
                  <a:lnTo>
                    <a:pt x="0" y="9297"/>
                  </a:lnTo>
                  <a:cubicBezTo>
                    <a:pt x="0" y="6655"/>
                    <a:pt x="889" y="4445"/>
                    <a:pt x="2667" y="2667"/>
                  </a:cubicBezTo>
                  <a:cubicBezTo>
                    <a:pt x="4445" y="889"/>
                    <a:pt x="6655" y="0"/>
                    <a:pt x="929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A1D3628-F206-4AE0-8CF7-A6E9AFCC888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397473" y="3250644"/>
              <a:ext cx="94336" cy="108099"/>
            </a:xfrm>
            <a:custGeom>
              <a:avLst/>
              <a:gdLst/>
              <a:ahLst/>
              <a:cxnLst/>
              <a:rect l="l" t="t" r="r" b="b"/>
              <a:pathLst>
                <a:path w="94336" h="108099">
                  <a:moveTo>
                    <a:pt x="46635" y="30223"/>
                  </a:moveTo>
                  <a:lnTo>
                    <a:pt x="31547" y="65884"/>
                  </a:lnTo>
                  <a:lnTo>
                    <a:pt x="62027" y="65884"/>
                  </a:lnTo>
                  <a:close/>
                  <a:moveTo>
                    <a:pt x="47549" y="48"/>
                  </a:moveTo>
                  <a:cubicBezTo>
                    <a:pt x="49378" y="48"/>
                    <a:pt x="51080" y="581"/>
                    <a:pt x="52654" y="1648"/>
                  </a:cubicBezTo>
                  <a:cubicBezTo>
                    <a:pt x="54229" y="2715"/>
                    <a:pt x="55372" y="4213"/>
                    <a:pt x="56083" y="6144"/>
                  </a:cubicBezTo>
                  <a:lnTo>
                    <a:pt x="93574" y="95450"/>
                  </a:lnTo>
                  <a:cubicBezTo>
                    <a:pt x="94082" y="96771"/>
                    <a:pt x="94336" y="97990"/>
                    <a:pt x="94336" y="99108"/>
                  </a:cubicBezTo>
                  <a:cubicBezTo>
                    <a:pt x="94336" y="101749"/>
                    <a:pt x="93472" y="103908"/>
                    <a:pt x="91745" y="105585"/>
                  </a:cubicBezTo>
                  <a:cubicBezTo>
                    <a:pt x="90018" y="107261"/>
                    <a:pt x="88037" y="108099"/>
                    <a:pt x="85801" y="108099"/>
                  </a:cubicBezTo>
                  <a:cubicBezTo>
                    <a:pt x="83973" y="108099"/>
                    <a:pt x="82322" y="107540"/>
                    <a:pt x="80848" y="106423"/>
                  </a:cubicBezTo>
                  <a:cubicBezTo>
                    <a:pt x="79375" y="105305"/>
                    <a:pt x="78232" y="103781"/>
                    <a:pt x="77419" y="101851"/>
                  </a:cubicBezTo>
                  <a:lnTo>
                    <a:pt x="69495" y="83410"/>
                  </a:lnTo>
                  <a:lnTo>
                    <a:pt x="24079" y="83410"/>
                  </a:lnTo>
                  <a:lnTo>
                    <a:pt x="16155" y="102003"/>
                  </a:lnTo>
                  <a:cubicBezTo>
                    <a:pt x="15443" y="103934"/>
                    <a:pt x="14351" y="105432"/>
                    <a:pt x="12878" y="106499"/>
                  </a:cubicBezTo>
                  <a:cubicBezTo>
                    <a:pt x="11405" y="107566"/>
                    <a:pt x="9805" y="108099"/>
                    <a:pt x="8077" y="108099"/>
                  </a:cubicBezTo>
                  <a:cubicBezTo>
                    <a:pt x="5436" y="108099"/>
                    <a:pt x="3429" y="107388"/>
                    <a:pt x="2058" y="105966"/>
                  </a:cubicBezTo>
                  <a:cubicBezTo>
                    <a:pt x="686" y="104543"/>
                    <a:pt x="0" y="102613"/>
                    <a:pt x="0" y="100174"/>
                  </a:cubicBezTo>
                  <a:cubicBezTo>
                    <a:pt x="0" y="99260"/>
                    <a:pt x="153" y="98295"/>
                    <a:pt x="457" y="97279"/>
                  </a:cubicBezTo>
                  <a:lnTo>
                    <a:pt x="38405" y="6144"/>
                  </a:lnTo>
                  <a:cubicBezTo>
                    <a:pt x="39218" y="4112"/>
                    <a:pt x="40437" y="2537"/>
                    <a:pt x="42063" y="1419"/>
                  </a:cubicBezTo>
                  <a:cubicBezTo>
                    <a:pt x="43688" y="302"/>
                    <a:pt x="45517" y="-156"/>
                    <a:pt x="47549" y="4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latin typeface="#9Slide03 Quicksand Bold" panose="00000800000000000000" pitchFamily="2" charset="0"/>
              </a:endParaRPr>
            </a:p>
          </p:txBody>
        </p:sp>
        <p:sp>
          <p:nvSpPr>
            <p:cNvPr id="123" name="Line 87">
              <a:extLst>
                <a:ext uri="{FF2B5EF4-FFF2-40B4-BE49-F238E27FC236}">
                  <a16:creationId xmlns:a16="http://schemas.microsoft.com/office/drawing/2014/main" id="{28A88B51-D141-470B-A9FD-5F825B15865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04124" flipH="1">
              <a:off x="5561829" y="2876414"/>
              <a:ext cx="683207" cy="1105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88">
              <a:extLst>
                <a:ext uri="{FF2B5EF4-FFF2-40B4-BE49-F238E27FC236}">
                  <a16:creationId xmlns:a16="http://schemas.microsoft.com/office/drawing/2014/main" id="{ACCE0ADF-98F2-4393-BB64-E770C8E8E09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04124" flipH="1">
              <a:off x="5555238" y="2246266"/>
              <a:ext cx="683207" cy="11050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89">
              <a:extLst>
                <a:ext uri="{FF2B5EF4-FFF2-40B4-BE49-F238E27FC236}">
                  <a16:creationId xmlns:a16="http://schemas.microsoft.com/office/drawing/2014/main" id="{746D7C7E-4F82-4AF0-BAE8-4F1D9D81B4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35127" flipH="1">
              <a:off x="6122015" y="3047650"/>
              <a:ext cx="37346" cy="913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90">
              <a:extLst>
                <a:ext uri="{FF2B5EF4-FFF2-40B4-BE49-F238E27FC236}">
                  <a16:creationId xmlns:a16="http://schemas.microsoft.com/office/drawing/2014/main" id="{EA2C8926-DB46-4758-867B-82181BE7D06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095698" flipH="1">
              <a:off x="5680457" y="3027102"/>
              <a:ext cx="37346" cy="913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" name="Text Box 91">
            <a:extLst>
              <a:ext uri="{FF2B5EF4-FFF2-40B4-BE49-F238E27FC236}">
                <a16:creationId xmlns:a16="http://schemas.microsoft.com/office/drawing/2014/main" id="{5D67C592-AF85-4B5F-B605-D117BD4C8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797" y="5561028"/>
            <a:ext cx="438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#9Slide03 Quicksand Bold" panose="00000800000000000000" pitchFamily="2" charset="0"/>
              </a:rPr>
              <a:t>b)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D2CF607-65AD-42FE-9225-4F890BB46F62}"/>
              </a:ext>
            </a:extLst>
          </p:cNvPr>
          <p:cNvGrpSpPr/>
          <p:nvPr/>
        </p:nvGrpSpPr>
        <p:grpSpPr>
          <a:xfrm>
            <a:off x="8423672" y="2891713"/>
            <a:ext cx="3064442" cy="2720996"/>
            <a:chOff x="4902200" y="3238500"/>
            <a:chExt cx="2705100" cy="2401927"/>
          </a:xfrm>
        </p:grpSpPr>
        <p:sp>
          <p:nvSpPr>
            <p:cNvPr id="180" name="Line 115">
              <a:extLst>
                <a:ext uri="{FF2B5EF4-FFF2-40B4-BE49-F238E27FC236}">
                  <a16:creationId xmlns:a16="http://schemas.microsoft.com/office/drawing/2014/main" id="{842346F4-CAE8-4316-B439-36345BD744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54888" flipV="1">
              <a:off x="5848180" y="3238500"/>
              <a:ext cx="795026" cy="2401927"/>
            </a:xfrm>
            <a:prstGeom prst="lin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148D7FBC-71BD-4407-87F2-46529F894844}"/>
                </a:ext>
              </a:extLst>
            </p:cNvPr>
            <p:cNvGrpSpPr/>
            <p:nvPr/>
          </p:nvGrpSpPr>
          <p:grpSpPr>
            <a:xfrm>
              <a:off x="4902200" y="3384735"/>
              <a:ext cx="2705100" cy="2050453"/>
              <a:chOff x="4902200" y="3384735"/>
              <a:chExt cx="2705100" cy="2050453"/>
            </a:xfrm>
          </p:grpSpPr>
          <p:sp>
            <p:nvSpPr>
              <p:cNvPr id="182" name="AutoShape 102">
                <a:extLst>
                  <a:ext uri="{FF2B5EF4-FFF2-40B4-BE49-F238E27FC236}">
                    <a16:creationId xmlns:a16="http://schemas.microsoft.com/office/drawing/2014/main" id="{BB3E63EB-2BC7-4A36-AD02-AE11F8BE6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6882720" y="4226874"/>
                <a:ext cx="163031" cy="899332"/>
              </a:xfrm>
              <a:prstGeom prst="moon">
                <a:avLst>
                  <a:gd name="adj" fmla="val 33333"/>
                </a:avLst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899994" lon="30000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83" name="Rectangle 103">
                <a:extLst>
                  <a:ext uri="{FF2B5EF4-FFF2-40B4-BE49-F238E27FC236}">
                    <a16:creationId xmlns:a16="http://schemas.microsoft.com/office/drawing/2014/main" id="{FB326D40-AD23-4845-A36B-84A7BB6A7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9013" y="4249135"/>
                <a:ext cx="648097" cy="899332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899994" lon="30000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84" name="Text Box 104">
                <a:extLst>
                  <a:ext uri="{FF2B5EF4-FFF2-40B4-BE49-F238E27FC236}">
                    <a16:creationId xmlns:a16="http://schemas.microsoft.com/office/drawing/2014/main" id="{D5C56DD8-F337-4AFF-B464-33095F613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7636" y="4467289"/>
                <a:ext cx="579664" cy="803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#9Slide03 Quicksand Bold" panose="00000800000000000000" pitchFamily="2" charset="0"/>
                  </a:rPr>
                  <a:t>N</a:t>
                </a:r>
                <a:endParaRPr lang="en-US" dirty="0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85" name="Rectangle 106">
                <a:extLst>
                  <a:ext uri="{FF2B5EF4-FFF2-40B4-BE49-F238E27FC236}">
                    <a16:creationId xmlns:a16="http://schemas.microsoft.com/office/drawing/2014/main" id="{84CE188B-F531-4F24-81B0-383AD2CBC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200" y="4133379"/>
                <a:ext cx="648097" cy="899332"/>
              </a:xfrm>
              <a:prstGeom prst="rect">
                <a:avLst/>
              </a:prstGeom>
              <a:solidFill>
                <a:srgbClr val="3399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600000" lon="0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3399FF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86" name="AutoShape 107">
                <a:extLst>
                  <a:ext uri="{FF2B5EF4-FFF2-40B4-BE49-F238E27FC236}">
                    <a16:creationId xmlns:a16="http://schemas.microsoft.com/office/drawing/2014/main" id="{08E5B725-7312-4BE2-A48D-CE2E3AE25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5444" y="4059919"/>
                <a:ext cx="163031" cy="899332"/>
              </a:xfrm>
              <a:prstGeom prst="moon">
                <a:avLst>
                  <a:gd name="adj" fmla="val 33333"/>
                </a:avLst>
              </a:prstGeom>
              <a:solidFill>
                <a:srgbClr val="3399FF"/>
              </a:solidFill>
              <a:ln w="9525">
                <a:miter lim="800000"/>
                <a:headEnd/>
                <a:tailEnd/>
              </a:ln>
              <a:scene3d>
                <a:camera prst="legacyObliqueTopRight">
                  <a:rot lat="300000" lon="21299976" rev="0"/>
                </a:camera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3399FF"/>
                </a:extrusionClr>
              </a:sp3d>
            </p:spPr>
            <p:txBody>
              <a:bodyPr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87" name="Text Box 108">
                <a:extLst>
                  <a:ext uri="{FF2B5EF4-FFF2-40B4-BE49-F238E27FC236}">
                    <a16:creationId xmlns:a16="http://schemas.microsoft.com/office/drawing/2014/main" id="{14A61260-2597-418D-A08D-0E44A27CAE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4658" y="4333725"/>
                <a:ext cx="579664" cy="641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solidFill>
                      <a:schemeClr val="bg1"/>
                    </a:solidFill>
                    <a:latin typeface="#9Slide03 Quicksand Bold" panose="00000800000000000000" pitchFamily="2" charset="0"/>
                  </a:rPr>
                  <a:t>S</a:t>
                </a:r>
                <a:endParaRPr lang="en-US">
                  <a:solidFill>
                    <a:schemeClr val="bg1"/>
                  </a:solidFill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88" name="Line 110">
                <a:extLst>
                  <a:ext uri="{FF2B5EF4-FFF2-40B4-BE49-F238E27FC236}">
                    <a16:creationId xmlns:a16="http://schemas.microsoft.com/office/drawing/2014/main" id="{4003F4D6-A8D2-46FD-B22C-F6F645C13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02419" y="3924129"/>
                <a:ext cx="788988" cy="2226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Line 111">
                <a:extLst>
                  <a:ext uri="{FF2B5EF4-FFF2-40B4-BE49-F238E27FC236}">
                    <a16:creationId xmlns:a16="http://schemas.microsoft.com/office/drawing/2014/main" id="{3BEE708C-558A-49DD-860B-5EE642FFA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6907" y="4770035"/>
                <a:ext cx="229450" cy="44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Line 112">
                <a:extLst>
                  <a:ext uri="{FF2B5EF4-FFF2-40B4-BE49-F238E27FC236}">
                    <a16:creationId xmlns:a16="http://schemas.microsoft.com/office/drawing/2014/main" id="{9D9E495E-C497-4B84-BC77-ACA9B7E44C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0534" y="4770035"/>
                <a:ext cx="231463" cy="44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Line 113">
                <a:extLst>
                  <a:ext uri="{FF2B5EF4-FFF2-40B4-BE49-F238E27FC236}">
                    <a16:creationId xmlns:a16="http://schemas.microsoft.com/office/drawing/2014/main" id="{05EE7E87-9A45-4FE0-ACFD-C73715968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69247" flipH="1">
                <a:off x="5709302" y="4745548"/>
                <a:ext cx="104662" cy="353945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114">
                <a:extLst>
                  <a:ext uri="{FF2B5EF4-FFF2-40B4-BE49-F238E27FC236}">
                    <a16:creationId xmlns:a16="http://schemas.microsoft.com/office/drawing/2014/main" id="{1A0FFE8E-2E1F-4052-8F9B-8901C6094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69247" flipH="1">
                <a:off x="6061528" y="4725513"/>
                <a:ext cx="104662" cy="353945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33B594C1-4DF0-4A13-9ECA-E8F299B0219A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741444" y="3384735"/>
                <a:ext cx="141275" cy="109728"/>
              </a:xfrm>
              <a:custGeom>
                <a:avLst/>
                <a:gdLst/>
                <a:ahLst/>
                <a:cxnLst/>
                <a:rect l="l" t="t" r="r" b="b"/>
                <a:pathLst>
                  <a:path w="141275" h="109728">
                    <a:moveTo>
                      <a:pt x="51664" y="18288"/>
                    </a:moveTo>
                    <a:cubicBezTo>
                      <a:pt x="45466" y="18288"/>
                      <a:pt x="39954" y="19888"/>
                      <a:pt x="35128" y="23089"/>
                    </a:cubicBezTo>
                    <a:cubicBezTo>
                      <a:pt x="30302" y="26289"/>
                      <a:pt x="26543" y="30683"/>
                      <a:pt x="23851" y="36271"/>
                    </a:cubicBezTo>
                    <a:cubicBezTo>
                      <a:pt x="21158" y="41859"/>
                      <a:pt x="19812" y="48057"/>
                      <a:pt x="19812" y="54864"/>
                    </a:cubicBezTo>
                    <a:cubicBezTo>
                      <a:pt x="19812" y="61671"/>
                      <a:pt x="21158" y="67869"/>
                      <a:pt x="23851" y="73457"/>
                    </a:cubicBezTo>
                    <a:cubicBezTo>
                      <a:pt x="26543" y="79045"/>
                      <a:pt x="30302" y="83439"/>
                      <a:pt x="35128" y="86640"/>
                    </a:cubicBezTo>
                    <a:cubicBezTo>
                      <a:pt x="39954" y="89840"/>
                      <a:pt x="45466" y="91440"/>
                      <a:pt x="51664" y="91440"/>
                    </a:cubicBezTo>
                    <a:cubicBezTo>
                      <a:pt x="57760" y="91440"/>
                      <a:pt x="63246" y="89815"/>
                      <a:pt x="68123" y="86563"/>
                    </a:cubicBezTo>
                    <a:cubicBezTo>
                      <a:pt x="73000" y="83312"/>
                      <a:pt x="76810" y="78918"/>
                      <a:pt x="79553" y="73381"/>
                    </a:cubicBezTo>
                    <a:cubicBezTo>
                      <a:pt x="82296" y="67844"/>
                      <a:pt x="83668" y="61671"/>
                      <a:pt x="83668" y="54864"/>
                    </a:cubicBezTo>
                    <a:cubicBezTo>
                      <a:pt x="83668" y="48057"/>
                      <a:pt x="82296" y="41885"/>
                      <a:pt x="79553" y="36348"/>
                    </a:cubicBezTo>
                    <a:cubicBezTo>
                      <a:pt x="76810" y="30810"/>
                      <a:pt x="73000" y="26416"/>
                      <a:pt x="68123" y="23165"/>
                    </a:cubicBezTo>
                    <a:cubicBezTo>
                      <a:pt x="63246" y="19914"/>
                      <a:pt x="57760" y="18288"/>
                      <a:pt x="51664" y="18288"/>
                    </a:cubicBezTo>
                    <a:close/>
                    <a:moveTo>
                      <a:pt x="126949" y="762"/>
                    </a:moveTo>
                    <a:cubicBezTo>
                      <a:pt x="131420" y="762"/>
                      <a:pt x="134925" y="2159"/>
                      <a:pt x="137465" y="4953"/>
                    </a:cubicBezTo>
                    <a:cubicBezTo>
                      <a:pt x="140005" y="7747"/>
                      <a:pt x="141275" y="11735"/>
                      <a:pt x="141275" y="16917"/>
                    </a:cubicBezTo>
                    <a:cubicBezTo>
                      <a:pt x="141275" y="19253"/>
                      <a:pt x="140411" y="22200"/>
                      <a:pt x="138684" y="25756"/>
                    </a:cubicBezTo>
                    <a:cubicBezTo>
                      <a:pt x="136957" y="29312"/>
                      <a:pt x="134722" y="32411"/>
                      <a:pt x="131979" y="35052"/>
                    </a:cubicBezTo>
                    <a:cubicBezTo>
                      <a:pt x="129235" y="37694"/>
                      <a:pt x="126391" y="39015"/>
                      <a:pt x="123444" y="39015"/>
                    </a:cubicBezTo>
                    <a:cubicBezTo>
                      <a:pt x="121209" y="39015"/>
                      <a:pt x="119431" y="38532"/>
                      <a:pt x="118110" y="37567"/>
                    </a:cubicBezTo>
                    <a:cubicBezTo>
                      <a:pt x="116789" y="36602"/>
                      <a:pt x="116129" y="35052"/>
                      <a:pt x="116129" y="32919"/>
                    </a:cubicBezTo>
                    <a:cubicBezTo>
                      <a:pt x="116129" y="31293"/>
                      <a:pt x="116535" y="30150"/>
                      <a:pt x="117348" y="29490"/>
                    </a:cubicBezTo>
                    <a:cubicBezTo>
                      <a:pt x="118161" y="28829"/>
                      <a:pt x="119050" y="28347"/>
                      <a:pt x="120015" y="28042"/>
                    </a:cubicBezTo>
                    <a:cubicBezTo>
                      <a:pt x="120980" y="27737"/>
                      <a:pt x="121666" y="27483"/>
                      <a:pt x="122073" y="27280"/>
                    </a:cubicBezTo>
                    <a:cubicBezTo>
                      <a:pt x="124917" y="25756"/>
                      <a:pt x="126340" y="23724"/>
                      <a:pt x="126340" y="21184"/>
                    </a:cubicBezTo>
                    <a:cubicBezTo>
                      <a:pt x="126340" y="20066"/>
                      <a:pt x="125806" y="19076"/>
                      <a:pt x="124740" y="18212"/>
                    </a:cubicBezTo>
                    <a:cubicBezTo>
                      <a:pt x="123673" y="17348"/>
                      <a:pt x="122276" y="16917"/>
                      <a:pt x="120549" y="16917"/>
                    </a:cubicBezTo>
                    <a:cubicBezTo>
                      <a:pt x="118821" y="16917"/>
                      <a:pt x="117399" y="17272"/>
                      <a:pt x="116281" y="17983"/>
                    </a:cubicBezTo>
                    <a:cubicBezTo>
                      <a:pt x="115062" y="17475"/>
                      <a:pt x="114122" y="16815"/>
                      <a:pt x="113462" y="16002"/>
                    </a:cubicBezTo>
                    <a:cubicBezTo>
                      <a:pt x="112802" y="15189"/>
                      <a:pt x="112471" y="13970"/>
                      <a:pt x="112471" y="12345"/>
                    </a:cubicBezTo>
                    <a:cubicBezTo>
                      <a:pt x="112471" y="10313"/>
                      <a:pt x="113233" y="8408"/>
                      <a:pt x="114757" y="6630"/>
                    </a:cubicBezTo>
                    <a:cubicBezTo>
                      <a:pt x="116281" y="4852"/>
                      <a:pt x="118161" y="3429"/>
                      <a:pt x="120396" y="2362"/>
                    </a:cubicBezTo>
                    <a:cubicBezTo>
                      <a:pt x="122631" y="1296"/>
                      <a:pt x="124816" y="762"/>
                      <a:pt x="126949" y="762"/>
                    </a:cubicBezTo>
                    <a:close/>
                    <a:moveTo>
                      <a:pt x="51664" y="0"/>
                    </a:moveTo>
                    <a:cubicBezTo>
                      <a:pt x="61519" y="0"/>
                      <a:pt x="70384" y="2439"/>
                      <a:pt x="78258" y="7315"/>
                    </a:cubicBezTo>
                    <a:cubicBezTo>
                      <a:pt x="86132" y="12192"/>
                      <a:pt x="92304" y="18822"/>
                      <a:pt x="96774" y="27204"/>
                    </a:cubicBezTo>
                    <a:cubicBezTo>
                      <a:pt x="101245" y="35586"/>
                      <a:pt x="103480" y="44806"/>
                      <a:pt x="103480" y="54864"/>
                    </a:cubicBezTo>
                    <a:cubicBezTo>
                      <a:pt x="103480" y="64923"/>
                      <a:pt x="101245" y="74143"/>
                      <a:pt x="96774" y="82525"/>
                    </a:cubicBezTo>
                    <a:cubicBezTo>
                      <a:pt x="92304" y="90907"/>
                      <a:pt x="86132" y="97536"/>
                      <a:pt x="78258" y="102413"/>
                    </a:cubicBezTo>
                    <a:cubicBezTo>
                      <a:pt x="70384" y="107290"/>
                      <a:pt x="61519" y="109728"/>
                      <a:pt x="51664" y="109728"/>
                    </a:cubicBezTo>
                    <a:cubicBezTo>
                      <a:pt x="41809" y="109728"/>
                      <a:pt x="32944" y="107290"/>
                      <a:pt x="25070" y="102413"/>
                    </a:cubicBezTo>
                    <a:cubicBezTo>
                      <a:pt x="17196" y="97536"/>
                      <a:pt x="11049" y="90907"/>
                      <a:pt x="6630" y="82525"/>
                    </a:cubicBezTo>
                    <a:cubicBezTo>
                      <a:pt x="2210" y="74143"/>
                      <a:pt x="0" y="64923"/>
                      <a:pt x="0" y="54864"/>
                    </a:cubicBezTo>
                    <a:cubicBezTo>
                      <a:pt x="0" y="44806"/>
                      <a:pt x="2210" y="35586"/>
                      <a:pt x="6630" y="27204"/>
                    </a:cubicBezTo>
                    <a:cubicBezTo>
                      <a:pt x="11049" y="18822"/>
                      <a:pt x="17196" y="12192"/>
                      <a:pt x="25070" y="7315"/>
                    </a:cubicBezTo>
                    <a:cubicBezTo>
                      <a:pt x="32944" y="2439"/>
                      <a:pt x="41809" y="0"/>
                      <a:pt x="516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D112509-1ED7-4F5B-A97A-23CD3CA70B7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966068" y="3777021"/>
                <a:ext cx="82296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82296" h="106680">
                    <a:moveTo>
                      <a:pt x="19812" y="59741"/>
                    </a:moveTo>
                    <a:lnTo>
                      <a:pt x="19812" y="89154"/>
                    </a:lnTo>
                    <a:lnTo>
                      <a:pt x="47244" y="89154"/>
                    </a:lnTo>
                    <a:cubicBezTo>
                      <a:pt x="52019" y="89154"/>
                      <a:pt x="55753" y="87884"/>
                      <a:pt x="58446" y="85344"/>
                    </a:cubicBezTo>
                    <a:cubicBezTo>
                      <a:pt x="61138" y="82804"/>
                      <a:pt x="62484" y="79096"/>
                      <a:pt x="62484" y="74219"/>
                    </a:cubicBezTo>
                    <a:cubicBezTo>
                      <a:pt x="62484" y="68225"/>
                      <a:pt x="60909" y="64313"/>
                      <a:pt x="57760" y="62484"/>
                    </a:cubicBezTo>
                    <a:cubicBezTo>
                      <a:pt x="54610" y="60655"/>
                      <a:pt x="50749" y="59741"/>
                      <a:pt x="46177" y="59741"/>
                    </a:cubicBezTo>
                    <a:close/>
                    <a:moveTo>
                      <a:pt x="19812" y="17983"/>
                    </a:moveTo>
                    <a:lnTo>
                      <a:pt x="19812" y="41758"/>
                    </a:lnTo>
                    <a:lnTo>
                      <a:pt x="45415" y="41758"/>
                    </a:lnTo>
                    <a:cubicBezTo>
                      <a:pt x="48463" y="41758"/>
                      <a:pt x="51130" y="40742"/>
                      <a:pt x="53416" y="38710"/>
                    </a:cubicBezTo>
                    <a:cubicBezTo>
                      <a:pt x="55702" y="36678"/>
                      <a:pt x="56845" y="33935"/>
                      <a:pt x="56845" y="30480"/>
                    </a:cubicBezTo>
                    <a:cubicBezTo>
                      <a:pt x="56845" y="26315"/>
                      <a:pt x="55804" y="23190"/>
                      <a:pt x="53721" y="21108"/>
                    </a:cubicBezTo>
                    <a:cubicBezTo>
                      <a:pt x="51638" y="19025"/>
                      <a:pt x="48717" y="17983"/>
                      <a:pt x="44958" y="17983"/>
                    </a:cubicBezTo>
                    <a:close/>
                    <a:moveTo>
                      <a:pt x="9297" y="0"/>
                    </a:moveTo>
                    <a:lnTo>
                      <a:pt x="47701" y="0"/>
                    </a:lnTo>
                    <a:cubicBezTo>
                      <a:pt x="67005" y="0"/>
                      <a:pt x="76657" y="9043"/>
                      <a:pt x="76657" y="27127"/>
                    </a:cubicBezTo>
                    <a:cubicBezTo>
                      <a:pt x="76657" y="31699"/>
                      <a:pt x="75565" y="35738"/>
                      <a:pt x="73381" y="39243"/>
                    </a:cubicBezTo>
                    <a:cubicBezTo>
                      <a:pt x="71196" y="42748"/>
                      <a:pt x="68072" y="45517"/>
                      <a:pt x="64008" y="47549"/>
                    </a:cubicBezTo>
                    <a:cubicBezTo>
                      <a:pt x="69393" y="49683"/>
                      <a:pt x="73787" y="52934"/>
                      <a:pt x="77191" y="57303"/>
                    </a:cubicBezTo>
                    <a:cubicBezTo>
                      <a:pt x="80594" y="61671"/>
                      <a:pt x="82296" y="67310"/>
                      <a:pt x="82296" y="74219"/>
                    </a:cubicBezTo>
                    <a:cubicBezTo>
                      <a:pt x="82296" y="86309"/>
                      <a:pt x="78842" y="94742"/>
                      <a:pt x="71933" y="99517"/>
                    </a:cubicBezTo>
                    <a:cubicBezTo>
                      <a:pt x="65024" y="104293"/>
                      <a:pt x="56795" y="106680"/>
                      <a:pt x="47244" y="106680"/>
                    </a:cubicBezTo>
                    <a:lnTo>
                      <a:pt x="9297" y="106680"/>
                    </a:lnTo>
                    <a:cubicBezTo>
                      <a:pt x="6655" y="106680"/>
                      <a:pt x="4445" y="105791"/>
                      <a:pt x="2667" y="104013"/>
                    </a:cubicBezTo>
                    <a:cubicBezTo>
                      <a:pt x="889" y="102235"/>
                      <a:pt x="0" y="100025"/>
                      <a:pt x="0" y="97384"/>
                    </a:cubicBezTo>
                    <a:lnTo>
                      <a:pt x="0" y="9297"/>
                    </a:lnTo>
                    <a:cubicBezTo>
                      <a:pt x="0" y="6655"/>
                      <a:pt x="889" y="4445"/>
                      <a:pt x="2667" y="2667"/>
                    </a:cubicBezTo>
                    <a:cubicBezTo>
                      <a:pt x="4445" y="889"/>
                      <a:pt x="6655" y="0"/>
                      <a:pt x="92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C5E5034A-398A-4B53-A675-8C518D54BFB0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631671" y="4817007"/>
                <a:ext cx="91440" cy="106680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106680">
                    <a:moveTo>
                      <a:pt x="19050" y="17526"/>
                    </a:moveTo>
                    <a:lnTo>
                      <a:pt x="19050" y="89154"/>
                    </a:lnTo>
                    <a:lnTo>
                      <a:pt x="44196" y="89154"/>
                    </a:lnTo>
                    <a:cubicBezTo>
                      <a:pt x="53340" y="89154"/>
                      <a:pt x="60198" y="85776"/>
                      <a:pt x="64770" y="79020"/>
                    </a:cubicBezTo>
                    <a:cubicBezTo>
                      <a:pt x="69342" y="72263"/>
                      <a:pt x="71628" y="63703"/>
                      <a:pt x="71628" y="53340"/>
                    </a:cubicBezTo>
                    <a:cubicBezTo>
                      <a:pt x="71628" y="42977"/>
                      <a:pt x="69317" y="34417"/>
                      <a:pt x="64694" y="27661"/>
                    </a:cubicBezTo>
                    <a:cubicBezTo>
                      <a:pt x="60071" y="20904"/>
                      <a:pt x="53239" y="17526"/>
                      <a:pt x="44196" y="17526"/>
                    </a:cubicBezTo>
                    <a:close/>
                    <a:moveTo>
                      <a:pt x="9297" y="0"/>
                    </a:moveTo>
                    <a:lnTo>
                      <a:pt x="45720" y="0"/>
                    </a:lnTo>
                    <a:cubicBezTo>
                      <a:pt x="55271" y="0"/>
                      <a:pt x="63475" y="2362"/>
                      <a:pt x="70333" y="7087"/>
                    </a:cubicBezTo>
                    <a:cubicBezTo>
                      <a:pt x="77191" y="11811"/>
                      <a:pt x="82423" y="18212"/>
                      <a:pt x="86030" y="26289"/>
                    </a:cubicBezTo>
                    <a:cubicBezTo>
                      <a:pt x="89637" y="34366"/>
                      <a:pt x="91440" y="43383"/>
                      <a:pt x="91440" y="53340"/>
                    </a:cubicBezTo>
                    <a:cubicBezTo>
                      <a:pt x="91440" y="63297"/>
                      <a:pt x="89637" y="72314"/>
                      <a:pt x="86030" y="80391"/>
                    </a:cubicBezTo>
                    <a:cubicBezTo>
                      <a:pt x="82423" y="88468"/>
                      <a:pt x="77191" y="94869"/>
                      <a:pt x="70333" y="99594"/>
                    </a:cubicBezTo>
                    <a:cubicBezTo>
                      <a:pt x="63475" y="104318"/>
                      <a:pt x="55271" y="106680"/>
                      <a:pt x="45720" y="106680"/>
                    </a:cubicBezTo>
                    <a:lnTo>
                      <a:pt x="9297" y="106680"/>
                    </a:lnTo>
                    <a:cubicBezTo>
                      <a:pt x="6655" y="106680"/>
                      <a:pt x="4445" y="105791"/>
                      <a:pt x="2667" y="104013"/>
                    </a:cubicBezTo>
                    <a:cubicBezTo>
                      <a:pt x="889" y="102235"/>
                      <a:pt x="0" y="100025"/>
                      <a:pt x="0" y="97384"/>
                    </a:cubicBezTo>
                    <a:lnTo>
                      <a:pt x="0" y="9297"/>
                    </a:lnTo>
                    <a:cubicBezTo>
                      <a:pt x="0" y="6655"/>
                      <a:pt x="889" y="4445"/>
                      <a:pt x="2667" y="2667"/>
                    </a:cubicBezTo>
                    <a:cubicBezTo>
                      <a:pt x="4445" y="889"/>
                      <a:pt x="6655" y="0"/>
                      <a:pt x="92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3D07B5CC-AC71-42AD-898B-F9E68C41EBA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383567" y="5325460"/>
                <a:ext cx="103480" cy="109728"/>
              </a:xfrm>
              <a:custGeom>
                <a:avLst/>
                <a:gdLst/>
                <a:ahLst/>
                <a:cxnLst/>
                <a:rect l="l" t="t" r="r" b="b"/>
                <a:pathLst>
                  <a:path w="103480" h="109728">
                    <a:moveTo>
                      <a:pt x="51664" y="18288"/>
                    </a:moveTo>
                    <a:cubicBezTo>
                      <a:pt x="45466" y="18288"/>
                      <a:pt x="39954" y="19888"/>
                      <a:pt x="35128" y="23089"/>
                    </a:cubicBezTo>
                    <a:cubicBezTo>
                      <a:pt x="30302" y="26289"/>
                      <a:pt x="26543" y="30683"/>
                      <a:pt x="23851" y="36271"/>
                    </a:cubicBezTo>
                    <a:cubicBezTo>
                      <a:pt x="21158" y="41859"/>
                      <a:pt x="19812" y="48057"/>
                      <a:pt x="19812" y="54864"/>
                    </a:cubicBezTo>
                    <a:cubicBezTo>
                      <a:pt x="19812" y="61671"/>
                      <a:pt x="21158" y="67869"/>
                      <a:pt x="23851" y="73457"/>
                    </a:cubicBezTo>
                    <a:cubicBezTo>
                      <a:pt x="26543" y="79045"/>
                      <a:pt x="30302" y="83439"/>
                      <a:pt x="35128" y="86640"/>
                    </a:cubicBezTo>
                    <a:cubicBezTo>
                      <a:pt x="39954" y="89840"/>
                      <a:pt x="45466" y="91440"/>
                      <a:pt x="51664" y="91440"/>
                    </a:cubicBezTo>
                    <a:cubicBezTo>
                      <a:pt x="57760" y="91440"/>
                      <a:pt x="63246" y="89815"/>
                      <a:pt x="68123" y="86563"/>
                    </a:cubicBezTo>
                    <a:cubicBezTo>
                      <a:pt x="73000" y="83312"/>
                      <a:pt x="76810" y="78918"/>
                      <a:pt x="79553" y="73381"/>
                    </a:cubicBezTo>
                    <a:cubicBezTo>
                      <a:pt x="82296" y="67844"/>
                      <a:pt x="83668" y="61671"/>
                      <a:pt x="83668" y="54864"/>
                    </a:cubicBezTo>
                    <a:cubicBezTo>
                      <a:pt x="83668" y="48057"/>
                      <a:pt x="82296" y="41885"/>
                      <a:pt x="79553" y="36348"/>
                    </a:cubicBezTo>
                    <a:cubicBezTo>
                      <a:pt x="76810" y="30810"/>
                      <a:pt x="73000" y="26416"/>
                      <a:pt x="68123" y="23165"/>
                    </a:cubicBezTo>
                    <a:cubicBezTo>
                      <a:pt x="63246" y="19914"/>
                      <a:pt x="57760" y="18288"/>
                      <a:pt x="51664" y="18288"/>
                    </a:cubicBezTo>
                    <a:close/>
                    <a:moveTo>
                      <a:pt x="51664" y="0"/>
                    </a:moveTo>
                    <a:cubicBezTo>
                      <a:pt x="61519" y="0"/>
                      <a:pt x="70384" y="2439"/>
                      <a:pt x="78258" y="7315"/>
                    </a:cubicBezTo>
                    <a:cubicBezTo>
                      <a:pt x="86132" y="12192"/>
                      <a:pt x="92304" y="18822"/>
                      <a:pt x="96774" y="27204"/>
                    </a:cubicBezTo>
                    <a:cubicBezTo>
                      <a:pt x="101245" y="35586"/>
                      <a:pt x="103480" y="44806"/>
                      <a:pt x="103480" y="54864"/>
                    </a:cubicBezTo>
                    <a:cubicBezTo>
                      <a:pt x="103480" y="64923"/>
                      <a:pt x="101245" y="74143"/>
                      <a:pt x="96774" y="82525"/>
                    </a:cubicBezTo>
                    <a:cubicBezTo>
                      <a:pt x="92304" y="90907"/>
                      <a:pt x="86132" y="97536"/>
                      <a:pt x="78258" y="102413"/>
                    </a:cubicBezTo>
                    <a:cubicBezTo>
                      <a:pt x="70384" y="107290"/>
                      <a:pt x="61519" y="109728"/>
                      <a:pt x="51664" y="109728"/>
                    </a:cubicBezTo>
                    <a:cubicBezTo>
                      <a:pt x="41809" y="109728"/>
                      <a:pt x="32944" y="107290"/>
                      <a:pt x="25070" y="102413"/>
                    </a:cubicBezTo>
                    <a:cubicBezTo>
                      <a:pt x="17196" y="97536"/>
                      <a:pt x="11049" y="90907"/>
                      <a:pt x="6630" y="82525"/>
                    </a:cubicBezTo>
                    <a:cubicBezTo>
                      <a:pt x="2210" y="74143"/>
                      <a:pt x="0" y="64923"/>
                      <a:pt x="0" y="54864"/>
                    </a:cubicBezTo>
                    <a:cubicBezTo>
                      <a:pt x="0" y="44806"/>
                      <a:pt x="2210" y="35586"/>
                      <a:pt x="6630" y="27204"/>
                    </a:cubicBezTo>
                    <a:cubicBezTo>
                      <a:pt x="11049" y="18822"/>
                      <a:pt x="17196" y="12192"/>
                      <a:pt x="25070" y="7315"/>
                    </a:cubicBezTo>
                    <a:cubicBezTo>
                      <a:pt x="32944" y="2439"/>
                      <a:pt x="41809" y="0"/>
                      <a:pt x="516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365FA475-792D-419D-ADF0-38C59746B2C1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109596" y="3770594"/>
                <a:ext cx="84887" cy="108966"/>
              </a:xfrm>
              <a:custGeom>
                <a:avLst/>
                <a:gdLst/>
                <a:ahLst/>
                <a:cxnLst/>
                <a:rect l="l" t="t" r="r" b="b"/>
                <a:pathLst>
                  <a:path w="84887" h="108966">
                    <a:moveTo>
                      <a:pt x="54864" y="0"/>
                    </a:moveTo>
                    <a:cubicBezTo>
                      <a:pt x="63907" y="0"/>
                      <a:pt x="72289" y="1981"/>
                      <a:pt x="80010" y="5944"/>
                    </a:cubicBezTo>
                    <a:cubicBezTo>
                      <a:pt x="83160" y="7569"/>
                      <a:pt x="84735" y="10160"/>
                      <a:pt x="84735" y="13716"/>
                    </a:cubicBezTo>
                    <a:cubicBezTo>
                      <a:pt x="84735" y="15850"/>
                      <a:pt x="83973" y="17933"/>
                      <a:pt x="82449" y="19965"/>
                    </a:cubicBezTo>
                    <a:cubicBezTo>
                      <a:pt x="80823" y="22098"/>
                      <a:pt x="78740" y="23165"/>
                      <a:pt x="76200" y="23165"/>
                    </a:cubicBezTo>
                    <a:cubicBezTo>
                      <a:pt x="74473" y="23165"/>
                      <a:pt x="72746" y="22708"/>
                      <a:pt x="71019" y="21793"/>
                    </a:cubicBezTo>
                    <a:cubicBezTo>
                      <a:pt x="66040" y="19457"/>
                      <a:pt x="60655" y="18288"/>
                      <a:pt x="54864" y="18288"/>
                    </a:cubicBezTo>
                    <a:cubicBezTo>
                      <a:pt x="47752" y="18288"/>
                      <a:pt x="41555" y="19787"/>
                      <a:pt x="36271" y="22784"/>
                    </a:cubicBezTo>
                    <a:cubicBezTo>
                      <a:pt x="30988" y="25781"/>
                      <a:pt x="26924" y="29998"/>
                      <a:pt x="24079" y="35433"/>
                    </a:cubicBezTo>
                    <a:cubicBezTo>
                      <a:pt x="21235" y="40869"/>
                      <a:pt x="19812" y="47092"/>
                      <a:pt x="19812" y="54102"/>
                    </a:cubicBezTo>
                    <a:cubicBezTo>
                      <a:pt x="19812" y="66091"/>
                      <a:pt x="23038" y="75184"/>
                      <a:pt x="29490" y="81382"/>
                    </a:cubicBezTo>
                    <a:cubicBezTo>
                      <a:pt x="35941" y="87579"/>
                      <a:pt x="44399" y="90678"/>
                      <a:pt x="54864" y="90678"/>
                    </a:cubicBezTo>
                    <a:cubicBezTo>
                      <a:pt x="61062" y="90678"/>
                      <a:pt x="66447" y="89510"/>
                      <a:pt x="71019" y="87173"/>
                    </a:cubicBezTo>
                    <a:cubicBezTo>
                      <a:pt x="72847" y="86360"/>
                      <a:pt x="74473" y="85954"/>
                      <a:pt x="75895" y="85954"/>
                    </a:cubicBezTo>
                    <a:cubicBezTo>
                      <a:pt x="78537" y="85954"/>
                      <a:pt x="80772" y="87071"/>
                      <a:pt x="82601" y="89307"/>
                    </a:cubicBezTo>
                    <a:cubicBezTo>
                      <a:pt x="84125" y="91237"/>
                      <a:pt x="84887" y="93320"/>
                      <a:pt x="84887" y="95555"/>
                    </a:cubicBezTo>
                    <a:cubicBezTo>
                      <a:pt x="84887" y="97181"/>
                      <a:pt x="84481" y="98654"/>
                      <a:pt x="83668" y="99975"/>
                    </a:cubicBezTo>
                    <a:cubicBezTo>
                      <a:pt x="82855" y="101295"/>
                      <a:pt x="81687" y="102311"/>
                      <a:pt x="80163" y="103023"/>
                    </a:cubicBezTo>
                    <a:cubicBezTo>
                      <a:pt x="72238" y="106985"/>
                      <a:pt x="63805" y="108966"/>
                      <a:pt x="54864" y="108966"/>
                    </a:cubicBezTo>
                    <a:cubicBezTo>
                      <a:pt x="44907" y="108966"/>
                      <a:pt x="35763" y="106858"/>
                      <a:pt x="27432" y="102642"/>
                    </a:cubicBezTo>
                    <a:cubicBezTo>
                      <a:pt x="19101" y="98425"/>
                      <a:pt x="12446" y="92202"/>
                      <a:pt x="7468" y="83973"/>
                    </a:cubicBezTo>
                    <a:cubicBezTo>
                      <a:pt x="2489" y="75743"/>
                      <a:pt x="0" y="65786"/>
                      <a:pt x="0" y="54102"/>
                    </a:cubicBezTo>
                    <a:cubicBezTo>
                      <a:pt x="0" y="43739"/>
                      <a:pt x="2362" y="34443"/>
                      <a:pt x="7087" y="26213"/>
                    </a:cubicBezTo>
                    <a:cubicBezTo>
                      <a:pt x="11811" y="17983"/>
                      <a:pt x="18339" y="11557"/>
                      <a:pt x="26670" y="6934"/>
                    </a:cubicBezTo>
                    <a:cubicBezTo>
                      <a:pt x="35001" y="2312"/>
                      <a:pt x="44399" y="0"/>
                      <a:pt x="5486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198" name="Line 121">
                <a:extLst>
                  <a:ext uri="{FF2B5EF4-FFF2-40B4-BE49-F238E27FC236}">
                    <a16:creationId xmlns:a16="http://schemas.microsoft.com/office/drawing/2014/main" id="{82678A66-BEFD-4126-B4C7-617F14570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992" flipH="1">
                <a:off x="6460048" y="3926355"/>
                <a:ext cx="545448" cy="845906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Line 122">
                <a:extLst>
                  <a:ext uri="{FF2B5EF4-FFF2-40B4-BE49-F238E27FC236}">
                    <a16:creationId xmlns:a16="http://schemas.microsoft.com/office/drawing/2014/main" id="{D0483DF9-1F35-4D1E-81E7-A102209D4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3992" flipH="1">
                <a:off x="5656971" y="3919677"/>
                <a:ext cx="545448" cy="845906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Text Box 123">
                <a:extLst>
                  <a:ext uri="{FF2B5EF4-FFF2-40B4-BE49-F238E27FC236}">
                    <a16:creationId xmlns:a16="http://schemas.microsoft.com/office/drawing/2014/main" id="{365E7184-7BCE-4FF9-8B9B-76C68F0155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27208" y="4400507"/>
                <a:ext cx="525321" cy="641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latin typeface="#9Slide03 Quicksand Bold" panose="00000800000000000000" pitchFamily="2" charset="0"/>
                  </a:rPr>
                  <a:t>I</a:t>
                </a:r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CD7F8D05-33EF-4B10-90CE-158809DFBE4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404829" y="4818868"/>
                <a:ext cx="94336" cy="108099"/>
              </a:xfrm>
              <a:custGeom>
                <a:avLst/>
                <a:gdLst/>
                <a:ahLst/>
                <a:cxnLst/>
                <a:rect l="l" t="t" r="r" b="b"/>
                <a:pathLst>
                  <a:path w="94336" h="108099">
                    <a:moveTo>
                      <a:pt x="46635" y="30223"/>
                    </a:moveTo>
                    <a:lnTo>
                      <a:pt x="31547" y="65884"/>
                    </a:lnTo>
                    <a:lnTo>
                      <a:pt x="62027" y="65884"/>
                    </a:lnTo>
                    <a:close/>
                    <a:moveTo>
                      <a:pt x="47549" y="48"/>
                    </a:moveTo>
                    <a:cubicBezTo>
                      <a:pt x="49378" y="48"/>
                      <a:pt x="51080" y="581"/>
                      <a:pt x="52654" y="1648"/>
                    </a:cubicBezTo>
                    <a:cubicBezTo>
                      <a:pt x="54229" y="2715"/>
                      <a:pt x="55372" y="4213"/>
                      <a:pt x="56083" y="6144"/>
                    </a:cubicBezTo>
                    <a:lnTo>
                      <a:pt x="93574" y="95450"/>
                    </a:lnTo>
                    <a:cubicBezTo>
                      <a:pt x="94082" y="96771"/>
                      <a:pt x="94336" y="97990"/>
                      <a:pt x="94336" y="99108"/>
                    </a:cubicBezTo>
                    <a:cubicBezTo>
                      <a:pt x="94336" y="101749"/>
                      <a:pt x="93472" y="103908"/>
                      <a:pt x="91745" y="105585"/>
                    </a:cubicBezTo>
                    <a:cubicBezTo>
                      <a:pt x="90018" y="107261"/>
                      <a:pt x="88037" y="108099"/>
                      <a:pt x="85801" y="108099"/>
                    </a:cubicBezTo>
                    <a:cubicBezTo>
                      <a:pt x="83973" y="108099"/>
                      <a:pt x="82322" y="107540"/>
                      <a:pt x="80848" y="106423"/>
                    </a:cubicBezTo>
                    <a:cubicBezTo>
                      <a:pt x="79375" y="105305"/>
                      <a:pt x="78232" y="103781"/>
                      <a:pt x="77419" y="101851"/>
                    </a:cubicBezTo>
                    <a:lnTo>
                      <a:pt x="69495" y="83410"/>
                    </a:lnTo>
                    <a:lnTo>
                      <a:pt x="24079" y="83410"/>
                    </a:lnTo>
                    <a:lnTo>
                      <a:pt x="16155" y="102003"/>
                    </a:lnTo>
                    <a:cubicBezTo>
                      <a:pt x="15443" y="103934"/>
                      <a:pt x="14351" y="105432"/>
                      <a:pt x="12878" y="106499"/>
                    </a:cubicBezTo>
                    <a:cubicBezTo>
                      <a:pt x="11405" y="107566"/>
                      <a:pt x="9805" y="108099"/>
                      <a:pt x="8077" y="108099"/>
                    </a:cubicBezTo>
                    <a:cubicBezTo>
                      <a:pt x="5436" y="108099"/>
                      <a:pt x="3429" y="107388"/>
                      <a:pt x="2058" y="105966"/>
                    </a:cubicBezTo>
                    <a:cubicBezTo>
                      <a:pt x="686" y="104543"/>
                      <a:pt x="0" y="102613"/>
                      <a:pt x="0" y="100174"/>
                    </a:cubicBezTo>
                    <a:cubicBezTo>
                      <a:pt x="0" y="99260"/>
                      <a:pt x="153" y="98295"/>
                      <a:pt x="457" y="97279"/>
                    </a:cubicBezTo>
                    <a:lnTo>
                      <a:pt x="38405" y="6144"/>
                    </a:lnTo>
                    <a:cubicBezTo>
                      <a:pt x="39218" y="4112"/>
                      <a:pt x="40437" y="2537"/>
                      <a:pt x="42063" y="1419"/>
                    </a:cubicBezTo>
                    <a:cubicBezTo>
                      <a:pt x="43688" y="302"/>
                      <a:pt x="45517" y="-156"/>
                      <a:pt x="47549" y="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#9Slide03 Quicksand Bold" panose="00000800000000000000" pitchFamily="2" charset="0"/>
                </a:endParaRPr>
              </a:p>
            </p:txBody>
          </p:sp>
          <p:sp>
            <p:nvSpPr>
              <p:cNvPr id="202" name="Line 125">
                <a:extLst>
                  <a:ext uri="{FF2B5EF4-FFF2-40B4-BE49-F238E27FC236}">
                    <a16:creationId xmlns:a16="http://schemas.microsoft.com/office/drawing/2014/main" id="{0F1B88E1-5977-4549-8101-E908E9A877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095698" flipH="1">
                <a:off x="6556658" y="4534071"/>
                <a:ext cx="34216" cy="89043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126">
                <a:extLst>
                  <a:ext uri="{FF2B5EF4-FFF2-40B4-BE49-F238E27FC236}">
                    <a16:creationId xmlns:a16="http://schemas.microsoft.com/office/drawing/2014/main" id="{F0DB2C36-ACCD-4B65-B513-E5104A3EA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935127" flipH="1">
                <a:off x="6037376" y="4093310"/>
                <a:ext cx="34216" cy="89043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4" name="Text Box 127">
            <a:extLst>
              <a:ext uri="{FF2B5EF4-FFF2-40B4-BE49-F238E27FC236}">
                <a16:creationId xmlns:a16="http://schemas.microsoft.com/office/drawing/2014/main" id="{D6728571-1ED0-4F2F-B345-27BEDAE42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741" y="5561028"/>
            <a:ext cx="448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#9Slide03 Quicksand Bold" panose="00000800000000000000" pitchFamily="2" charset="0"/>
              </a:rPr>
              <a:t>c)</a:t>
            </a: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6A6B96C-93E5-4D1D-916D-5A79A7B2CE93}"/>
              </a:ext>
            </a:extLst>
          </p:cNvPr>
          <p:cNvGrpSpPr/>
          <p:nvPr/>
        </p:nvGrpSpPr>
        <p:grpSpPr>
          <a:xfrm>
            <a:off x="1637087" y="247183"/>
            <a:ext cx="8917826" cy="683612"/>
            <a:chOff x="1151031" y="4655666"/>
            <a:chExt cx="8917826" cy="683612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FEE9CB2-E5F6-46AB-83A0-BA2095164A1E}"/>
                </a:ext>
              </a:extLst>
            </p:cNvPr>
            <p:cNvSpPr/>
            <p:nvPr/>
          </p:nvSpPr>
          <p:spPr>
            <a:xfrm>
              <a:off x="1151031" y="4655666"/>
              <a:ext cx="8917826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2C4124-837F-47A3-92FD-0E3823AB569B}"/>
                </a:ext>
              </a:extLst>
            </p:cNvPr>
            <p:cNvSpPr txBox="1"/>
            <p:nvPr/>
          </p:nvSpPr>
          <p:spPr>
            <a:xfrm>
              <a:off x="1151031" y="4735862"/>
              <a:ext cx="8917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II. CHIỀU CỦA LỰC ĐIỆN TỪ. QUY TẮC BÀN TAY TRÁI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890FBAE8-A5C7-41FF-A214-9C60C930FE7D}"/>
              </a:ext>
            </a:extLst>
          </p:cNvPr>
          <p:cNvGrpSpPr/>
          <p:nvPr/>
        </p:nvGrpSpPr>
        <p:grpSpPr>
          <a:xfrm>
            <a:off x="4334139" y="1138494"/>
            <a:ext cx="3523722" cy="517044"/>
            <a:chOff x="448867" y="3381228"/>
            <a:chExt cx="3523722" cy="517044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4C7510FB-16CC-4E1E-BB29-6819399FF5AA}"/>
                </a:ext>
              </a:extLst>
            </p:cNvPr>
            <p:cNvSpPr/>
            <p:nvPr/>
          </p:nvSpPr>
          <p:spPr>
            <a:xfrm>
              <a:off x="448868" y="3381228"/>
              <a:ext cx="3523721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BE750F9A-8098-49E2-9FF2-C86406D48B97}"/>
                </a:ext>
              </a:extLst>
            </p:cNvPr>
            <p:cNvSpPr txBox="1"/>
            <p:nvPr/>
          </p:nvSpPr>
          <p:spPr>
            <a:xfrm>
              <a:off x="448867" y="3408918"/>
              <a:ext cx="3523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2. Quy tắc bàn tay trái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1C3AAB-4BF9-4ED4-AA5F-5D4A3378F755}"/>
                  </a:ext>
                </a:extLst>
              </p:cNvPr>
              <p:cNvSpPr txBox="1"/>
              <p:nvPr/>
            </p:nvSpPr>
            <p:spPr>
              <a:xfrm>
                <a:off x="1524719" y="2888161"/>
                <a:ext cx="25327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vi-VN">
                  <a:solidFill>
                    <a:srgbClr val="C00000"/>
                  </a:solidFill>
                  <a:latin typeface="#9Slide03 Saira SemiCondensed B" panose="00000806000000000000" pitchFamily="2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vi-VN">
                    <a:solidFill>
                      <a:srgbClr val="C00000"/>
                    </a:solidFill>
                    <a:latin typeface="#9Slide03 Saira SemiCondensed B" panose="00000806000000000000" pitchFamily="2" charset="0"/>
                  </a:rPr>
                  <a:t>F</a:t>
                </a:r>
                <a:endParaRPr lang="en-US">
                  <a:solidFill>
                    <a:srgbClr val="C00000"/>
                  </a:solidFill>
                  <a:latin typeface="#9Slide03 Saira SemiCondensed B" panose="00000806000000000000" pitchFamily="2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31C3AAB-4BF9-4ED4-AA5F-5D4A3378F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719" y="2888161"/>
                <a:ext cx="253274" cy="553998"/>
              </a:xfrm>
              <a:prstGeom prst="rect">
                <a:avLst/>
              </a:prstGeom>
              <a:blipFill>
                <a:blip r:embed="rId2"/>
                <a:stretch>
                  <a:fillRect l="-38095" r="-19048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0CBBBA9-2EAF-435F-A568-D09396C20756}"/>
                  </a:ext>
                </a:extLst>
              </p:cNvPr>
              <p:cNvSpPr txBox="1"/>
              <p:nvPr/>
            </p:nvSpPr>
            <p:spPr>
              <a:xfrm>
                <a:off x="2251791" y="4967289"/>
                <a:ext cx="25327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vi-VN">
                  <a:solidFill>
                    <a:srgbClr val="C00000"/>
                  </a:solidFill>
                  <a:latin typeface="#9Slide03 Saira SemiCondensed B" panose="00000806000000000000" pitchFamily="2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vi-VN">
                    <a:solidFill>
                      <a:srgbClr val="C00000"/>
                    </a:solidFill>
                    <a:latin typeface="#9Slide03 Saira SemiCondensed B" panose="00000806000000000000" pitchFamily="2" charset="0"/>
                  </a:rPr>
                  <a:t>F'</a:t>
                </a:r>
                <a:endParaRPr lang="en-US">
                  <a:solidFill>
                    <a:srgbClr val="C00000"/>
                  </a:solidFill>
                  <a:latin typeface="#9Slide03 Saira SemiCondensed B" panose="00000806000000000000" pitchFamily="2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0CBBBA9-2EAF-435F-A568-D09396C20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1791" y="4967289"/>
                <a:ext cx="253274" cy="553998"/>
              </a:xfrm>
              <a:prstGeom prst="rect">
                <a:avLst/>
              </a:prstGeom>
              <a:blipFill>
                <a:blip r:embed="rId3"/>
                <a:stretch>
                  <a:fillRect l="-50000" r="-28571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Line 57">
            <a:extLst>
              <a:ext uri="{FF2B5EF4-FFF2-40B4-BE49-F238E27FC236}">
                <a16:creationId xmlns:a16="http://schemas.microsoft.com/office/drawing/2014/main" id="{622D1566-F1DA-4181-817A-EF46CAD0531E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5522078" y="3757748"/>
            <a:ext cx="6227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7" name="Line 58">
            <a:extLst>
              <a:ext uri="{FF2B5EF4-FFF2-40B4-BE49-F238E27FC236}">
                <a16:creationId xmlns:a16="http://schemas.microsoft.com/office/drawing/2014/main" id="{7F68FCB7-0D26-4F53-9766-86C5E21F2007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752644" y="4727770"/>
            <a:ext cx="62179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67F7EB5-D398-4CC0-81B9-00B97A213671}"/>
                  </a:ext>
                </a:extLst>
              </p:cNvPr>
              <p:cNvSpPr txBox="1"/>
              <p:nvPr/>
            </p:nvSpPr>
            <p:spPr>
              <a:xfrm>
                <a:off x="5740055" y="2931410"/>
                <a:ext cx="25327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vi-VN">
                  <a:solidFill>
                    <a:srgbClr val="C00000"/>
                  </a:solidFill>
                  <a:latin typeface="#9Slide03 Saira SemiCondensed B" panose="00000806000000000000" pitchFamily="2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vi-VN">
                    <a:solidFill>
                      <a:srgbClr val="C00000"/>
                    </a:solidFill>
                    <a:latin typeface="#9Slide03 Saira SemiCondensed B" panose="00000806000000000000" pitchFamily="2" charset="0"/>
                  </a:rPr>
                  <a:t>F'</a:t>
                </a:r>
                <a:endParaRPr lang="en-US">
                  <a:solidFill>
                    <a:srgbClr val="C00000"/>
                  </a:solidFill>
                  <a:latin typeface="#9Slide03 Saira SemiCondensed B" panose="00000806000000000000" pitchFamily="2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67F7EB5-D398-4CC0-81B9-00B97A213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055" y="2931410"/>
                <a:ext cx="253274" cy="553998"/>
              </a:xfrm>
              <a:prstGeom prst="rect">
                <a:avLst/>
              </a:prstGeom>
              <a:blipFill>
                <a:blip r:embed="rId4"/>
                <a:stretch>
                  <a:fillRect l="-53659" r="-29268" b="-24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FFD440F-B8B5-4BE5-88B5-19139023F69D}"/>
                  </a:ext>
                </a:extLst>
              </p:cNvPr>
              <p:cNvSpPr txBox="1"/>
              <p:nvPr/>
            </p:nvSpPr>
            <p:spPr>
              <a:xfrm>
                <a:off x="5953185" y="4999324"/>
                <a:ext cx="25327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vi-VN">
                  <a:solidFill>
                    <a:srgbClr val="C00000"/>
                  </a:solidFill>
                  <a:latin typeface="#9Slide03 Saira SemiCondensed B" panose="00000806000000000000" pitchFamily="2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vi-VN">
                    <a:solidFill>
                      <a:srgbClr val="C00000"/>
                    </a:solidFill>
                    <a:latin typeface="#9Slide03 Saira SemiCondensed B" panose="00000806000000000000" pitchFamily="2" charset="0"/>
                  </a:rPr>
                  <a:t>F</a:t>
                </a:r>
                <a:endParaRPr lang="en-US">
                  <a:solidFill>
                    <a:srgbClr val="C00000"/>
                  </a:solidFill>
                  <a:latin typeface="#9Slide03 Saira SemiCondensed B" panose="00000806000000000000" pitchFamily="2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FFD440F-B8B5-4BE5-88B5-19139023F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185" y="4999324"/>
                <a:ext cx="253274" cy="553998"/>
              </a:xfrm>
              <a:prstGeom prst="rect">
                <a:avLst/>
              </a:prstGeom>
              <a:blipFill>
                <a:blip r:embed="rId5"/>
                <a:stretch>
                  <a:fillRect l="-41463" r="-19512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Line 57">
            <a:extLst>
              <a:ext uri="{FF2B5EF4-FFF2-40B4-BE49-F238E27FC236}">
                <a16:creationId xmlns:a16="http://schemas.microsoft.com/office/drawing/2014/main" id="{9E4DCF5A-7F1D-4CCB-9420-F8201BD93C39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9879030" y="4306379"/>
            <a:ext cx="6227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8" name="Line 58">
            <a:extLst>
              <a:ext uri="{FF2B5EF4-FFF2-40B4-BE49-F238E27FC236}">
                <a16:creationId xmlns:a16="http://schemas.microsoft.com/office/drawing/2014/main" id="{0C126EAE-96BC-4502-BC3A-1989E0A47190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9555900" y="4055570"/>
            <a:ext cx="62179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FC83DB0E-7E0E-4379-9B16-6A451DD0B6C4}"/>
                  </a:ext>
                </a:extLst>
              </p:cNvPr>
              <p:cNvSpPr txBox="1"/>
              <p:nvPr/>
            </p:nvSpPr>
            <p:spPr>
              <a:xfrm>
                <a:off x="9611590" y="3982804"/>
                <a:ext cx="25327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vi-VN">
                  <a:solidFill>
                    <a:srgbClr val="C00000"/>
                  </a:solidFill>
                  <a:latin typeface="#9Slide03 Saira SemiCondensed B" panose="00000806000000000000" pitchFamily="2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vi-VN">
                    <a:solidFill>
                      <a:srgbClr val="C00000"/>
                    </a:solidFill>
                    <a:latin typeface="#9Slide03 Saira SemiCondensed B" panose="00000806000000000000" pitchFamily="2" charset="0"/>
                  </a:rPr>
                  <a:t>F</a:t>
                </a:r>
                <a:endParaRPr lang="en-US">
                  <a:solidFill>
                    <a:srgbClr val="C00000"/>
                  </a:solidFill>
                  <a:latin typeface="#9Slide03 Saira SemiCondensed B" panose="00000806000000000000" pitchFamily="2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FC83DB0E-7E0E-4379-9B16-6A451DD0B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590" y="3982804"/>
                <a:ext cx="253274" cy="553998"/>
              </a:xfrm>
              <a:prstGeom prst="rect">
                <a:avLst/>
              </a:prstGeom>
              <a:blipFill>
                <a:blip r:embed="rId6"/>
                <a:stretch>
                  <a:fillRect l="-41463" r="-19512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342DD14-F354-46DA-9AE3-8DA08C84E97B}"/>
                  </a:ext>
                </a:extLst>
              </p:cNvPr>
              <p:cNvSpPr txBox="1"/>
              <p:nvPr/>
            </p:nvSpPr>
            <p:spPr>
              <a:xfrm>
                <a:off x="10274195" y="3719351"/>
                <a:ext cx="25327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vi-VN">
                  <a:solidFill>
                    <a:srgbClr val="C00000"/>
                  </a:solidFill>
                  <a:latin typeface="#9Slide03 Saira SemiCondensed B" panose="00000806000000000000" pitchFamily="2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vi-VN">
                    <a:solidFill>
                      <a:srgbClr val="C00000"/>
                    </a:solidFill>
                    <a:latin typeface="#9Slide03 Saira SemiCondensed B" panose="00000806000000000000" pitchFamily="2" charset="0"/>
                  </a:rPr>
                  <a:t>F'</a:t>
                </a:r>
                <a:endParaRPr lang="en-US">
                  <a:solidFill>
                    <a:srgbClr val="C00000"/>
                  </a:solidFill>
                  <a:latin typeface="#9Slide03 Saira SemiCondensed B" panose="00000806000000000000" pitchFamily="2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342DD14-F354-46DA-9AE3-8DA08C84E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4195" y="3719351"/>
                <a:ext cx="253274" cy="553998"/>
              </a:xfrm>
              <a:prstGeom prst="rect">
                <a:avLst/>
              </a:prstGeom>
              <a:blipFill>
                <a:blip r:embed="rId7"/>
                <a:stretch>
                  <a:fillRect l="-50000" r="-28571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222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4" grpId="0"/>
      <p:bldP spid="133" grpId="0"/>
      <p:bldP spid="134" grpId="0" animBg="1"/>
      <p:bldP spid="137" grpId="0" animBg="1"/>
      <p:bldP spid="140" grpId="0"/>
      <p:bldP spid="142" grpId="0"/>
      <p:bldP spid="146" grpId="0" animBg="1"/>
      <p:bldP spid="148" grpId="0" animBg="1"/>
      <p:bldP spid="150" grpId="0"/>
      <p:bldP spid="1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E29A73-DC1E-4B70-B9DA-C2977B85371A}"/>
              </a:ext>
            </a:extLst>
          </p:cNvPr>
          <p:cNvGrpSpPr/>
          <p:nvPr/>
        </p:nvGrpSpPr>
        <p:grpSpPr>
          <a:xfrm>
            <a:off x="851213" y="3829063"/>
            <a:ext cx="1249610" cy="1249610"/>
            <a:chOff x="1842663" y="3873340"/>
            <a:chExt cx="1249610" cy="1249610"/>
          </a:xfrm>
        </p:grpSpPr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A890E543-6D74-44DA-9946-ECBEC7D7F1BE}"/>
                </a:ext>
              </a:extLst>
            </p:cNvPr>
            <p:cNvSpPr/>
            <p:nvPr/>
          </p:nvSpPr>
          <p:spPr>
            <a:xfrm>
              <a:off x="1842663" y="3873340"/>
              <a:ext cx="1249610" cy="1249610"/>
            </a:xfrm>
            <a:prstGeom prst="ellipse">
              <a:avLst/>
            </a:prstGeom>
            <a:solidFill>
              <a:srgbClr val="D6BA93"/>
            </a:solidFill>
            <a:ln>
              <a:noFill/>
            </a:ln>
            <a:effectLst>
              <a:outerShdw blurRad="63500" dist="635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2400" dirty="0">
                <a:solidFill>
                  <a:srgbClr val="3937A5"/>
                </a:solidFill>
                <a:latin typeface="+mj-lt"/>
              </a:endParaRPr>
            </a:p>
          </p:txBody>
        </p:sp>
        <p:pic>
          <p:nvPicPr>
            <p:cNvPr id="14" name="그래픽 13">
              <a:extLst>
                <a:ext uri="{FF2B5EF4-FFF2-40B4-BE49-F238E27FC236}">
                  <a16:creationId xmlns:a16="http://schemas.microsoft.com/office/drawing/2014/main" id="{FE096C78-F4F7-4018-98DB-6EE1DADA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36845" y="4245085"/>
              <a:ext cx="455360" cy="432594"/>
            </a:xfrm>
            <a:prstGeom prst="rect">
              <a:avLst/>
            </a:prstGeom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8872C-287F-468B-B239-CDA5F0FC341E}"/>
              </a:ext>
            </a:extLst>
          </p:cNvPr>
          <p:cNvGrpSpPr/>
          <p:nvPr/>
        </p:nvGrpSpPr>
        <p:grpSpPr>
          <a:xfrm>
            <a:off x="4786859" y="247183"/>
            <a:ext cx="2618282" cy="683612"/>
            <a:chOff x="4300803" y="4655666"/>
            <a:chExt cx="2618282" cy="6836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1DF543-4A6E-4534-842A-208BBC081A07}"/>
                </a:ext>
              </a:extLst>
            </p:cNvPr>
            <p:cNvSpPr/>
            <p:nvPr/>
          </p:nvSpPr>
          <p:spPr>
            <a:xfrm>
              <a:off x="4300803" y="4655666"/>
              <a:ext cx="2618282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4E00D-D61B-4F21-9722-7FFCE3C91296}"/>
                </a:ext>
              </a:extLst>
            </p:cNvPr>
            <p:cNvSpPr txBox="1"/>
            <p:nvPr/>
          </p:nvSpPr>
          <p:spPr>
            <a:xfrm>
              <a:off x="4628746" y="4735862"/>
              <a:ext cx="19623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TỔNG KẾT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23D4EB6-660F-44D8-A996-A7A9E646322A}"/>
              </a:ext>
            </a:extLst>
          </p:cNvPr>
          <p:cNvGrpSpPr/>
          <p:nvPr/>
        </p:nvGrpSpPr>
        <p:grpSpPr>
          <a:xfrm>
            <a:off x="851213" y="1649953"/>
            <a:ext cx="1249610" cy="1249610"/>
            <a:chOff x="1842663" y="1497472"/>
            <a:chExt cx="1249610" cy="1249610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E07FEA83-1A07-479D-9E32-8DC5602400DF}"/>
                </a:ext>
              </a:extLst>
            </p:cNvPr>
            <p:cNvSpPr/>
            <p:nvPr/>
          </p:nvSpPr>
          <p:spPr>
            <a:xfrm>
              <a:off x="1842663" y="1497472"/>
              <a:ext cx="1249610" cy="12496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135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altLang="ko-KR" sz="2400" dirty="0">
                <a:solidFill>
                  <a:srgbClr val="3937A5"/>
                </a:solidFill>
                <a:latin typeface="+mj-lt"/>
              </a:endParaRPr>
            </a:p>
          </p:txBody>
        </p:sp>
        <p:pic>
          <p:nvPicPr>
            <p:cNvPr id="12" name="그래픽 11">
              <a:extLst>
                <a:ext uri="{FF2B5EF4-FFF2-40B4-BE49-F238E27FC236}">
                  <a16:creationId xmlns:a16="http://schemas.microsoft.com/office/drawing/2014/main" id="{9A77D68C-F793-416B-89D0-E28E99FC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V="1">
              <a:off x="2239788" y="1894597"/>
              <a:ext cx="455360" cy="455360"/>
            </a:xfrm>
            <a:prstGeom prst="rect">
              <a:avLst/>
            </a:prstGeom>
            <a:effectLst/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8D52299-83E5-41DE-931B-907A31D3DB5D}"/>
              </a:ext>
            </a:extLst>
          </p:cNvPr>
          <p:cNvSpPr txBox="1"/>
          <p:nvPr/>
        </p:nvSpPr>
        <p:spPr>
          <a:xfrm>
            <a:off x="2485348" y="1859260"/>
            <a:ext cx="88554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Dây dẫn có dòng điện chạy qua đặt trong từ trường, không song song với đường sức từ thì chịu tác dụng của lực điện từ.</a:t>
            </a:r>
            <a:endParaRPr lang="en-US" sz="24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F213B7-9287-4E0B-95C1-D5A4298FBCE6}"/>
              </a:ext>
            </a:extLst>
          </p:cNvPr>
          <p:cNvCxnSpPr>
            <a:cxnSpLocks/>
          </p:cNvCxnSpPr>
          <p:nvPr/>
        </p:nvCxnSpPr>
        <p:spPr>
          <a:xfrm>
            <a:off x="2293085" y="1982450"/>
            <a:ext cx="0" cy="5846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030951D-C408-457C-A22D-7D38AF7F74C9}"/>
              </a:ext>
            </a:extLst>
          </p:cNvPr>
          <p:cNvCxnSpPr>
            <a:cxnSpLocks/>
          </p:cNvCxnSpPr>
          <p:nvPr/>
        </p:nvCxnSpPr>
        <p:spPr>
          <a:xfrm>
            <a:off x="2293086" y="4161560"/>
            <a:ext cx="0" cy="584616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3033A5-5EE4-4755-82C2-748DB560F9CC}"/>
                  </a:ext>
                </a:extLst>
              </p:cNvPr>
              <p:cNvSpPr txBox="1"/>
              <p:nvPr/>
            </p:nvSpPr>
            <p:spPr>
              <a:xfrm>
                <a:off x="2485348" y="3853704"/>
                <a:ext cx="92793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>
                    <a:solidFill>
                      <a:schemeClr val="bg1"/>
                    </a:solidFill>
                    <a:latin typeface="#9Slide03 Quicksand Medium" panose="00000600000000000000" pitchFamily="2" charset="0"/>
                  </a:rPr>
                  <a:t>Đặt bàn tay trái sao cho các đường sức từ hướng vào lòng bàn tay, chiều từ cổ tay đến tay giữa hướng theo chiều dòng điện </a:t>
                </a:r>
              </a:p>
              <a:p>
                <a:pPr algn="just"/>
                <a:r>
                  <a:rPr lang="vi-VN" sz="2400">
                    <a:solidFill>
                      <a:schemeClr val="bg1"/>
                    </a:solidFill>
                    <a:latin typeface="#9Slide03 Quicksand Medium" panose="00000600000000000000" pitchFamily="2" charset="0"/>
                  </a:rPr>
                  <a:t>thì ngón tay cái choãi ra 90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latin typeface="#9Slide03 Quicksand Medium" panose="00000600000000000000" pitchFamily="2" charset="0"/>
                  </a:rPr>
                  <a:t> chỉ chiều của lực điện từ.</a:t>
                </a:r>
                <a:endParaRPr lang="en-US" sz="2400">
                  <a:solidFill>
                    <a:schemeClr val="bg1"/>
                  </a:solidFill>
                  <a:latin typeface="#9Slide03 Quicksand Medium" panose="00000600000000000000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3033A5-5EE4-4755-82C2-748DB560F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48" y="3853704"/>
                <a:ext cx="9279317" cy="1200329"/>
              </a:xfrm>
              <a:prstGeom prst="rect">
                <a:avLst/>
              </a:prstGeom>
              <a:blipFill>
                <a:blip r:embed="rId6"/>
                <a:stretch>
                  <a:fillRect l="-1051" t="-4061" r="-98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8733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EC9651-DF95-401A-954E-69D417A3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5" y="0"/>
            <a:ext cx="9717609" cy="6858000"/>
          </a:xfrm>
          <a:prstGeom prst="rect">
            <a:avLst/>
          </a:prstGeom>
        </p:spPr>
      </p:pic>
      <p:sp>
        <p:nvSpPr>
          <p:cNvPr id="2" name="1 - 9Slide.vn">
            <a:hlinkClick r:id="rId3" action="ppaction://hlinksldjump"/>
            <a:extLst>
              <a:ext uri="{FF2B5EF4-FFF2-40B4-BE49-F238E27FC236}">
                <a16:creationId xmlns:a16="http://schemas.microsoft.com/office/drawing/2014/main" id="{AB2300A9-B560-4501-9426-680D781F389F}"/>
              </a:ext>
            </a:extLst>
          </p:cNvPr>
          <p:cNvSpPr/>
          <p:nvPr/>
        </p:nvSpPr>
        <p:spPr>
          <a:xfrm>
            <a:off x="1237195" y="0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2 - 9Slide.vn">
            <a:hlinkClick r:id="rId4" action="ppaction://hlinksldjump"/>
            <a:extLst>
              <a:ext uri="{FF2B5EF4-FFF2-40B4-BE49-F238E27FC236}">
                <a16:creationId xmlns:a16="http://schemas.microsoft.com/office/drawing/2014/main" id="{E59710F5-EFB3-48F2-B1CA-690B850D62B5}"/>
              </a:ext>
            </a:extLst>
          </p:cNvPr>
          <p:cNvSpPr/>
          <p:nvPr/>
        </p:nvSpPr>
        <p:spPr>
          <a:xfrm>
            <a:off x="4474171" y="0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02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3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ABB41E88-0231-41FE-940A-FA160CB36754}"/>
              </a:ext>
            </a:extLst>
          </p:cNvPr>
          <p:cNvSpPr/>
          <p:nvPr/>
        </p:nvSpPr>
        <p:spPr>
          <a:xfrm>
            <a:off x="7711147" y="0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03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4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E0CEAEAE-3601-4706-89B1-E4E8D8BD2A54}"/>
              </a:ext>
            </a:extLst>
          </p:cNvPr>
          <p:cNvSpPr/>
          <p:nvPr/>
        </p:nvSpPr>
        <p:spPr>
          <a:xfrm>
            <a:off x="1237195" y="1719072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04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7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F5C76C77-FE57-4525-B117-9B485B75F7DA}"/>
              </a:ext>
            </a:extLst>
          </p:cNvPr>
          <p:cNvSpPr/>
          <p:nvPr/>
        </p:nvSpPr>
        <p:spPr>
          <a:xfrm>
            <a:off x="1237195" y="3438144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07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5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24E949B6-EB4D-406E-88A2-975009FE6E5C}"/>
              </a:ext>
            </a:extLst>
          </p:cNvPr>
          <p:cNvSpPr/>
          <p:nvPr/>
        </p:nvSpPr>
        <p:spPr>
          <a:xfrm>
            <a:off x="4474171" y="1737360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05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8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6E258ED7-CE3B-4ED5-B1C8-0F2D6DEBC166}"/>
              </a:ext>
            </a:extLst>
          </p:cNvPr>
          <p:cNvSpPr/>
          <p:nvPr/>
        </p:nvSpPr>
        <p:spPr>
          <a:xfrm>
            <a:off x="4474171" y="3419856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08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78A949E4-31D4-4272-93BE-AB07228009CE}"/>
              </a:ext>
            </a:extLst>
          </p:cNvPr>
          <p:cNvSpPr/>
          <p:nvPr/>
        </p:nvSpPr>
        <p:spPr>
          <a:xfrm>
            <a:off x="7704466" y="1700784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06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9 - 9Slide.vn">
            <a:hlinkClick r:id="rId11" action="ppaction://hlinksldjump"/>
            <a:extLst>
              <a:ext uri="{FF2B5EF4-FFF2-40B4-BE49-F238E27FC236}">
                <a16:creationId xmlns:a16="http://schemas.microsoft.com/office/drawing/2014/main" id="{8B51A375-D480-4080-B4BE-1BB2B7C66322}"/>
              </a:ext>
            </a:extLst>
          </p:cNvPr>
          <p:cNvSpPr/>
          <p:nvPr/>
        </p:nvSpPr>
        <p:spPr>
          <a:xfrm>
            <a:off x="7697785" y="3419856"/>
            <a:ext cx="3236976" cy="1719072"/>
          </a:xfrm>
          <a:prstGeom prst="rect">
            <a:avLst/>
          </a:prstGeom>
          <a:solidFill>
            <a:srgbClr val="6860FF"/>
          </a:solidFill>
          <a:ln w="38100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09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10 - 9Slide.vn">
            <a:hlinkClick r:id="rId12" action="ppaction://hlinksldjump"/>
            <a:extLst>
              <a:ext uri="{FF2B5EF4-FFF2-40B4-BE49-F238E27FC236}">
                <a16:creationId xmlns:a16="http://schemas.microsoft.com/office/drawing/2014/main" id="{7A642797-6024-45C5-A0DE-C16566115793}"/>
              </a:ext>
            </a:extLst>
          </p:cNvPr>
          <p:cNvSpPr/>
          <p:nvPr/>
        </p:nvSpPr>
        <p:spPr>
          <a:xfrm>
            <a:off x="1243877" y="5157216"/>
            <a:ext cx="9690884" cy="1719072"/>
          </a:xfrm>
          <a:prstGeom prst="rect">
            <a:avLst/>
          </a:prstGeom>
          <a:solidFill>
            <a:srgbClr val="6860FF"/>
          </a:solidFill>
          <a:ln w="28575">
            <a:solidFill>
              <a:schemeClr val="bg1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+mj-lt"/>
              </a:rPr>
              <a:t>10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1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BF6C42-F059-45EB-8939-A50571329DC8}"/>
              </a:ext>
            </a:extLst>
          </p:cNvPr>
          <p:cNvSpPr txBox="1"/>
          <p:nvPr/>
        </p:nvSpPr>
        <p:spPr>
          <a:xfrm>
            <a:off x="1538502" y="2489484"/>
            <a:ext cx="9114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#9Slide03 Saira SemiCondensed B" panose="00000806000000000000" pitchFamily="2" charset="0"/>
              </a:rPr>
              <a:t>BÀI HỌC ĐẾN ĐÂY LÀ KẾT THÚC</a:t>
            </a:r>
            <a:endParaRPr lang="en-US" sz="5400">
              <a:solidFill>
                <a:schemeClr val="bg1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70699-EE37-446D-868F-ECFB01F65BE3}"/>
              </a:ext>
            </a:extLst>
          </p:cNvPr>
          <p:cNvSpPr txBox="1"/>
          <p:nvPr/>
        </p:nvSpPr>
        <p:spPr>
          <a:xfrm>
            <a:off x="2803272" y="3445187"/>
            <a:ext cx="6585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>
                <a:solidFill>
                  <a:schemeClr val="bg1"/>
                </a:solidFill>
                <a:latin typeface="#9Slide05 Atlantika" pitchFamily="2" charset="0"/>
              </a:rPr>
              <a:t>Cảm ơn các em đã chú ý lắng nghe</a:t>
            </a:r>
            <a:endParaRPr lang="en-US" sz="5400">
              <a:solidFill>
                <a:schemeClr val="bg1"/>
              </a:solidFill>
              <a:latin typeface="#9Slide05 Atlantik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20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8958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8958 " pathEditMode="relative" rAng="0" ptsTypes="AA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91"/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46170C-54D6-41AA-A2C2-CE39752FC0CD}"/>
              </a:ext>
            </a:extLst>
          </p:cNvPr>
          <p:cNvSpPr/>
          <p:nvPr/>
        </p:nvSpPr>
        <p:spPr>
          <a:xfrm>
            <a:off x="2468380" y="939982"/>
            <a:ext cx="7255240" cy="170887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E22333-D90D-4350-9C7A-FB41FBEABF40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78E5A-308D-4C1C-B966-759F70147C25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43BD3B-A450-4867-B68B-A924A5023822}"/>
              </a:ext>
            </a:extLst>
          </p:cNvPr>
          <p:cNvSpPr txBox="1"/>
          <p:nvPr/>
        </p:nvSpPr>
        <p:spPr>
          <a:xfrm>
            <a:off x="2938072" y="1101924"/>
            <a:ext cx="6315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Điều nào sau đây là đúng khi nói về tác dụng của từ trường lên dây dẫn có dòng điện?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3" name="A - 9Slide.vn">
            <a:extLst>
              <a:ext uri="{FF2B5EF4-FFF2-40B4-BE49-F238E27FC236}">
                <a16:creationId xmlns:a16="http://schemas.microsoft.com/office/drawing/2014/main" id="{5CB6F355-2C73-427B-B9D7-A83DDEDF4447}"/>
              </a:ext>
            </a:extLst>
          </p:cNvPr>
          <p:cNvSpPr/>
          <p:nvPr/>
        </p:nvSpPr>
        <p:spPr>
          <a:xfrm>
            <a:off x="618343" y="3445488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90280-1AF5-46A9-8296-4C7BC4FDFB69}"/>
              </a:ext>
            </a:extLst>
          </p:cNvPr>
          <p:cNvSpPr txBox="1"/>
          <p:nvPr/>
        </p:nvSpPr>
        <p:spPr>
          <a:xfrm>
            <a:off x="745760" y="3446059"/>
            <a:ext cx="4384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A. Khi cho dòng điện qua đoạn dây dẫn đặt trong từ trường và cắt các đường cảm ứng từ thì có lực từ tác dụng lên đoạn dây dẫn đó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9D9EBB-4678-4E6E-ABC9-7B72CFB649D8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 - 9Slide.vn">
            <a:extLst>
              <a:ext uri="{FF2B5EF4-FFF2-40B4-BE49-F238E27FC236}">
                <a16:creationId xmlns:a16="http://schemas.microsoft.com/office/drawing/2014/main" id="{AAA6287D-8321-4132-9399-D19F6D160941}"/>
              </a:ext>
            </a:extLst>
          </p:cNvPr>
          <p:cNvSpPr/>
          <p:nvPr/>
        </p:nvSpPr>
        <p:spPr>
          <a:xfrm>
            <a:off x="6934200" y="3445488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40" name="D - 9Slide.vn">
            <a:extLst>
              <a:ext uri="{FF2B5EF4-FFF2-40B4-BE49-F238E27FC236}">
                <a16:creationId xmlns:a16="http://schemas.microsoft.com/office/drawing/2014/main" id="{AE633739-75F1-45E8-9B1F-5542FBC6CC7D}"/>
              </a:ext>
            </a:extLst>
          </p:cNvPr>
          <p:cNvSpPr/>
          <p:nvPr/>
        </p:nvSpPr>
        <p:spPr>
          <a:xfrm>
            <a:off x="6934200" y="5096557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41" name="C - 9Slide.vn">
            <a:extLst>
              <a:ext uri="{FF2B5EF4-FFF2-40B4-BE49-F238E27FC236}">
                <a16:creationId xmlns:a16="http://schemas.microsoft.com/office/drawing/2014/main" id="{5ADFA998-A833-49B1-A1DA-185B3D9AE9BE}"/>
              </a:ext>
            </a:extLst>
          </p:cNvPr>
          <p:cNvSpPr/>
          <p:nvPr/>
        </p:nvSpPr>
        <p:spPr>
          <a:xfrm>
            <a:off x="618343" y="5096557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F26094-33CD-42D0-A4F0-E3A8DDCAF85D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F2564D-DD0D-49EB-98E0-3D33F6586707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6D3499-471E-4A26-80CF-FE93DDA4F9A7}"/>
              </a:ext>
            </a:extLst>
          </p:cNvPr>
          <p:cNvCxnSpPr>
            <a:cxnSpLocks/>
          </p:cNvCxnSpPr>
          <p:nvPr/>
        </p:nvCxnSpPr>
        <p:spPr>
          <a:xfrm>
            <a:off x="11561164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119F30-0E09-46B7-BB16-713A5E5CD61A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8B0981-E31C-46B4-9BEB-18C95635D30B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CC81588-D698-4E26-A884-439C4342503D}"/>
              </a:ext>
            </a:extLst>
          </p:cNvPr>
          <p:cNvSpPr txBox="1"/>
          <p:nvPr/>
        </p:nvSpPr>
        <p:spPr>
          <a:xfrm>
            <a:off x="6927954" y="3446059"/>
            <a:ext cx="46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B. Khi cho dòng điện qua đoạn dây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dẫn đặt trong từ trường và song song với các đường cảm ứng từ thì có lực từ tác dụng lên đoạn dây dẫn đó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AF0FBC-649F-48F6-A92B-6AA8A48B607E}"/>
              </a:ext>
            </a:extLst>
          </p:cNvPr>
          <p:cNvSpPr txBox="1"/>
          <p:nvPr/>
        </p:nvSpPr>
        <p:spPr>
          <a:xfrm>
            <a:off x="745760" y="5110164"/>
            <a:ext cx="4392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C. Khi cho dòng điện qua đoạn dây dẫn đặt trong từ trường, ở mọi vị trí của dây dẫn thì luôn có lực từ tác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dụng lên đoạn dây dẫn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7AB472-D956-44C2-8803-12505FA949A1}"/>
              </a:ext>
            </a:extLst>
          </p:cNvPr>
          <p:cNvSpPr txBox="1"/>
          <p:nvPr/>
        </p:nvSpPr>
        <p:spPr>
          <a:xfrm>
            <a:off x="6927954" y="5571828"/>
            <a:ext cx="46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D. Các phát biểu A, B, C đều đúng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30836" y="3380070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56238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4B061ED-1550-402D-9FCC-3DD8EDD0297A}"/>
              </a:ext>
            </a:extLst>
          </p:cNvPr>
          <p:cNvSpPr/>
          <p:nvPr/>
        </p:nvSpPr>
        <p:spPr>
          <a:xfrm>
            <a:off x="2468380" y="976320"/>
            <a:ext cx="7255240" cy="163620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D7C957-CB27-444A-B3EE-221E109CC9BD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1BF7D0-581A-41A2-8F1E-FFB387DDBDA4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8B46215-F369-459C-8710-F63FB2329AB7}"/>
              </a:ext>
            </a:extLst>
          </p:cNvPr>
          <p:cNvSpPr txBox="1"/>
          <p:nvPr/>
        </p:nvSpPr>
        <p:spPr>
          <a:xfrm>
            <a:off x="2390693" y="1007013"/>
            <a:ext cx="7410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Một khung dây dẫn hình chữ nhật có dòng điện </a:t>
            </a:r>
          </a:p>
          <a:p>
            <a:pPr algn="ctr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chạy qua được đặt trong từ trường giữa hai nhánh của một nam châm hình chữ U. Khung dây sẽ </a:t>
            </a:r>
          </a:p>
          <a:p>
            <a:pPr algn="ctr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quay đến vị trí nào thì dừng lại?</a:t>
            </a:r>
            <a:endParaRPr lang="en-US" sz="24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7" name="A - 9Slide.vn">
            <a:extLst>
              <a:ext uri="{FF2B5EF4-FFF2-40B4-BE49-F238E27FC236}">
                <a16:creationId xmlns:a16="http://schemas.microsoft.com/office/drawing/2014/main" id="{A58CAA41-9331-4761-A8B2-9F79CCC2D060}"/>
              </a:ext>
            </a:extLst>
          </p:cNvPr>
          <p:cNvSpPr/>
          <p:nvPr/>
        </p:nvSpPr>
        <p:spPr>
          <a:xfrm>
            <a:off x="618343" y="3628054"/>
            <a:ext cx="4639456" cy="95945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184C98-7D49-4C5E-BD05-358A42BF99D3}"/>
              </a:ext>
            </a:extLst>
          </p:cNvPr>
          <p:cNvSpPr txBox="1"/>
          <p:nvPr/>
        </p:nvSpPr>
        <p:spPr>
          <a:xfrm>
            <a:off x="624589" y="3730448"/>
            <a:ext cx="4639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A. Mặt khung dây song song với </a:t>
            </a:r>
          </a:p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các đường sức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231BBF-071F-4297-8BDB-52FFF2BC3754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 - 9Slide.vn">
            <a:extLst>
              <a:ext uri="{FF2B5EF4-FFF2-40B4-BE49-F238E27FC236}">
                <a16:creationId xmlns:a16="http://schemas.microsoft.com/office/drawing/2014/main" id="{1F2E5594-9E19-497B-8D87-1AECA2D67BDE}"/>
              </a:ext>
            </a:extLst>
          </p:cNvPr>
          <p:cNvSpPr/>
          <p:nvPr/>
        </p:nvSpPr>
        <p:spPr>
          <a:xfrm>
            <a:off x="6934200" y="3612003"/>
            <a:ext cx="4639456" cy="99155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1" name="D - 9Slide.vn">
            <a:extLst>
              <a:ext uri="{FF2B5EF4-FFF2-40B4-BE49-F238E27FC236}">
                <a16:creationId xmlns:a16="http://schemas.microsoft.com/office/drawing/2014/main" id="{C02B2F33-B47F-4453-8B0C-CA93624F98C7}"/>
              </a:ext>
            </a:extLst>
          </p:cNvPr>
          <p:cNvSpPr/>
          <p:nvPr/>
        </p:nvSpPr>
        <p:spPr>
          <a:xfrm>
            <a:off x="6934200" y="5247524"/>
            <a:ext cx="4793342" cy="102264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2" name="C - 9Slide.vn">
            <a:extLst>
              <a:ext uri="{FF2B5EF4-FFF2-40B4-BE49-F238E27FC236}">
                <a16:creationId xmlns:a16="http://schemas.microsoft.com/office/drawing/2014/main" id="{35D47013-FF12-42E9-A13E-99033AA608B9}"/>
              </a:ext>
            </a:extLst>
          </p:cNvPr>
          <p:cNvSpPr/>
          <p:nvPr/>
        </p:nvSpPr>
        <p:spPr>
          <a:xfrm>
            <a:off x="618343" y="5247524"/>
            <a:ext cx="4639456" cy="102264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0C14D2-A486-4FE1-986E-551AA5E05CF0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AAA92B-53B3-4DDC-AE17-1159A3249E96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891608-B017-4BDA-9BE9-C02E24ADE6A5}"/>
              </a:ext>
            </a:extLst>
          </p:cNvPr>
          <p:cNvCxnSpPr>
            <a:cxnSpLocks/>
          </p:cNvCxnSpPr>
          <p:nvPr/>
        </p:nvCxnSpPr>
        <p:spPr>
          <a:xfrm>
            <a:off x="11712852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F5D875-419F-4C1F-ADA7-134D69DA3A3E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1B6041-741C-4191-B2E7-D267031CBD4F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A48A688-6B53-49C3-B20E-6BF42C992F70}"/>
              </a:ext>
            </a:extLst>
          </p:cNvPr>
          <p:cNvSpPr txBox="1"/>
          <p:nvPr/>
        </p:nvSpPr>
        <p:spPr>
          <a:xfrm>
            <a:off x="6927954" y="3730448"/>
            <a:ext cx="4639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B. Mặt khung dây vuông góc với </a:t>
            </a:r>
          </a:p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các đường sức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4F9EB8-7A07-415B-89F1-A9322D7A0EF2}"/>
                  </a:ext>
                </a:extLst>
              </p:cNvPr>
              <p:cNvSpPr txBox="1"/>
              <p:nvPr/>
            </p:nvSpPr>
            <p:spPr>
              <a:xfrm>
                <a:off x="624590" y="5374125"/>
                <a:ext cx="46144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200">
                    <a:solidFill>
                      <a:schemeClr val="bg1"/>
                    </a:solidFill>
                    <a:latin typeface="#9Slide03 Quicksand" panose="00000500000000000000" pitchFamily="2" charset="0"/>
                  </a:rPr>
                  <a:t>C. Mặt khung dây tạo thành một </a:t>
                </a:r>
              </a:p>
              <a:p>
                <a:r>
                  <a:rPr lang="vi-VN" sz="2200">
                    <a:solidFill>
                      <a:schemeClr val="bg1"/>
                    </a:solidFill>
                    <a:latin typeface="#9Slide03 Quicksand" panose="00000500000000000000" pitchFamily="2" charset="0"/>
                  </a:rPr>
                  <a:t>góc 60</a:t>
                </a:r>
                <a14:m>
                  <m:oMath xmlns:m="http://schemas.openxmlformats.org/officeDocument/2006/math">
                    <m:r>
                      <a:rPr lang="vi-VN" sz="2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200">
                    <a:solidFill>
                      <a:schemeClr val="bg1"/>
                    </a:solidFill>
                    <a:latin typeface="#9Slide03 Quicksand" panose="00000500000000000000" pitchFamily="2" charset="0"/>
                  </a:rPr>
                  <a:t> với các đường sức từ</a:t>
                </a:r>
                <a:endParaRPr lang="en-US" sz="2200">
                  <a:solidFill>
                    <a:schemeClr val="bg1"/>
                  </a:solidFill>
                  <a:latin typeface="#9Slide03 Quicksand" panose="00000500000000000000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B4F9EB8-7A07-415B-89F1-A9322D7A0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590" y="5374125"/>
                <a:ext cx="4614472" cy="769441"/>
              </a:xfrm>
              <a:prstGeom prst="rect">
                <a:avLst/>
              </a:prstGeom>
              <a:blipFill>
                <a:blip r:embed="rId2"/>
                <a:stretch>
                  <a:fillRect l="-1717"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DCFF61-AB51-46EA-B388-C19288B962FD}"/>
                  </a:ext>
                </a:extLst>
              </p:cNvPr>
              <p:cNvSpPr txBox="1"/>
              <p:nvPr/>
            </p:nvSpPr>
            <p:spPr>
              <a:xfrm>
                <a:off x="7073096" y="5374124"/>
                <a:ext cx="47995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200">
                    <a:solidFill>
                      <a:schemeClr val="bg1"/>
                    </a:solidFill>
                    <a:latin typeface="#9Slide03 Quicksand" panose="00000500000000000000" pitchFamily="2" charset="0"/>
                  </a:rPr>
                  <a:t>D. Mặt khung dây tạo thành một </a:t>
                </a:r>
              </a:p>
              <a:p>
                <a:r>
                  <a:rPr lang="vi-VN" sz="2200">
                    <a:solidFill>
                      <a:schemeClr val="bg1"/>
                    </a:solidFill>
                    <a:latin typeface="#9Slide03 Quicksand" panose="00000500000000000000" pitchFamily="2" charset="0"/>
                  </a:rPr>
                  <a:t>góc 45</a:t>
                </a:r>
                <a14:m>
                  <m:oMath xmlns:m="http://schemas.openxmlformats.org/officeDocument/2006/math">
                    <m:r>
                      <a:rPr lang="vi-VN" sz="2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2200">
                    <a:solidFill>
                      <a:schemeClr val="bg1"/>
                    </a:solidFill>
                    <a:latin typeface="#9Slide03 Quicksand" panose="00000500000000000000" pitchFamily="2" charset="0"/>
                  </a:rPr>
                  <a:t> với các đường sức từ</a:t>
                </a:r>
                <a:endParaRPr lang="en-US" sz="2200">
                  <a:solidFill>
                    <a:schemeClr val="bg1"/>
                  </a:solidFill>
                  <a:latin typeface="#9Slide03 Quicksand" panose="00000500000000000000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DCFF61-AB51-46EA-B388-C19288B96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096" y="5374124"/>
                <a:ext cx="4799589" cy="769441"/>
              </a:xfrm>
              <a:prstGeom prst="rect">
                <a:avLst/>
              </a:prstGeom>
              <a:blipFill>
                <a:blip r:embed="rId3"/>
                <a:stretch>
                  <a:fillRect l="-1650" t="-5556" b="-15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lowchart: Connector 30"/>
          <p:cNvSpPr/>
          <p:nvPr/>
        </p:nvSpPr>
        <p:spPr>
          <a:xfrm>
            <a:off x="6844496" y="3683736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17383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2AD343D-8871-4766-ABFF-5C9245BB9328}"/>
              </a:ext>
            </a:extLst>
          </p:cNvPr>
          <p:cNvSpPr/>
          <p:nvPr/>
        </p:nvSpPr>
        <p:spPr>
          <a:xfrm>
            <a:off x="2468380" y="3167390"/>
            <a:ext cx="7255240" cy="52322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99925B-8CC9-449B-BAAA-A20B2025F041}"/>
              </a:ext>
            </a:extLst>
          </p:cNvPr>
          <p:cNvCxnSpPr>
            <a:cxnSpLocks/>
          </p:cNvCxnSpPr>
          <p:nvPr/>
        </p:nvCxnSpPr>
        <p:spPr>
          <a:xfrm>
            <a:off x="-119921" y="3429000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8DDAA7-4B00-4CB8-951E-0DE97896F12E}"/>
              </a:ext>
            </a:extLst>
          </p:cNvPr>
          <p:cNvCxnSpPr>
            <a:cxnSpLocks/>
          </p:cNvCxnSpPr>
          <p:nvPr/>
        </p:nvCxnSpPr>
        <p:spPr>
          <a:xfrm>
            <a:off x="9723620" y="3429000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85C2D5A-8D37-4F68-BDDD-E86FAE0BDA76}"/>
              </a:ext>
            </a:extLst>
          </p:cNvPr>
          <p:cNvSpPr txBox="1"/>
          <p:nvPr/>
        </p:nvSpPr>
        <p:spPr>
          <a:xfrm>
            <a:off x="2390693" y="3167390"/>
            <a:ext cx="741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Chọn phát biểu đúng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6" name="A - 9Slide.vn">
            <a:extLst>
              <a:ext uri="{FF2B5EF4-FFF2-40B4-BE49-F238E27FC236}">
                <a16:creationId xmlns:a16="http://schemas.microsoft.com/office/drawing/2014/main" id="{2CECE2FF-B451-4F96-875E-4DE63D58212E}"/>
              </a:ext>
            </a:extLst>
          </p:cNvPr>
          <p:cNvSpPr/>
          <p:nvPr/>
        </p:nvSpPr>
        <p:spPr>
          <a:xfrm>
            <a:off x="618343" y="4331530"/>
            <a:ext cx="4639456" cy="62804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BC65D2-8E82-48F8-A366-0A343250E961}"/>
              </a:ext>
            </a:extLst>
          </p:cNvPr>
          <p:cNvSpPr txBox="1"/>
          <p:nvPr/>
        </p:nvSpPr>
        <p:spPr>
          <a:xfrm>
            <a:off x="624589" y="4448519"/>
            <a:ext cx="46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A. Hình vẽ a đúng, hình vẽ b sai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8521FF-9063-40A4-A49B-45FA7E9AA359}"/>
              </a:ext>
            </a:extLst>
          </p:cNvPr>
          <p:cNvCxnSpPr>
            <a:cxnSpLocks/>
          </p:cNvCxnSpPr>
          <p:nvPr/>
        </p:nvCxnSpPr>
        <p:spPr>
          <a:xfrm>
            <a:off x="-775742" y="4644110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 - 9Slide.vn">
            <a:extLst>
              <a:ext uri="{FF2B5EF4-FFF2-40B4-BE49-F238E27FC236}">
                <a16:creationId xmlns:a16="http://schemas.microsoft.com/office/drawing/2014/main" id="{E226D43E-E15B-46D1-92F1-11FFCC397117}"/>
              </a:ext>
            </a:extLst>
          </p:cNvPr>
          <p:cNvSpPr/>
          <p:nvPr/>
        </p:nvSpPr>
        <p:spPr>
          <a:xfrm>
            <a:off x="6921708" y="4330086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0" name="D - 9Slide.vn">
            <a:extLst>
              <a:ext uri="{FF2B5EF4-FFF2-40B4-BE49-F238E27FC236}">
                <a16:creationId xmlns:a16="http://schemas.microsoft.com/office/drawing/2014/main" id="{D0FC48CB-9DB6-452F-A80A-4BE6B6F37E60}"/>
              </a:ext>
            </a:extLst>
          </p:cNvPr>
          <p:cNvSpPr/>
          <p:nvPr/>
        </p:nvSpPr>
        <p:spPr>
          <a:xfrm>
            <a:off x="6934200" y="5447630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7" name="C - 9Slide.vn">
            <a:extLst>
              <a:ext uri="{FF2B5EF4-FFF2-40B4-BE49-F238E27FC236}">
                <a16:creationId xmlns:a16="http://schemas.microsoft.com/office/drawing/2014/main" id="{1671C33A-9D22-4F6B-886B-A364A3707CEB}"/>
              </a:ext>
            </a:extLst>
          </p:cNvPr>
          <p:cNvSpPr/>
          <p:nvPr/>
        </p:nvSpPr>
        <p:spPr>
          <a:xfrm>
            <a:off x="618343" y="5447630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FC09F0-26B1-41AD-85C5-63A8058A1BF0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>
            <a:off x="5257799" y="4645554"/>
            <a:ext cx="1663909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BC6BBD8-9EF3-430C-A78E-0ADF0212783E}"/>
              </a:ext>
            </a:extLst>
          </p:cNvPr>
          <p:cNvCxnSpPr>
            <a:cxnSpLocks/>
          </p:cNvCxnSpPr>
          <p:nvPr/>
        </p:nvCxnSpPr>
        <p:spPr>
          <a:xfrm>
            <a:off x="11561164" y="4644110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3807A1-BDDF-488A-AC1F-92BF5AF3F638}"/>
              </a:ext>
            </a:extLst>
          </p:cNvPr>
          <p:cNvCxnSpPr>
            <a:cxnSpLocks/>
          </p:cNvCxnSpPr>
          <p:nvPr/>
        </p:nvCxnSpPr>
        <p:spPr>
          <a:xfrm>
            <a:off x="11561164" y="576309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C6D109-F410-4CE5-864B-62E0115F993F}"/>
              </a:ext>
            </a:extLst>
          </p:cNvPr>
          <p:cNvCxnSpPr>
            <a:cxnSpLocks/>
          </p:cNvCxnSpPr>
          <p:nvPr/>
        </p:nvCxnSpPr>
        <p:spPr>
          <a:xfrm>
            <a:off x="5245307" y="576309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20C17B-BD51-4D72-8BCD-A430D4157A5C}"/>
              </a:ext>
            </a:extLst>
          </p:cNvPr>
          <p:cNvCxnSpPr>
            <a:cxnSpLocks/>
          </p:cNvCxnSpPr>
          <p:nvPr/>
        </p:nvCxnSpPr>
        <p:spPr>
          <a:xfrm>
            <a:off x="-775742" y="576309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8270551-EBB4-4472-A125-2746E769B952}"/>
              </a:ext>
            </a:extLst>
          </p:cNvPr>
          <p:cNvSpPr txBox="1"/>
          <p:nvPr/>
        </p:nvSpPr>
        <p:spPr>
          <a:xfrm>
            <a:off x="6927954" y="4448519"/>
            <a:ext cx="46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B. Hình vẽ a sai, hình vẽ b đúng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9B1503-485E-4C4A-86C3-0F3ED0B01980}"/>
              </a:ext>
            </a:extLst>
          </p:cNvPr>
          <p:cNvSpPr txBox="1"/>
          <p:nvPr/>
        </p:nvSpPr>
        <p:spPr>
          <a:xfrm>
            <a:off x="624590" y="5563043"/>
            <a:ext cx="461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C. Cả hai hình vẽ đều đúng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DB1875-CBAF-42A0-9C20-8CE372A013F7}"/>
              </a:ext>
            </a:extLst>
          </p:cNvPr>
          <p:cNvSpPr txBox="1"/>
          <p:nvPr/>
        </p:nvSpPr>
        <p:spPr>
          <a:xfrm>
            <a:off x="6927953" y="5563043"/>
            <a:ext cx="479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D. Cả hai hình vẽ đều sai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9334717-1D05-4C07-B22C-7366F12FC678}"/>
              </a:ext>
            </a:extLst>
          </p:cNvPr>
          <p:cNvGrpSpPr/>
          <p:nvPr/>
        </p:nvGrpSpPr>
        <p:grpSpPr>
          <a:xfrm>
            <a:off x="6921708" y="409903"/>
            <a:ext cx="1876096" cy="2009356"/>
            <a:chOff x="2837793" y="409903"/>
            <a:chExt cx="1876096" cy="20093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C24AD9E-A1EF-4CE3-A2F0-13C106067446}"/>
                </a:ext>
              </a:extLst>
            </p:cNvPr>
            <p:cNvSpPr/>
            <p:nvPr/>
          </p:nvSpPr>
          <p:spPr>
            <a:xfrm>
              <a:off x="2837793" y="409903"/>
              <a:ext cx="1876096" cy="5232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8267DFF-21A6-466E-B718-255253E7179D}"/>
                </a:ext>
              </a:extLst>
            </p:cNvPr>
            <p:cNvSpPr/>
            <p:nvPr/>
          </p:nvSpPr>
          <p:spPr>
            <a:xfrm>
              <a:off x="2837793" y="1896055"/>
              <a:ext cx="1876096" cy="5232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16EDF20-2F3A-479E-BF7F-1A565278A9BB}"/>
                </a:ext>
              </a:extLst>
            </p:cNvPr>
            <p:cNvCxnSpPr/>
            <p:nvPr/>
          </p:nvCxnSpPr>
          <p:spPr>
            <a:xfrm>
              <a:off x="3090041" y="933107"/>
              <a:ext cx="0" cy="96294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6B98AC0-DEC6-45C7-B13D-45BC0E59793B}"/>
                </a:ext>
              </a:extLst>
            </p:cNvPr>
            <p:cNvCxnSpPr/>
            <p:nvPr/>
          </p:nvCxnSpPr>
          <p:spPr>
            <a:xfrm>
              <a:off x="3400096" y="933107"/>
              <a:ext cx="0" cy="96294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34FC203-505B-4EC3-9F28-9200E3184824}"/>
                </a:ext>
              </a:extLst>
            </p:cNvPr>
            <p:cNvCxnSpPr/>
            <p:nvPr/>
          </p:nvCxnSpPr>
          <p:spPr>
            <a:xfrm>
              <a:off x="3710151" y="933107"/>
              <a:ext cx="0" cy="96294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96237CA-B073-4268-9D5A-2D7AB3DD8715}"/>
                </a:ext>
              </a:extLst>
            </p:cNvPr>
            <p:cNvCxnSpPr/>
            <p:nvPr/>
          </p:nvCxnSpPr>
          <p:spPr>
            <a:xfrm>
              <a:off x="4020206" y="933107"/>
              <a:ext cx="0" cy="96294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4707006-243D-493F-9545-601C7E17ACE0}"/>
                </a:ext>
              </a:extLst>
            </p:cNvPr>
            <p:cNvCxnSpPr/>
            <p:nvPr/>
          </p:nvCxnSpPr>
          <p:spPr>
            <a:xfrm>
              <a:off x="4330261" y="933107"/>
              <a:ext cx="0" cy="96294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22E56EF-2D71-4125-B328-2552EB146696}"/>
                </a:ext>
              </a:extLst>
            </p:cNvPr>
            <p:cNvSpPr txBox="1"/>
            <p:nvPr/>
          </p:nvSpPr>
          <p:spPr>
            <a:xfrm>
              <a:off x="3535263" y="41294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B" panose="00000806000000000000" pitchFamily="2" charset="0"/>
                </a:rPr>
                <a:t>S</a:t>
              </a:r>
              <a:endParaRPr lang="en-US" sz="2400">
                <a:solidFill>
                  <a:schemeClr val="bg1"/>
                </a:solidFill>
                <a:latin typeface="#9Slide03 Saira SemiCondensed B" panose="00000806000000000000" pitchFamily="2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EAEE41F-9A4B-43B9-AA85-E913F7F8C6D2}"/>
                </a:ext>
              </a:extLst>
            </p:cNvPr>
            <p:cNvSpPr txBox="1"/>
            <p:nvPr/>
          </p:nvSpPr>
          <p:spPr>
            <a:xfrm>
              <a:off x="3535263" y="193880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B" panose="00000806000000000000" pitchFamily="2" charset="0"/>
                </a:rPr>
                <a:t>N</a:t>
              </a:r>
              <a:endParaRPr lang="en-US" sz="2400">
                <a:solidFill>
                  <a:schemeClr val="bg1"/>
                </a:solidFill>
                <a:latin typeface="#9Slide03 Saira SemiCondensed B" panose="00000806000000000000" pitchFamily="2" charset="0"/>
              </a:endParaRPr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6E7F55-E16A-4497-8D4F-CA189C218265}"/>
              </a:ext>
            </a:extLst>
          </p:cNvPr>
          <p:cNvCxnSpPr>
            <a:cxnSpLocks/>
          </p:cNvCxnSpPr>
          <p:nvPr/>
        </p:nvCxnSpPr>
        <p:spPr>
          <a:xfrm flipV="1">
            <a:off x="3704252" y="933107"/>
            <a:ext cx="0" cy="9629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C56C667-638E-411B-901C-A75D2098385B}"/>
              </a:ext>
            </a:extLst>
          </p:cNvPr>
          <p:cNvCxnSpPr>
            <a:cxnSpLocks/>
          </p:cNvCxnSpPr>
          <p:nvPr/>
        </p:nvCxnSpPr>
        <p:spPr>
          <a:xfrm flipV="1">
            <a:off x="4014307" y="933107"/>
            <a:ext cx="0" cy="9629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E178F8E-EF61-4CA1-9A70-089F5F20E27B}"/>
              </a:ext>
            </a:extLst>
          </p:cNvPr>
          <p:cNvCxnSpPr>
            <a:cxnSpLocks/>
          </p:cNvCxnSpPr>
          <p:nvPr/>
        </p:nvCxnSpPr>
        <p:spPr>
          <a:xfrm flipV="1">
            <a:off x="4324362" y="933107"/>
            <a:ext cx="0" cy="9629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7A1FE64-8B74-4B96-B7C2-977B1C58ABCB}"/>
              </a:ext>
            </a:extLst>
          </p:cNvPr>
          <p:cNvCxnSpPr>
            <a:cxnSpLocks/>
          </p:cNvCxnSpPr>
          <p:nvPr/>
        </p:nvCxnSpPr>
        <p:spPr>
          <a:xfrm flipV="1">
            <a:off x="4634417" y="933107"/>
            <a:ext cx="0" cy="9629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05F669B-DBEA-4252-B457-43D7A84232D8}"/>
              </a:ext>
            </a:extLst>
          </p:cNvPr>
          <p:cNvCxnSpPr>
            <a:cxnSpLocks/>
          </p:cNvCxnSpPr>
          <p:nvPr/>
        </p:nvCxnSpPr>
        <p:spPr>
          <a:xfrm flipV="1">
            <a:off x="4944472" y="933107"/>
            <a:ext cx="0" cy="9629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E8B9B8C-6AC8-47FA-9571-9174E12D038D}"/>
              </a:ext>
            </a:extLst>
          </p:cNvPr>
          <p:cNvGrpSpPr/>
          <p:nvPr/>
        </p:nvGrpSpPr>
        <p:grpSpPr>
          <a:xfrm>
            <a:off x="3394197" y="409903"/>
            <a:ext cx="1876096" cy="523204"/>
            <a:chOff x="3394197" y="409903"/>
            <a:chExt cx="1876096" cy="52320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8556E0-628E-4730-A21A-75218CC366D5}"/>
                </a:ext>
              </a:extLst>
            </p:cNvPr>
            <p:cNvSpPr/>
            <p:nvPr/>
          </p:nvSpPr>
          <p:spPr>
            <a:xfrm>
              <a:off x="3394197" y="409903"/>
              <a:ext cx="1876096" cy="5232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1E6F9F-8590-4EA8-B22A-BECC0F86316B}"/>
                </a:ext>
              </a:extLst>
            </p:cNvPr>
            <p:cNvSpPr txBox="1"/>
            <p:nvPr/>
          </p:nvSpPr>
          <p:spPr>
            <a:xfrm>
              <a:off x="4143732" y="43318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B" panose="00000806000000000000" pitchFamily="2" charset="0"/>
                </a:rPr>
                <a:t>N</a:t>
              </a:r>
              <a:endParaRPr lang="en-US" sz="2400">
                <a:solidFill>
                  <a:schemeClr val="bg1"/>
                </a:solidFill>
                <a:latin typeface="#9Slide03 Saira SemiCondensed B" panose="00000806000000000000" pitchFamily="2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AEEB41E-884D-4225-8218-885863E3708A}"/>
              </a:ext>
            </a:extLst>
          </p:cNvPr>
          <p:cNvGrpSpPr/>
          <p:nvPr/>
        </p:nvGrpSpPr>
        <p:grpSpPr>
          <a:xfrm>
            <a:off x="3394197" y="1896055"/>
            <a:ext cx="1876096" cy="523204"/>
            <a:chOff x="3394197" y="1896055"/>
            <a:chExt cx="1876096" cy="52320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4FCB492-8182-4D23-AD7E-82AF04BD5AD3}"/>
                </a:ext>
              </a:extLst>
            </p:cNvPr>
            <p:cNvSpPr/>
            <p:nvPr/>
          </p:nvSpPr>
          <p:spPr>
            <a:xfrm>
              <a:off x="3394197" y="1896055"/>
              <a:ext cx="1876096" cy="5232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1F4348F-5F7D-408A-AB31-1E0F62AF92E0}"/>
                </a:ext>
              </a:extLst>
            </p:cNvPr>
            <p:cNvSpPr txBox="1"/>
            <p:nvPr/>
          </p:nvSpPr>
          <p:spPr>
            <a:xfrm>
              <a:off x="4157357" y="1920998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B" panose="00000806000000000000" pitchFamily="2" charset="0"/>
                </a:rPr>
                <a:t>S</a:t>
              </a:r>
              <a:endParaRPr lang="en-US" sz="2400">
                <a:solidFill>
                  <a:schemeClr val="bg1"/>
                </a:solidFill>
                <a:latin typeface="#9Slide03 Saira SemiCondensed B" panose="00000806000000000000" pitchFamily="2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1B87EFA-4B0C-4C31-80D5-7DAEF9B82218}"/>
              </a:ext>
            </a:extLst>
          </p:cNvPr>
          <p:cNvSpPr txBox="1"/>
          <p:nvPr/>
        </p:nvSpPr>
        <p:spPr>
          <a:xfrm>
            <a:off x="3834352" y="2505769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#9Slide03 Saira SemiCondensed M" panose="00000606000000000000" pitchFamily="2" charset="0"/>
              </a:rPr>
              <a:t>Hình a</a:t>
            </a:r>
            <a:endParaRPr lang="en-US" sz="2400">
              <a:solidFill>
                <a:schemeClr val="bg1"/>
              </a:solidFill>
              <a:latin typeface="#9Slide03 Saira SemiCondensed M" panose="00000606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3ECE3EE-0530-40C8-8705-3157E293D917}"/>
              </a:ext>
            </a:extLst>
          </p:cNvPr>
          <p:cNvSpPr txBox="1"/>
          <p:nvPr/>
        </p:nvSpPr>
        <p:spPr>
          <a:xfrm>
            <a:off x="7296173" y="2505769"/>
            <a:ext cx="1002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  <a:latin typeface="#9Slide03 Saira SemiCondensed M" panose="00000606000000000000" pitchFamily="2" charset="0"/>
              </a:rPr>
              <a:t>Hình b</a:t>
            </a:r>
            <a:endParaRPr lang="en-US" sz="2400">
              <a:solidFill>
                <a:schemeClr val="bg1"/>
              </a:solidFill>
              <a:latin typeface="#9Slide03 Saira SemiCondensed M" panose="00000606000000000000" pitchFamily="2" charset="0"/>
            </a:endParaRPr>
          </a:p>
        </p:txBody>
      </p:sp>
      <p:sp>
        <p:nvSpPr>
          <p:cNvPr id="46" name="Flowchart: Connector 45"/>
          <p:cNvSpPr/>
          <p:nvPr/>
        </p:nvSpPr>
        <p:spPr>
          <a:xfrm>
            <a:off x="464457" y="5534498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31382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래픽 12">
            <a:extLst>
              <a:ext uri="{FF2B5EF4-FFF2-40B4-BE49-F238E27FC236}">
                <a16:creationId xmlns:a16="http://schemas.microsoft.com/office/drawing/2014/main" id="{2BF78134-D764-4359-B859-F0588AAA7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" t="49874" r="-26"/>
          <a:stretch/>
        </p:blipFill>
        <p:spPr>
          <a:xfrm>
            <a:off x="0" y="0"/>
            <a:ext cx="2692094" cy="1348746"/>
          </a:xfrm>
          <a:prstGeom prst="rect">
            <a:avLst/>
          </a:prstGeom>
        </p:spPr>
      </p:pic>
      <p:pic>
        <p:nvPicPr>
          <p:cNvPr id="22" name="Graphic 3">
            <a:hlinkClick r:id="rId4"/>
            <a:extLst>
              <a:ext uri="{FF2B5EF4-FFF2-40B4-BE49-F238E27FC236}">
                <a16:creationId xmlns:a16="http://schemas.microsoft.com/office/drawing/2014/main" id="{BF4A6610-88FF-49B7-995A-B755EB9E58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24" name="TextBox 23">
            <a:hlinkClick r:id="rId7"/>
            <a:extLst>
              <a:ext uri="{FF2B5EF4-FFF2-40B4-BE49-F238E27FC236}">
                <a16:creationId xmlns:a16="http://schemas.microsoft.com/office/drawing/2014/main" id="{31A86F03-23E4-428A-91DF-52EE725415F1}"/>
              </a:ext>
            </a:extLst>
          </p:cNvPr>
          <p:cNvSpPr txBox="1"/>
          <p:nvPr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직각 삼각형 31">
            <a:extLst>
              <a:ext uri="{FF2B5EF4-FFF2-40B4-BE49-F238E27FC236}">
                <a16:creationId xmlns:a16="http://schemas.microsoft.com/office/drawing/2014/main" id="{A0FC728D-5126-4412-9E85-7A7667195DDC}"/>
              </a:ext>
            </a:extLst>
          </p:cNvPr>
          <p:cNvSpPr/>
          <p:nvPr/>
        </p:nvSpPr>
        <p:spPr>
          <a:xfrm flipH="1">
            <a:off x="5333999" y="0"/>
            <a:ext cx="6858000" cy="6858000"/>
          </a:xfrm>
          <a:prstGeom prst="rtTriangle">
            <a:avLst/>
          </a:prstGeom>
          <a:solidFill>
            <a:srgbClr val="2D2699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sp>
        <p:nvSpPr>
          <p:cNvPr id="26" name="직사각형 32">
            <a:extLst>
              <a:ext uri="{FF2B5EF4-FFF2-40B4-BE49-F238E27FC236}">
                <a16:creationId xmlns:a16="http://schemas.microsoft.com/office/drawing/2014/main" id="{7ED66D65-CB7D-4A83-829D-7515EEF29699}"/>
              </a:ext>
            </a:extLst>
          </p:cNvPr>
          <p:cNvSpPr/>
          <p:nvPr/>
        </p:nvSpPr>
        <p:spPr>
          <a:xfrm flipH="1">
            <a:off x="-3" y="0"/>
            <a:ext cx="1778001" cy="361233"/>
          </a:xfrm>
          <a:prstGeom prst="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3937A5"/>
              </a:solidFill>
              <a:latin typeface="+mj-lt"/>
            </a:endParaRPr>
          </a:p>
        </p:txBody>
      </p:sp>
      <p:pic>
        <p:nvPicPr>
          <p:cNvPr id="27" name="그래픽 33">
            <a:extLst>
              <a:ext uri="{FF2B5EF4-FFF2-40B4-BE49-F238E27FC236}">
                <a16:creationId xmlns:a16="http://schemas.microsoft.com/office/drawing/2014/main" id="{56C7FB75-1789-4C0A-92E4-83D241DF0E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2268"/>
          <a:stretch/>
        </p:blipFill>
        <p:spPr>
          <a:xfrm flipH="1">
            <a:off x="11066275" y="0"/>
            <a:ext cx="927448" cy="1154213"/>
          </a:xfrm>
          <a:prstGeom prst="rect">
            <a:avLst/>
          </a:prstGeom>
        </p:spPr>
      </p:pic>
      <p:pic>
        <p:nvPicPr>
          <p:cNvPr id="28" name="그래픽 34">
            <a:extLst>
              <a:ext uri="{FF2B5EF4-FFF2-40B4-BE49-F238E27FC236}">
                <a16:creationId xmlns:a16="http://schemas.microsoft.com/office/drawing/2014/main" id="{0A9FF847-1DEE-4DA8-896D-B651D22FE9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62793"/>
          <a:stretch/>
        </p:blipFill>
        <p:spPr>
          <a:xfrm flipH="1">
            <a:off x="284347" y="5889730"/>
            <a:ext cx="685525" cy="847273"/>
          </a:xfrm>
          <a:prstGeom prst="rect">
            <a:avLst/>
          </a:prstGeom>
        </p:spPr>
      </p:pic>
      <p:pic>
        <p:nvPicPr>
          <p:cNvPr id="29" name="그래픽 35">
            <a:extLst>
              <a:ext uri="{FF2B5EF4-FFF2-40B4-BE49-F238E27FC236}">
                <a16:creationId xmlns:a16="http://schemas.microsoft.com/office/drawing/2014/main" id="{3EB5EC31-81B6-4CB4-87E8-48DD7F1A34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10629" y="155491"/>
            <a:ext cx="108000" cy="1170679"/>
          </a:xfrm>
          <a:prstGeom prst="rect">
            <a:avLst/>
          </a:prstGeom>
        </p:spPr>
      </p:pic>
      <p:sp>
        <p:nvSpPr>
          <p:cNvPr id="30" name="이등변 삼각형 36">
            <a:extLst>
              <a:ext uri="{FF2B5EF4-FFF2-40B4-BE49-F238E27FC236}">
                <a16:creationId xmlns:a16="http://schemas.microsoft.com/office/drawing/2014/main" id="{F74EC902-C024-4436-BE09-3CC3789E54F7}"/>
              </a:ext>
            </a:extLst>
          </p:cNvPr>
          <p:cNvSpPr/>
          <p:nvPr/>
        </p:nvSpPr>
        <p:spPr>
          <a:xfrm flipH="1">
            <a:off x="11184834" y="6521142"/>
            <a:ext cx="235422" cy="202950"/>
          </a:xfrm>
          <a:prstGeom prst="triangl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31" name="타원 37">
            <a:extLst>
              <a:ext uri="{FF2B5EF4-FFF2-40B4-BE49-F238E27FC236}">
                <a16:creationId xmlns:a16="http://schemas.microsoft.com/office/drawing/2014/main" id="{31101AF0-CF97-4C29-A89C-B8E81B88B4C8}"/>
              </a:ext>
            </a:extLst>
          </p:cNvPr>
          <p:cNvSpPr/>
          <p:nvPr/>
        </p:nvSpPr>
        <p:spPr>
          <a:xfrm flipH="1">
            <a:off x="11584529" y="6313367"/>
            <a:ext cx="207775" cy="207775"/>
          </a:xfrm>
          <a:prstGeom prst="ellipse">
            <a:avLst/>
          </a:prstGeom>
          <a:noFill/>
          <a:ln w="25400" cap="flat">
            <a:solidFill>
              <a:schemeClr val="bg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4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46170C-54D6-41AA-A2C2-CE39752FC0CD}"/>
              </a:ext>
            </a:extLst>
          </p:cNvPr>
          <p:cNvSpPr/>
          <p:nvPr/>
        </p:nvSpPr>
        <p:spPr>
          <a:xfrm>
            <a:off x="2468380" y="1132134"/>
            <a:ext cx="7255240" cy="1324574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E22333-D90D-4350-9C7A-FB41FBEABF40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E78E5A-308D-4C1C-B966-759F70147C25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143BD3B-A450-4867-B68B-A924A5023822}"/>
              </a:ext>
            </a:extLst>
          </p:cNvPr>
          <p:cNvSpPr txBox="1"/>
          <p:nvPr/>
        </p:nvSpPr>
        <p:spPr>
          <a:xfrm>
            <a:off x="2776153" y="1317367"/>
            <a:ext cx="6639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Chiều của lực điện từ tác dụng lên dây dẫn phụ thuộc vào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3" name="A - 9Slide.vn">
            <a:extLst>
              <a:ext uri="{FF2B5EF4-FFF2-40B4-BE49-F238E27FC236}">
                <a16:creationId xmlns:a16="http://schemas.microsoft.com/office/drawing/2014/main" id="{5CB6F355-2C73-427B-B9D7-A83DDEDF4447}"/>
              </a:ext>
            </a:extLst>
          </p:cNvPr>
          <p:cNvSpPr/>
          <p:nvPr/>
        </p:nvSpPr>
        <p:spPr>
          <a:xfrm>
            <a:off x="618343" y="3761788"/>
            <a:ext cx="4639456" cy="69198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90280-1AF5-46A9-8296-4C7BC4FDFB69}"/>
              </a:ext>
            </a:extLst>
          </p:cNvPr>
          <p:cNvSpPr txBox="1"/>
          <p:nvPr/>
        </p:nvSpPr>
        <p:spPr>
          <a:xfrm>
            <a:off x="727669" y="3889896"/>
            <a:ext cx="441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A. Chiều của dòng điện qua dây dẫn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9D9EBB-4678-4E6E-ABC9-7B72CFB649D8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 - 9Slide.vn">
            <a:extLst>
              <a:ext uri="{FF2B5EF4-FFF2-40B4-BE49-F238E27FC236}">
                <a16:creationId xmlns:a16="http://schemas.microsoft.com/office/drawing/2014/main" id="{AAA6287D-8321-4132-9399-D19F6D160941}"/>
              </a:ext>
            </a:extLst>
          </p:cNvPr>
          <p:cNvSpPr/>
          <p:nvPr/>
        </p:nvSpPr>
        <p:spPr>
          <a:xfrm>
            <a:off x="6934200" y="3761788"/>
            <a:ext cx="4639456" cy="69198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40" name="D - 9Slide.vn">
            <a:extLst>
              <a:ext uri="{FF2B5EF4-FFF2-40B4-BE49-F238E27FC236}">
                <a16:creationId xmlns:a16="http://schemas.microsoft.com/office/drawing/2014/main" id="{AE633739-75F1-45E8-9B1F-5542FBC6CC7D}"/>
              </a:ext>
            </a:extLst>
          </p:cNvPr>
          <p:cNvSpPr/>
          <p:nvPr/>
        </p:nvSpPr>
        <p:spPr>
          <a:xfrm>
            <a:off x="6934200" y="5326446"/>
            <a:ext cx="4639456" cy="864804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41" name="C - 9Slide.vn">
            <a:extLst>
              <a:ext uri="{FF2B5EF4-FFF2-40B4-BE49-F238E27FC236}">
                <a16:creationId xmlns:a16="http://schemas.microsoft.com/office/drawing/2014/main" id="{5ADFA998-A833-49B1-A1DA-185B3D9AE9BE}"/>
              </a:ext>
            </a:extLst>
          </p:cNvPr>
          <p:cNvSpPr/>
          <p:nvPr/>
        </p:nvSpPr>
        <p:spPr>
          <a:xfrm>
            <a:off x="618343" y="5412855"/>
            <a:ext cx="4639456" cy="69198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F26094-33CD-42D0-A4F0-E3A8DDCAF85D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F2564D-DD0D-49EB-98E0-3D33F6586707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46D3499-471E-4A26-80CF-FE93DDA4F9A7}"/>
              </a:ext>
            </a:extLst>
          </p:cNvPr>
          <p:cNvCxnSpPr>
            <a:cxnSpLocks/>
          </p:cNvCxnSpPr>
          <p:nvPr/>
        </p:nvCxnSpPr>
        <p:spPr>
          <a:xfrm>
            <a:off x="11561164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1119F30-0E09-46B7-BB16-713A5E5CD61A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78B0981-E31C-46B4-9BEB-18C95635D30B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CC81588-D698-4E26-A884-439C4342503D}"/>
              </a:ext>
            </a:extLst>
          </p:cNvPr>
          <p:cNvSpPr txBox="1"/>
          <p:nvPr/>
        </p:nvSpPr>
        <p:spPr>
          <a:xfrm>
            <a:off x="7141820" y="3889896"/>
            <a:ext cx="427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B. Chiều đường sức từ qua dây dẫn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AF0FBC-649F-48F6-A92B-6AA8A48B607E}"/>
              </a:ext>
            </a:extLst>
          </p:cNvPr>
          <p:cNvSpPr txBox="1"/>
          <p:nvPr/>
        </p:nvSpPr>
        <p:spPr>
          <a:xfrm>
            <a:off x="745760" y="5559700"/>
            <a:ext cx="439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C. Chiều chuyển động của dây dẫn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7AB472-D956-44C2-8803-12505FA949A1}"/>
              </a:ext>
            </a:extLst>
          </p:cNvPr>
          <p:cNvSpPr txBox="1"/>
          <p:nvPr/>
        </p:nvSpPr>
        <p:spPr>
          <a:xfrm>
            <a:off x="6934200" y="5404903"/>
            <a:ext cx="4801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D. Chiều của dòng điện trong dây dẫn và chiều của đường sức từ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2" name="Flowchart: Connector 31"/>
          <p:cNvSpPr/>
          <p:nvPr/>
        </p:nvSpPr>
        <p:spPr>
          <a:xfrm>
            <a:off x="6858000" y="5366483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776793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5">
            <a:extLst>
              <a:ext uri="{FF2B5EF4-FFF2-40B4-BE49-F238E27FC236}">
                <a16:creationId xmlns:a16="http://schemas.microsoft.com/office/drawing/2014/main" id="{B0DB10C0-E223-418F-B60D-031F6A860E78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2001188" y="4310877"/>
            <a:ext cx="533400" cy="1449388"/>
            <a:chOff x="2304" y="2640"/>
            <a:chExt cx="240" cy="720"/>
          </a:xfrm>
          <a:solidFill>
            <a:srgbClr val="996326"/>
          </a:solidFill>
        </p:grpSpPr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FC4C5049-D137-4B52-A1AF-AD02F4E0243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064" y="2880"/>
              <a:ext cx="720" cy="240"/>
              <a:chOff x="1776" y="1536"/>
              <a:chExt cx="1039" cy="240"/>
            </a:xfrm>
            <a:grpFill/>
          </p:grpSpPr>
          <p:grpSp>
            <p:nvGrpSpPr>
              <p:cNvPr id="31" name="Group 7">
                <a:extLst>
                  <a:ext uri="{FF2B5EF4-FFF2-40B4-BE49-F238E27FC236}">
                    <a16:creationId xmlns:a16="http://schemas.microsoft.com/office/drawing/2014/main" id="{ED0348BC-4B88-4010-9849-FFB07D2BCA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1872" y="1536"/>
                <a:ext cx="816" cy="240"/>
                <a:chOff x="2364" y="2976"/>
                <a:chExt cx="1140" cy="672"/>
              </a:xfrm>
              <a:grpFill/>
            </p:grpSpPr>
            <p:sp>
              <p:nvSpPr>
                <p:cNvPr id="34" name="Line 8">
                  <a:extLst>
                    <a:ext uri="{FF2B5EF4-FFF2-40B4-BE49-F238E27FC236}">
                      <a16:creationId xmlns:a16="http://schemas.microsoft.com/office/drawing/2014/main" id="{178F148A-3269-4072-BC47-D6422EDDB9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64" y="3168"/>
                  <a:ext cx="0" cy="288"/>
                </a:xfrm>
                <a:prstGeom prst="line">
                  <a:avLst/>
                </a:prstGeom>
                <a:grpFill/>
                <a:ln w="1143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Rectangle 9">
                  <a:extLst>
                    <a:ext uri="{FF2B5EF4-FFF2-40B4-BE49-F238E27FC236}">
                      <a16:creationId xmlns:a16="http://schemas.microsoft.com/office/drawing/2014/main" id="{04D832CA-C803-4C4D-A1E3-3D9D0F3C1A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0" y="2976"/>
                  <a:ext cx="1104" cy="67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algn="ctr" eaLnBrk="0" hangingPunct="0"/>
                  <a:endParaRPr lang="vi-VN">
                    <a:cs typeface="Arial" charset="0"/>
                  </a:endParaRPr>
                </a:p>
              </p:txBody>
            </p:sp>
            <p:sp>
              <p:nvSpPr>
                <p:cNvPr id="36" name="Line 10">
                  <a:extLst>
                    <a:ext uri="{FF2B5EF4-FFF2-40B4-BE49-F238E27FC236}">
                      <a16:creationId xmlns:a16="http://schemas.microsoft.com/office/drawing/2014/main" id="{AA17CCF2-598E-4D1F-9717-42A0817F3A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2" y="3240"/>
                  <a:ext cx="0" cy="192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11">
                  <a:extLst>
                    <a:ext uri="{FF2B5EF4-FFF2-40B4-BE49-F238E27FC236}">
                      <a16:creationId xmlns:a16="http://schemas.microsoft.com/office/drawing/2014/main" id="{62A1D742-A5B0-48B7-A670-58D6D81940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8" y="3336"/>
                  <a:ext cx="168" cy="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12">
                  <a:extLst>
                    <a:ext uri="{FF2B5EF4-FFF2-40B4-BE49-F238E27FC236}">
                      <a16:creationId xmlns:a16="http://schemas.microsoft.com/office/drawing/2014/main" id="{FCBC0928-A09C-4B04-AEC8-DCDF34A751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0" y="3336"/>
                  <a:ext cx="168" cy="0"/>
                </a:xfrm>
                <a:prstGeom prst="line">
                  <a:avLst/>
                </a:prstGeom>
                <a:grp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" name="Line 13">
                <a:extLst>
                  <a:ext uri="{FF2B5EF4-FFF2-40B4-BE49-F238E27FC236}">
                    <a16:creationId xmlns:a16="http://schemas.microsoft.com/office/drawing/2014/main" id="{B9B3035C-68A7-4B77-968C-E842519F1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6" y="1645"/>
                <a:ext cx="96" cy="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4">
                <a:extLst>
                  <a:ext uri="{FF2B5EF4-FFF2-40B4-BE49-F238E27FC236}">
                    <a16:creationId xmlns:a16="http://schemas.microsoft.com/office/drawing/2014/main" id="{29E5FCE4-51AC-49B5-A86C-7435A72EC3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19" y="1658"/>
                <a:ext cx="96" cy="0"/>
              </a:xfrm>
              <a:prstGeom prst="line">
                <a:avLst/>
              </a:prstGeom>
              <a:grp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AutoShape 15">
              <a:extLst>
                <a:ext uri="{FF2B5EF4-FFF2-40B4-BE49-F238E27FC236}">
                  <a16:creationId xmlns:a16="http://schemas.microsoft.com/office/drawing/2014/main" id="{DDC95F89-022C-49E0-9A1A-84FBC4321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6" y="3072"/>
              <a:ext cx="192" cy="144"/>
            </a:xfrm>
            <a:prstGeom prst="flowChartOr">
              <a:avLst/>
            </a:prstGeom>
            <a:grp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vi-VN" i="1"/>
            </a:p>
          </p:txBody>
        </p:sp>
      </p:grpSp>
      <p:pic>
        <p:nvPicPr>
          <p:cNvPr id="46" name="Picture 23" descr="BienTro1">
            <a:extLst>
              <a:ext uri="{FF2B5EF4-FFF2-40B4-BE49-F238E27FC236}">
                <a16:creationId xmlns:a16="http://schemas.microsoft.com/office/drawing/2014/main" id="{8A7248FD-D917-4753-89AE-5FDF8886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6826" t="46861" r="17400" b="17992"/>
          <a:stretch>
            <a:fillRect/>
          </a:stretch>
        </p:blipFill>
        <p:spPr bwMode="auto">
          <a:xfrm>
            <a:off x="6192188" y="5758677"/>
            <a:ext cx="1382713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Oval 25" descr="Woven mat">
            <a:extLst>
              <a:ext uri="{FF2B5EF4-FFF2-40B4-BE49-F238E27FC236}">
                <a16:creationId xmlns:a16="http://schemas.microsoft.com/office/drawing/2014/main" id="{F4F99B23-CDD4-468B-8913-554F6D2591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2054" y="3646312"/>
            <a:ext cx="990600" cy="152400"/>
          </a:xfrm>
          <a:prstGeom prst="ellipse">
            <a:avLst/>
          </a:prstGeom>
          <a:solidFill>
            <a:srgbClr val="686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sp>
        <p:nvSpPr>
          <p:cNvPr id="49" name="AutoShape 26">
            <a:extLst>
              <a:ext uri="{FF2B5EF4-FFF2-40B4-BE49-F238E27FC236}">
                <a16:creationId xmlns:a16="http://schemas.microsoft.com/office/drawing/2014/main" id="{AE806F19-172E-4CBE-9B13-7B4CA37687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9254" y="2198512"/>
            <a:ext cx="76200" cy="1524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vi-VN" i="1"/>
          </a:p>
        </p:txBody>
      </p:sp>
      <p:grpSp>
        <p:nvGrpSpPr>
          <p:cNvPr id="50" name="Group 27">
            <a:extLst>
              <a:ext uri="{FF2B5EF4-FFF2-40B4-BE49-F238E27FC236}">
                <a16:creationId xmlns:a16="http://schemas.microsoft.com/office/drawing/2014/main" id="{5A0D40CA-CEC2-40C9-8C71-4B152BFF24F2}"/>
              </a:ext>
            </a:extLst>
          </p:cNvPr>
          <p:cNvGrpSpPr>
            <a:grpSpLocks noChangeAspect="1"/>
          </p:cNvGrpSpPr>
          <p:nvPr/>
        </p:nvGrpSpPr>
        <p:grpSpPr bwMode="auto">
          <a:xfrm rot="-10420709">
            <a:off x="5172953" y="2046112"/>
            <a:ext cx="1828800" cy="609600"/>
            <a:chOff x="2064" y="1872"/>
            <a:chExt cx="1152" cy="384"/>
          </a:xfrm>
        </p:grpSpPr>
        <p:sp>
          <p:nvSpPr>
            <p:cNvPr id="51" name="AutoShape 28">
              <a:extLst>
                <a:ext uri="{FF2B5EF4-FFF2-40B4-BE49-F238E27FC236}">
                  <a16:creationId xmlns:a16="http://schemas.microsoft.com/office/drawing/2014/main" id="{9A2895AD-2961-46D5-A28E-1B9FB7969A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647576">
              <a:off x="2208" y="1824"/>
              <a:ext cx="288" cy="576"/>
            </a:xfrm>
            <a:prstGeom prst="triangle">
              <a:avLst>
                <a:gd name="adj" fmla="val 45417"/>
              </a:avLst>
            </a:prstGeom>
            <a:solidFill>
              <a:srgbClr val="99269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r"/>
              <a:endParaRPr lang="vi-VN" i="1"/>
            </a:p>
          </p:txBody>
        </p:sp>
        <p:sp>
          <p:nvSpPr>
            <p:cNvPr id="52" name="AutoShape 29">
              <a:extLst>
                <a:ext uri="{FF2B5EF4-FFF2-40B4-BE49-F238E27FC236}">
                  <a16:creationId xmlns:a16="http://schemas.microsoft.com/office/drawing/2014/main" id="{E89EA76C-64F5-44F4-A5BC-77864E6272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36187">
              <a:off x="2784" y="1728"/>
              <a:ext cx="288" cy="576"/>
            </a:xfrm>
            <a:prstGeom prst="triangle">
              <a:avLst>
                <a:gd name="adj" fmla="val 61806"/>
              </a:avLst>
            </a:prstGeom>
            <a:solidFill>
              <a:srgbClr val="99632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pPr algn="r"/>
              <a:endParaRPr lang="vi-VN" i="1"/>
            </a:p>
          </p:txBody>
        </p:sp>
      </p:grpSp>
      <p:cxnSp>
        <p:nvCxnSpPr>
          <p:cNvPr id="56" name="Shape 61">
            <a:extLst>
              <a:ext uri="{FF2B5EF4-FFF2-40B4-BE49-F238E27FC236}">
                <a16:creationId xmlns:a16="http://schemas.microsoft.com/office/drawing/2014/main" id="{BE400FE1-39C3-4C4F-80B2-419086848DA3}"/>
              </a:ext>
            </a:extLst>
          </p:cNvPr>
          <p:cNvCxnSpPr>
            <a:cxnSpLocks noChangeAspect="1" noChangeShapeType="1"/>
            <a:stCxn id="33" idx="1"/>
          </p:cNvCxnSpPr>
          <p:nvPr/>
        </p:nvCxnSpPr>
        <p:spPr bwMode="auto">
          <a:xfrm rot="10800000" flipH="1">
            <a:off x="2272651" y="1720077"/>
            <a:ext cx="1100137" cy="2724150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7" name="Elbow Connector 69">
            <a:extLst>
              <a:ext uri="{FF2B5EF4-FFF2-40B4-BE49-F238E27FC236}">
                <a16:creationId xmlns:a16="http://schemas.microsoft.com/office/drawing/2014/main" id="{B2C9E44B-F098-42FF-9357-593E5E02D7AF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6200000" flipH="1">
            <a:off x="2948132" y="4908571"/>
            <a:ext cx="263525" cy="1700213"/>
          </a:xfrm>
          <a:prstGeom prst="bentConnector2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8" name="Elbow Connector 72">
            <a:extLst>
              <a:ext uri="{FF2B5EF4-FFF2-40B4-BE49-F238E27FC236}">
                <a16:creationId xmlns:a16="http://schemas.microsoft.com/office/drawing/2014/main" id="{BF350E38-BCCF-4FEF-95DB-D1833D2619BD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>
            <a:off x="4820588" y="5987277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59" name="Elbow Connector 74">
            <a:extLst>
              <a:ext uri="{FF2B5EF4-FFF2-40B4-BE49-F238E27FC236}">
                <a16:creationId xmlns:a16="http://schemas.microsoft.com/office/drawing/2014/main" id="{FCB8F993-8E79-47B4-8DE1-CC3AC1BB32DA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flipV="1">
            <a:off x="7487588" y="5149077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6" name="Elbow Connector 88">
            <a:extLst>
              <a:ext uri="{FF2B5EF4-FFF2-40B4-BE49-F238E27FC236}">
                <a16:creationId xmlns:a16="http://schemas.microsoft.com/office/drawing/2014/main" id="{7B4BBFA0-5584-4981-81DC-C1B83C6F10F7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>
            <a:off x="4839215" y="5992038"/>
            <a:ext cx="1447800" cy="2286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0" name="Shape 75">
            <a:extLst>
              <a:ext uri="{FF2B5EF4-FFF2-40B4-BE49-F238E27FC236}">
                <a16:creationId xmlns:a16="http://schemas.microsoft.com/office/drawing/2014/main" id="{B7999151-D099-4A06-8A33-5F5DF1893435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0800000" flipH="1">
            <a:off x="2288103" y="1720076"/>
            <a:ext cx="1101725" cy="2725737"/>
          </a:xfrm>
          <a:prstGeom prst="bentConnector4">
            <a:avLst>
              <a:gd name="adj1" fmla="val 0"/>
              <a:gd name="adj2" fmla="val 102060"/>
            </a:avLst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1" name="Straight Connector 81">
            <a:extLst>
              <a:ext uri="{FF2B5EF4-FFF2-40B4-BE49-F238E27FC236}">
                <a16:creationId xmlns:a16="http://schemas.microsoft.com/office/drawing/2014/main" id="{24F9AE7A-C54E-43DA-A414-617B6189680E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6200000" flipH="1">
            <a:off x="6535882" y="-1495404"/>
            <a:ext cx="1588" cy="6324600"/>
          </a:xfrm>
          <a:prstGeom prst="lin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2" name="Elbow Connector 83">
            <a:extLst>
              <a:ext uri="{FF2B5EF4-FFF2-40B4-BE49-F238E27FC236}">
                <a16:creationId xmlns:a16="http://schemas.microsoft.com/office/drawing/2014/main" id="{7AD4A60C-7A67-493E-9CA2-D76A5B358ACC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6200000" flipH="1">
            <a:off x="8325788" y="3064690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FDD25A-96DC-4C42-A147-47734A846834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6200000" flipH="1">
            <a:off x="6629121" y="-1495405"/>
            <a:ext cx="1587" cy="6324600"/>
          </a:xfrm>
          <a:prstGeom prst="lin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4" name="Elbow Connector 86">
            <a:extLst>
              <a:ext uri="{FF2B5EF4-FFF2-40B4-BE49-F238E27FC236}">
                <a16:creationId xmlns:a16="http://schemas.microsoft.com/office/drawing/2014/main" id="{70F2C48F-FAEB-47A8-B915-B39FD87CB044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6200000" flipH="1">
            <a:off x="8334890" y="3059926"/>
            <a:ext cx="3352800" cy="609600"/>
          </a:xfrm>
          <a:prstGeom prst="bentConnector3">
            <a:avLst>
              <a:gd name="adj1" fmla="val -537"/>
            </a:avLst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5" name="Elbow Connector 87">
            <a:extLst>
              <a:ext uri="{FF2B5EF4-FFF2-40B4-BE49-F238E27FC236}">
                <a16:creationId xmlns:a16="http://schemas.microsoft.com/office/drawing/2014/main" id="{24AC6724-F161-4A81-BC0E-9329FABAB3AB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flipV="1">
            <a:off x="7506215" y="5153838"/>
            <a:ext cx="1905000" cy="685800"/>
          </a:xfrm>
          <a:prstGeom prst="bentConnector3">
            <a:avLst>
              <a:gd name="adj1" fmla="val 50000"/>
            </a:avLst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  <p:cxnSp>
        <p:nvCxnSpPr>
          <p:cNvPr id="67" name="Elbow Connector 89">
            <a:extLst>
              <a:ext uri="{FF2B5EF4-FFF2-40B4-BE49-F238E27FC236}">
                <a16:creationId xmlns:a16="http://schemas.microsoft.com/office/drawing/2014/main" id="{1EF53618-BC52-4669-8781-FE3A434E0388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16200000" flipH="1">
            <a:off x="2966759" y="4913332"/>
            <a:ext cx="263525" cy="1700213"/>
          </a:xfrm>
          <a:prstGeom prst="bentConnector2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  <p:pic>
        <p:nvPicPr>
          <p:cNvPr id="1032" name="Picture 8" descr="Ampe Kế Analog Dc Cho Giảng Dạy Vật Lý - Buy Dc Ampe Kế,Analog Dc Ampe Kế,Phòng  Thí Nghiệm Ampe Kế Product on Alibaba.com">
            <a:extLst>
              <a:ext uri="{FF2B5EF4-FFF2-40B4-BE49-F238E27FC236}">
                <a16:creationId xmlns:a16="http://schemas.microsoft.com/office/drawing/2014/main" id="{92E93ECF-BF58-428A-BAA5-5E58BDD8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13" y="4577107"/>
            <a:ext cx="1905000" cy="19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7E1C34-DB56-45AC-B697-D980F57FBE2D}"/>
              </a:ext>
            </a:extLst>
          </p:cNvPr>
          <p:cNvSpPr/>
          <p:nvPr/>
        </p:nvSpPr>
        <p:spPr>
          <a:xfrm>
            <a:off x="-1814286" y="522514"/>
            <a:ext cx="1190172" cy="842137"/>
          </a:xfrm>
          <a:prstGeom prst="rect">
            <a:avLst/>
          </a:prstGeom>
          <a:solidFill>
            <a:srgbClr val="2D2699"/>
          </a:solidFill>
          <a:ln>
            <a:solidFill>
              <a:srgbClr val="2D2699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+mj-lt"/>
              </a:rPr>
              <a:t>#2D2699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930CCBB1-55FC-451B-8816-F96C4BD5A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53788" y="5606277"/>
            <a:ext cx="137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7">
            <a:extLst>
              <a:ext uri="{FF2B5EF4-FFF2-40B4-BE49-F238E27FC236}">
                <a16:creationId xmlns:a16="http://schemas.microsoft.com/office/drawing/2014/main" id="{2B4F4FD3-F3A4-48E2-8D99-513CF580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3102" y="5508450"/>
            <a:ext cx="1371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8D279B4-B099-48AE-89A2-8969DD6F9BEB}"/>
              </a:ext>
            </a:extLst>
          </p:cNvPr>
          <p:cNvGrpSpPr/>
          <p:nvPr/>
        </p:nvGrpSpPr>
        <p:grpSpPr>
          <a:xfrm>
            <a:off x="1326104" y="102528"/>
            <a:ext cx="9539792" cy="683612"/>
            <a:chOff x="840048" y="1568472"/>
            <a:chExt cx="9539792" cy="6836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C46B63-0330-42EA-AC5F-DB02777B8C2B}"/>
                </a:ext>
              </a:extLst>
            </p:cNvPr>
            <p:cNvSpPr/>
            <p:nvPr/>
          </p:nvSpPr>
          <p:spPr>
            <a:xfrm>
              <a:off x="840048" y="1568472"/>
              <a:ext cx="9539792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CEA1DF-A9D5-4E81-A033-43C3C9F72D76}"/>
                </a:ext>
              </a:extLst>
            </p:cNvPr>
            <p:cNvSpPr txBox="1"/>
            <p:nvPr/>
          </p:nvSpPr>
          <p:spPr>
            <a:xfrm>
              <a:off x="840049" y="1648668"/>
              <a:ext cx="9539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I. </a:t>
              </a:r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TÁC DỤNG CỦA LỰC TỪ LÊN DÂY DẪN CÓ DÒNG ĐIỆN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EA3EA-A44C-4920-8566-D92199B9AB96}"/>
              </a:ext>
            </a:extLst>
          </p:cNvPr>
          <p:cNvGrpSpPr/>
          <p:nvPr/>
        </p:nvGrpSpPr>
        <p:grpSpPr>
          <a:xfrm>
            <a:off x="5011835" y="916052"/>
            <a:ext cx="2168331" cy="517044"/>
            <a:chOff x="448867" y="3381228"/>
            <a:chExt cx="2168331" cy="5170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4F299E-03D6-4567-9088-5F770B286856}"/>
                </a:ext>
              </a:extLst>
            </p:cNvPr>
            <p:cNvSpPr/>
            <p:nvPr/>
          </p:nvSpPr>
          <p:spPr>
            <a:xfrm>
              <a:off x="448867" y="3381228"/>
              <a:ext cx="2168331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8C51A9-3DB3-4DA0-8ABD-90D590C7902F}"/>
                </a:ext>
              </a:extLst>
            </p:cNvPr>
            <p:cNvSpPr txBox="1"/>
            <p:nvPr/>
          </p:nvSpPr>
          <p:spPr>
            <a:xfrm>
              <a:off x="533400" y="3408917"/>
              <a:ext cx="1999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1.Thí nghiệm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6AAF1A-8836-498B-8E9A-073AAED14039}"/>
              </a:ext>
            </a:extLst>
          </p:cNvPr>
          <p:cNvSpPr/>
          <p:nvPr/>
        </p:nvSpPr>
        <p:spPr>
          <a:xfrm>
            <a:off x="2911764" y="3963007"/>
            <a:ext cx="6324599" cy="717740"/>
          </a:xfrm>
          <a:prstGeom prst="roundRect">
            <a:avLst/>
          </a:prstGeom>
          <a:solidFill>
            <a:srgbClr val="D6BA93"/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Bold" panose="00000800000000000000" pitchFamily="2" charset="0"/>
              </a:rPr>
              <a:t>Đóng công tắc K sẽ hiện tượng gì?</a:t>
            </a:r>
            <a:endParaRPr lang="en-US" sz="2800" dirty="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80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7CE9884-253D-4374-9408-250171BE3782}"/>
              </a:ext>
            </a:extLst>
          </p:cNvPr>
          <p:cNvSpPr/>
          <p:nvPr/>
        </p:nvSpPr>
        <p:spPr>
          <a:xfrm>
            <a:off x="2468380" y="976320"/>
            <a:ext cx="7255240" cy="163620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97F71F-3EF9-4523-B599-ABEB186F5CF1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A5A4D6-B17E-4CFE-8D42-E14B765E41A4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0B1938-8BAA-49B6-96A0-A8B72CDBD323}"/>
              </a:ext>
            </a:extLst>
          </p:cNvPr>
          <p:cNvSpPr txBox="1"/>
          <p:nvPr/>
        </p:nvSpPr>
        <p:spPr>
          <a:xfrm>
            <a:off x="2390693" y="1128199"/>
            <a:ext cx="7410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Khi dây dẫn thẳng có dòng điện chạy qua được đặt song song với các đường sức từ </a:t>
            </a:r>
          </a:p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thì lực điện từ có hướng như thế nào?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8" name="A - 9Slide.vn">
            <a:extLst>
              <a:ext uri="{FF2B5EF4-FFF2-40B4-BE49-F238E27FC236}">
                <a16:creationId xmlns:a16="http://schemas.microsoft.com/office/drawing/2014/main" id="{18160538-AA2D-4E22-B0EF-5174D6D309AF}"/>
              </a:ext>
            </a:extLst>
          </p:cNvPr>
          <p:cNvSpPr/>
          <p:nvPr/>
        </p:nvSpPr>
        <p:spPr>
          <a:xfrm>
            <a:off x="618343" y="3767684"/>
            <a:ext cx="4639456" cy="68019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89C866-18DB-4AF6-B0A5-B63BA0294B62}"/>
              </a:ext>
            </a:extLst>
          </p:cNvPr>
          <p:cNvSpPr txBox="1"/>
          <p:nvPr/>
        </p:nvSpPr>
        <p:spPr>
          <a:xfrm>
            <a:off x="624589" y="3896901"/>
            <a:ext cx="4639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A. Cùng hướng với dòng điện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69A85C-7C7F-4787-9A06-B678DF2AE78D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 - 9Slide.vn">
            <a:extLst>
              <a:ext uri="{FF2B5EF4-FFF2-40B4-BE49-F238E27FC236}">
                <a16:creationId xmlns:a16="http://schemas.microsoft.com/office/drawing/2014/main" id="{C76766F5-4ED5-4ECD-89A5-88A4E105E982}"/>
              </a:ext>
            </a:extLst>
          </p:cNvPr>
          <p:cNvSpPr/>
          <p:nvPr/>
        </p:nvSpPr>
        <p:spPr>
          <a:xfrm>
            <a:off x="6934200" y="3767684"/>
            <a:ext cx="4639456" cy="68019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4" name="D - 9Slide.vn">
            <a:extLst>
              <a:ext uri="{FF2B5EF4-FFF2-40B4-BE49-F238E27FC236}">
                <a16:creationId xmlns:a16="http://schemas.microsoft.com/office/drawing/2014/main" id="{9ED7E77E-8280-42DA-9694-52F6AE70ACFF}"/>
              </a:ext>
            </a:extLst>
          </p:cNvPr>
          <p:cNvSpPr/>
          <p:nvPr/>
        </p:nvSpPr>
        <p:spPr>
          <a:xfrm>
            <a:off x="6934200" y="5374129"/>
            <a:ext cx="4793342" cy="76943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5" name="C - 9Slide.vn">
            <a:extLst>
              <a:ext uri="{FF2B5EF4-FFF2-40B4-BE49-F238E27FC236}">
                <a16:creationId xmlns:a16="http://schemas.microsoft.com/office/drawing/2014/main" id="{7E1D9F83-C174-4807-99D9-EEBA1FB8FC37}"/>
              </a:ext>
            </a:extLst>
          </p:cNvPr>
          <p:cNvSpPr/>
          <p:nvPr/>
        </p:nvSpPr>
        <p:spPr>
          <a:xfrm>
            <a:off x="618343" y="5227254"/>
            <a:ext cx="4639456" cy="106318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2DE461-C841-4386-92D2-169C3E50B572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3C65305-66C9-4142-9B97-204125C9E82C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B6BD306-E086-44EC-ADAB-BE41E86AD206}"/>
              </a:ext>
            </a:extLst>
          </p:cNvPr>
          <p:cNvCxnSpPr>
            <a:cxnSpLocks/>
          </p:cNvCxnSpPr>
          <p:nvPr/>
        </p:nvCxnSpPr>
        <p:spPr>
          <a:xfrm>
            <a:off x="11712852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120FD9-3F70-4DA2-90CC-541AE72CF961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3468DF1-CF67-4450-8FAA-FF51B67EC271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F20576D-C63D-4BAD-8C02-D741AC3C3188}"/>
              </a:ext>
            </a:extLst>
          </p:cNvPr>
          <p:cNvSpPr txBox="1"/>
          <p:nvPr/>
        </p:nvSpPr>
        <p:spPr>
          <a:xfrm>
            <a:off x="6927954" y="3903986"/>
            <a:ext cx="4639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B. Cùng hướng với đường sức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30E174-A036-46D0-A0EB-44B46F1C081B}"/>
              </a:ext>
            </a:extLst>
          </p:cNvPr>
          <p:cNvSpPr txBox="1"/>
          <p:nvPr/>
        </p:nvSpPr>
        <p:spPr>
          <a:xfrm>
            <a:off x="624590" y="5374125"/>
            <a:ext cx="4614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C. Vuông góc với cả dây dẫn và </a:t>
            </a:r>
          </a:p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đường sức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208BD4-39F1-4DCB-8F61-F8810B25EAD0}"/>
              </a:ext>
            </a:extLst>
          </p:cNvPr>
          <p:cNvSpPr txBox="1"/>
          <p:nvPr/>
        </p:nvSpPr>
        <p:spPr>
          <a:xfrm>
            <a:off x="6927953" y="5543401"/>
            <a:ext cx="4799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D. Không có lực điện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6814353" y="554340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627043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FF49D94-AEEA-4DFF-B2EC-9EC6877FC5A8}"/>
              </a:ext>
            </a:extLst>
          </p:cNvPr>
          <p:cNvSpPr/>
          <p:nvPr/>
        </p:nvSpPr>
        <p:spPr>
          <a:xfrm>
            <a:off x="2468380" y="976320"/>
            <a:ext cx="7255240" cy="163620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CBDD00-00F1-48EB-986A-E4714F3AFD74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F7402FE-C902-494F-856A-C918854904BA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A47072D-AE0C-449F-BBA3-1E7C2E246947}"/>
              </a:ext>
            </a:extLst>
          </p:cNvPr>
          <p:cNvSpPr txBox="1"/>
          <p:nvPr/>
        </p:nvSpPr>
        <p:spPr>
          <a:xfrm>
            <a:off x="2390693" y="1128199"/>
            <a:ext cx="7410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Một dây dẫn có dòng điện chạy qua đặt </a:t>
            </a:r>
          </a:p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trong từ trường, không song song với </a:t>
            </a:r>
          </a:p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đường sức từ thì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53" name="A - 9Slide.vn">
            <a:extLst>
              <a:ext uri="{FF2B5EF4-FFF2-40B4-BE49-F238E27FC236}">
                <a16:creationId xmlns:a16="http://schemas.microsoft.com/office/drawing/2014/main" id="{3DFE6088-7DE7-43EC-8CA7-07B62AE8D631}"/>
              </a:ext>
            </a:extLst>
          </p:cNvPr>
          <p:cNvSpPr/>
          <p:nvPr/>
        </p:nvSpPr>
        <p:spPr>
          <a:xfrm>
            <a:off x="618343" y="3767684"/>
            <a:ext cx="4639456" cy="68019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50ADDD7-C5FB-48FD-9F7C-45393D5743EB}"/>
              </a:ext>
            </a:extLst>
          </p:cNvPr>
          <p:cNvSpPr txBox="1"/>
          <p:nvPr/>
        </p:nvSpPr>
        <p:spPr>
          <a:xfrm>
            <a:off x="624589" y="3896901"/>
            <a:ext cx="4639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A. Chịu tác dụng của lực điện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1915F98-92C1-49F4-A3B2-9738766E67E4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B - 9Slide.vn">
            <a:extLst>
              <a:ext uri="{FF2B5EF4-FFF2-40B4-BE49-F238E27FC236}">
                <a16:creationId xmlns:a16="http://schemas.microsoft.com/office/drawing/2014/main" id="{455A5B44-AF08-4659-8DF0-99BF370C465E}"/>
              </a:ext>
            </a:extLst>
          </p:cNvPr>
          <p:cNvSpPr/>
          <p:nvPr/>
        </p:nvSpPr>
        <p:spPr>
          <a:xfrm>
            <a:off x="6934200" y="3767684"/>
            <a:ext cx="4639456" cy="68019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57" name="D - 9Slide.vn">
            <a:extLst>
              <a:ext uri="{FF2B5EF4-FFF2-40B4-BE49-F238E27FC236}">
                <a16:creationId xmlns:a16="http://schemas.microsoft.com/office/drawing/2014/main" id="{04FA1011-F929-42CF-8B37-34BC6568493B}"/>
              </a:ext>
            </a:extLst>
          </p:cNvPr>
          <p:cNvSpPr/>
          <p:nvPr/>
        </p:nvSpPr>
        <p:spPr>
          <a:xfrm>
            <a:off x="6934200" y="5374129"/>
            <a:ext cx="4793342" cy="76943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58" name="C - 9Slide.vn">
            <a:extLst>
              <a:ext uri="{FF2B5EF4-FFF2-40B4-BE49-F238E27FC236}">
                <a16:creationId xmlns:a16="http://schemas.microsoft.com/office/drawing/2014/main" id="{D9769DF2-F543-4F75-A5B2-ADF66984FBFA}"/>
              </a:ext>
            </a:extLst>
          </p:cNvPr>
          <p:cNvSpPr/>
          <p:nvPr/>
        </p:nvSpPr>
        <p:spPr>
          <a:xfrm>
            <a:off x="618343" y="5374134"/>
            <a:ext cx="4639456" cy="76942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9D0A654-37E1-4DA6-A05E-6BA20BDD8FB9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2AB9860-F734-45C1-AC62-452133485895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A82227-BF10-42D2-89B7-233935A10AEE}"/>
              </a:ext>
            </a:extLst>
          </p:cNvPr>
          <p:cNvCxnSpPr>
            <a:cxnSpLocks/>
          </p:cNvCxnSpPr>
          <p:nvPr/>
        </p:nvCxnSpPr>
        <p:spPr>
          <a:xfrm>
            <a:off x="11712852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6A9E141-A239-49A6-B735-907369085667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F34687-B288-44BF-B9AC-BD799F4FB345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0D1CBC7-C08E-4A4E-829D-E2329E683C16}"/>
              </a:ext>
            </a:extLst>
          </p:cNvPr>
          <p:cNvSpPr txBox="1"/>
          <p:nvPr/>
        </p:nvSpPr>
        <p:spPr>
          <a:xfrm>
            <a:off x="6927954" y="3903986"/>
            <a:ext cx="4639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B. Chịu tác dụng của lực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58F48A0-A323-4C2E-BC47-1B0BA22AC763}"/>
              </a:ext>
            </a:extLst>
          </p:cNvPr>
          <p:cNvSpPr txBox="1"/>
          <p:nvPr/>
        </p:nvSpPr>
        <p:spPr>
          <a:xfrm>
            <a:off x="624590" y="5544916"/>
            <a:ext cx="4614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C. Chịu tác dụng của lực điện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9DC1B23-7FB2-456C-A69A-D3E6BA5A37FB}"/>
              </a:ext>
            </a:extLst>
          </p:cNvPr>
          <p:cNvSpPr txBox="1"/>
          <p:nvPr/>
        </p:nvSpPr>
        <p:spPr>
          <a:xfrm>
            <a:off x="6927953" y="5543401"/>
            <a:ext cx="4799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D. Chịu tác dụng của lực đàn hồi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540301" y="5543401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69578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507C2764-4E75-4E69-8F1F-968DC652877F}"/>
              </a:ext>
            </a:extLst>
          </p:cNvPr>
          <p:cNvGrpSpPr/>
          <p:nvPr/>
        </p:nvGrpSpPr>
        <p:grpSpPr>
          <a:xfrm>
            <a:off x="1752403" y="334690"/>
            <a:ext cx="2094810" cy="1911566"/>
            <a:chOff x="2826460" y="860019"/>
            <a:chExt cx="2094810" cy="19115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E07BD31-7E5A-413D-8B06-D86FD742F26A}"/>
                </a:ext>
              </a:extLst>
            </p:cNvPr>
            <p:cNvGrpSpPr/>
            <p:nvPr/>
          </p:nvGrpSpPr>
          <p:grpSpPr>
            <a:xfrm rot="16200000">
              <a:off x="2150014" y="1536465"/>
              <a:ext cx="1876096" cy="523204"/>
              <a:chOff x="3394197" y="409903"/>
              <a:chExt cx="1876096" cy="52320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7E12FE5-C06C-4FF3-8E86-AF1E7976A8E2}"/>
                  </a:ext>
                </a:extLst>
              </p:cNvPr>
              <p:cNvSpPr/>
              <p:nvPr/>
            </p:nvSpPr>
            <p:spPr>
              <a:xfrm>
                <a:off x="3394197" y="409903"/>
                <a:ext cx="1876096" cy="52320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3F8BB0C-9951-4586-A0A0-F67200EA2A93}"/>
                  </a:ext>
                </a:extLst>
              </p:cNvPr>
              <p:cNvSpPr txBox="1"/>
              <p:nvPr/>
            </p:nvSpPr>
            <p:spPr>
              <a:xfrm rot="5400000">
                <a:off x="4143732" y="433182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>
                    <a:solidFill>
                      <a:schemeClr val="bg1"/>
                    </a:solidFill>
                    <a:latin typeface="#9Slide03 Saira SemiCondensed B" panose="00000806000000000000" pitchFamily="2" charset="0"/>
                  </a:rPr>
                  <a:t>N</a:t>
                </a:r>
                <a:endParaRPr lang="en-US" sz="2400">
                  <a:solidFill>
                    <a:schemeClr val="bg1"/>
                  </a:solidFill>
                  <a:latin typeface="#9Slide03 Saira SemiCondensed B" panose="00000806000000000000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E9C84F9-0F25-48E8-8C8E-A81767ED6457}"/>
                </a:ext>
              </a:extLst>
            </p:cNvPr>
            <p:cNvGrpSpPr/>
            <p:nvPr/>
          </p:nvGrpSpPr>
          <p:grpSpPr>
            <a:xfrm rot="5400000">
              <a:off x="3721620" y="1536465"/>
              <a:ext cx="1876096" cy="523204"/>
              <a:chOff x="3394197" y="1896055"/>
              <a:chExt cx="1876096" cy="523204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66C6CD8-C269-45DC-AB33-B879BC7487D8}"/>
                  </a:ext>
                </a:extLst>
              </p:cNvPr>
              <p:cNvSpPr/>
              <p:nvPr/>
            </p:nvSpPr>
            <p:spPr>
              <a:xfrm>
                <a:off x="3394197" y="1896055"/>
                <a:ext cx="1876096" cy="5232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3AB7C2-C7AB-493B-B39C-097525D64575}"/>
                  </a:ext>
                </a:extLst>
              </p:cNvPr>
              <p:cNvSpPr txBox="1"/>
              <p:nvPr/>
            </p:nvSpPr>
            <p:spPr>
              <a:xfrm rot="16200000">
                <a:off x="4157358" y="1920998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>
                    <a:solidFill>
                      <a:schemeClr val="bg1"/>
                    </a:solidFill>
                    <a:latin typeface="#9Slide03 Saira SemiCondensed B" panose="00000806000000000000" pitchFamily="2" charset="0"/>
                  </a:rPr>
                  <a:t>S</a:t>
                </a:r>
                <a:endParaRPr lang="en-US" sz="2400">
                  <a:solidFill>
                    <a:schemeClr val="bg1"/>
                  </a:solidFill>
                  <a:latin typeface="#9Slide03 Saira SemiCondensed B" panose="00000806000000000000" pitchFamily="2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88F9A48-19D4-46EB-80D0-46B215457C76}"/>
                </a:ext>
              </a:extLst>
            </p:cNvPr>
            <p:cNvGrpSpPr/>
            <p:nvPr/>
          </p:nvGrpSpPr>
          <p:grpSpPr>
            <a:xfrm>
              <a:off x="3656507" y="1811542"/>
              <a:ext cx="434715" cy="434715"/>
              <a:chOff x="3687580" y="3687580"/>
              <a:chExt cx="434715" cy="434715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E411EAD3-3CE2-48A8-8F13-5BC2267F7E5A}"/>
                  </a:ext>
                </a:extLst>
              </p:cNvPr>
              <p:cNvSpPr/>
              <p:nvPr/>
            </p:nvSpPr>
            <p:spPr>
              <a:xfrm>
                <a:off x="3687580" y="3687580"/>
                <a:ext cx="434715" cy="434715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1D3663C-FAA6-4379-8408-6A2B4874927A}"/>
                  </a:ext>
                </a:extLst>
              </p:cNvPr>
              <p:cNvCxnSpPr>
                <a:stCxn id="2" idx="1"/>
                <a:endCxn id="2" idx="5"/>
              </p:cNvCxnSpPr>
              <p:nvPr/>
            </p:nvCxnSpPr>
            <p:spPr>
              <a:xfrm>
                <a:off x="3751243" y="3751243"/>
                <a:ext cx="307389" cy="3073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F9A00F1-4D66-4298-AE15-57582943B241}"/>
                  </a:ext>
                </a:extLst>
              </p:cNvPr>
              <p:cNvCxnSpPr>
                <a:stCxn id="2" idx="7"/>
                <a:endCxn id="2" idx="3"/>
              </p:cNvCxnSpPr>
              <p:nvPr/>
            </p:nvCxnSpPr>
            <p:spPr>
              <a:xfrm flipH="1">
                <a:off x="3751243" y="3751243"/>
                <a:ext cx="307389" cy="3073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09A776-0A77-41AC-81B2-AF9B702CFA7E}"/>
                </a:ext>
              </a:extLst>
            </p:cNvPr>
            <p:cNvSpPr txBox="1"/>
            <p:nvPr/>
          </p:nvSpPr>
          <p:spPr>
            <a:xfrm>
              <a:off x="4003558" y="2309920"/>
              <a:ext cx="264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M" panose="00000606000000000000" pitchFamily="2" charset="0"/>
                </a:rPr>
                <a:t>I</a:t>
              </a:r>
              <a:endParaRPr lang="en-US" sz="2400">
                <a:solidFill>
                  <a:schemeClr val="bg1"/>
                </a:solidFill>
                <a:latin typeface="#9Slide03 Saira SemiCondensed M" panose="00000606000000000000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6C837C-4E3F-48D6-A588-825018E3E8C0}"/>
                </a:ext>
              </a:extLst>
            </p:cNvPr>
            <p:cNvSpPr txBox="1"/>
            <p:nvPr/>
          </p:nvSpPr>
          <p:spPr>
            <a:xfrm>
              <a:off x="3720170" y="867378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M" panose="00000606000000000000" pitchFamily="2" charset="0"/>
                </a:rPr>
                <a:t>F</a:t>
              </a:r>
              <a:endParaRPr lang="en-US" sz="2400">
                <a:solidFill>
                  <a:schemeClr val="bg1"/>
                </a:solidFill>
                <a:latin typeface="#9Slide03 Saira SemiCondensed M" panose="00000606000000000000" pitchFamily="2" charset="0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54C422E-9368-4B94-9FAF-0712E6FF2242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V="1">
              <a:off x="3873865" y="1308209"/>
              <a:ext cx="0" cy="50333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EC8A32E-8E10-45D8-B89C-40A07FD981EF}"/>
              </a:ext>
            </a:extLst>
          </p:cNvPr>
          <p:cNvGrpSpPr/>
          <p:nvPr/>
        </p:nvGrpSpPr>
        <p:grpSpPr>
          <a:xfrm>
            <a:off x="7801582" y="334690"/>
            <a:ext cx="2180693" cy="1876096"/>
            <a:chOff x="6047550" y="3022648"/>
            <a:chExt cx="2180693" cy="187609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A1B3A5F-9A56-4078-BED1-531E087F930B}"/>
                </a:ext>
              </a:extLst>
            </p:cNvPr>
            <p:cNvGrpSpPr/>
            <p:nvPr/>
          </p:nvGrpSpPr>
          <p:grpSpPr>
            <a:xfrm rot="16200000">
              <a:off x="7028593" y="3699094"/>
              <a:ext cx="1876096" cy="523204"/>
              <a:chOff x="3394197" y="409903"/>
              <a:chExt cx="1876096" cy="523204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86D8CB8-20A7-4BA0-8DFD-78B9A2BDD079}"/>
                  </a:ext>
                </a:extLst>
              </p:cNvPr>
              <p:cNvSpPr/>
              <p:nvPr/>
            </p:nvSpPr>
            <p:spPr>
              <a:xfrm>
                <a:off x="3394197" y="409903"/>
                <a:ext cx="1876096" cy="52320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0ED80A2-3AF2-4CAF-AF3E-6AC06018456C}"/>
                  </a:ext>
                </a:extLst>
              </p:cNvPr>
              <p:cNvSpPr txBox="1"/>
              <p:nvPr/>
            </p:nvSpPr>
            <p:spPr>
              <a:xfrm rot="5400000">
                <a:off x="4143732" y="433182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>
                    <a:solidFill>
                      <a:schemeClr val="bg1"/>
                    </a:solidFill>
                    <a:latin typeface="#9Slide03 Saira SemiCondensed B" panose="00000806000000000000" pitchFamily="2" charset="0"/>
                  </a:rPr>
                  <a:t>N</a:t>
                </a:r>
                <a:endParaRPr lang="en-US" sz="2400">
                  <a:solidFill>
                    <a:schemeClr val="bg1"/>
                  </a:solidFill>
                  <a:latin typeface="#9Slide03 Saira SemiCondensed B" panose="00000806000000000000" pitchFamily="2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479F4D-B4FB-4C11-B4AA-26D5C1620E58}"/>
                </a:ext>
              </a:extLst>
            </p:cNvPr>
            <p:cNvGrpSpPr/>
            <p:nvPr/>
          </p:nvGrpSpPr>
          <p:grpSpPr>
            <a:xfrm rot="5400000">
              <a:off x="5371104" y="3699094"/>
              <a:ext cx="1876096" cy="523204"/>
              <a:chOff x="3394197" y="1896055"/>
              <a:chExt cx="1876096" cy="523204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CE56536-4787-42A9-84D0-D79B91D2FBED}"/>
                  </a:ext>
                </a:extLst>
              </p:cNvPr>
              <p:cNvSpPr/>
              <p:nvPr/>
            </p:nvSpPr>
            <p:spPr>
              <a:xfrm>
                <a:off x="3394197" y="1896055"/>
                <a:ext cx="1876096" cy="5232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2E5767D-4CB2-4950-8323-20C2B45373A6}"/>
                  </a:ext>
                </a:extLst>
              </p:cNvPr>
              <p:cNvSpPr txBox="1"/>
              <p:nvPr/>
            </p:nvSpPr>
            <p:spPr>
              <a:xfrm rot="16200000">
                <a:off x="4157358" y="1920998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>
                    <a:solidFill>
                      <a:schemeClr val="bg1"/>
                    </a:solidFill>
                    <a:latin typeface="#9Slide03 Saira SemiCondensed B" panose="00000806000000000000" pitchFamily="2" charset="0"/>
                  </a:rPr>
                  <a:t>S</a:t>
                </a:r>
                <a:endParaRPr lang="en-US" sz="2400">
                  <a:solidFill>
                    <a:schemeClr val="bg1"/>
                  </a:solidFill>
                  <a:latin typeface="#9Slide03 Saira SemiCondensed B" panose="00000806000000000000" pitchFamily="2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234ECD2-4C0E-4FD9-B95D-F3338992875A}"/>
                </a:ext>
              </a:extLst>
            </p:cNvPr>
            <p:cNvGrpSpPr/>
            <p:nvPr/>
          </p:nvGrpSpPr>
          <p:grpSpPr>
            <a:xfrm>
              <a:off x="7007566" y="3681143"/>
              <a:ext cx="434715" cy="434715"/>
              <a:chOff x="3687580" y="3687580"/>
              <a:chExt cx="434715" cy="43471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EC2F256-DED8-4129-8FC7-A4900CA8745F}"/>
                  </a:ext>
                </a:extLst>
              </p:cNvPr>
              <p:cNvSpPr/>
              <p:nvPr/>
            </p:nvSpPr>
            <p:spPr>
              <a:xfrm>
                <a:off x="3687580" y="3687580"/>
                <a:ext cx="434715" cy="434715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3B5D37A-5E66-4BF0-AD9A-8D38AE134214}"/>
                  </a:ext>
                </a:extLst>
              </p:cNvPr>
              <p:cNvCxnSpPr>
                <a:stCxn id="49" idx="1"/>
                <a:endCxn id="49" idx="5"/>
              </p:cNvCxnSpPr>
              <p:nvPr/>
            </p:nvCxnSpPr>
            <p:spPr>
              <a:xfrm>
                <a:off x="3751243" y="3751243"/>
                <a:ext cx="307389" cy="3073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9A11DA0-1619-4ACE-BA06-CD6F192A7CD4}"/>
                  </a:ext>
                </a:extLst>
              </p:cNvPr>
              <p:cNvCxnSpPr>
                <a:stCxn id="49" idx="7"/>
                <a:endCxn id="49" idx="3"/>
              </p:cNvCxnSpPr>
              <p:nvPr/>
            </p:nvCxnSpPr>
            <p:spPr>
              <a:xfrm flipH="1">
                <a:off x="3751243" y="3751243"/>
                <a:ext cx="307389" cy="3073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2D21D5-D4FA-4CF9-8A41-DE4A49C302F7}"/>
                </a:ext>
              </a:extLst>
            </p:cNvPr>
            <p:cNvSpPr txBox="1"/>
            <p:nvPr/>
          </p:nvSpPr>
          <p:spPr>
            <a:xfrm>
              <a:off x="6877174" y="3283141"/>
              <a:ext cx="264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M" panose="00000606000000000000" pitchFamily="2" charset="0"/>
                </a:rPr>
                <a:t>I</a:t>
              </a:r>
              <a:endParaRPr lang="en-US" sz="2400">
                <a:solidFill>
                  <a:schemeClr val="bg1"/>
                </a:solidFill>
                <a:latin typeface="#9Slide03 Saira SemiCondensed M" panose="00000606000000000000" pitchFamily="2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7A6427-40D3-4462-8F32-F95EF14669CD}"/>
                </a:ext>
              </a:extLst>
            </p:cNvPr>
            <p:cNvSpPr txBox="1"/>
            <p:nvPr/>
          </p:nvSpPr>
          <p:spPr>
            <a:xfrm>
              <a:off x="6780190" y="4437079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M" panose="00000606000000000000" pitchFamily="2" charset="0"/>
                </a:rPr>
                <a:t>F</a:t>
              </a:r>
              <a:endParaRPr lang="en-US" sz="2400">
                <a:solidFill>
                  <a:schemeClr val="bg1"/>
                </a:solidFill>
                <a:latin typeface="#9Slide03 Saira SemiCondensed M" panose="00000606000000000000" pitchFamily="2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68784BC-792B-4BE1-9D9C-9BE32B2300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6679" y="4115858"/>
              <a:ext cx="233576" cy="32279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E46FF6-5CAA-4C1A-9FFB-24448D7D5776}"/>
              </a:ext>
            </a:extLst>
          </p:cNvPr>
          <p:cNvGrpSpPr/>
          <p:nvPr/>
        </p:nvGrpSpPr>
        <p:grpSpPr>
          <a:xfrm>
            <a:off x="4776993" y="370192"/>
            <a:ext cx="2094810" cy="1910298"/>
            <a:chOff x="6352022" y="566791"/>
            <a:chExt cx="2094810" cy="191029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2B8FF8-E8B4-47A1-B914-F8F48405C470}"/>
                </a:ext>
              </a:extLst>
            </p:cNvPr>
            <p:cNvGrpSpPr/>
            <p:nvPr/>
          </p:nvGrpSpPr>
          <p:grpSpPr>
            <a:xfrm rot="16200000">
              <a:off x="5675576" y="1243237"/>
              <a:ext cx="1876096" cy="523204"/>
              <a:chOff x="3394197" y="409903"/>
              <a:chExt cx="1876096" cy="523204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EA57C3B-A88D-4F81-A101-BCBF7D18C10E}"/>
                  </a:ext>
                </a:extLst>
              </p:cNvPr>
              <p:cNvSpPr/>
              <p:nvPr/>
            </p:nvSpPr>
            <p:spPr>
              <a:xfrm>
                <a:off x="3394197" y="409903"/>
                <a:ext cx="1876096" cy="52320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78F33A3-DC1D-49FA-95D3-722A9C404B99}"/>
                  </a:ext>
                </a:extLst>
              </p:cNvPr>
              <p:cNvSpPr txBox="1"/>
              <p:nvPr/>
            </p:nvSpPr>
            <p:spPr>
              <a:xfrm rot="5400000">
                <a:off x="4143732" y="433182"/>
                <a:ext cx="37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>
                    <a:solidFill>
                      <a:schemeClr val="bg1"/>
                    </a:solidFill>
                    <a:latin typeface="#9Slide03 Saira SemiCondensed B" panose="00000806000000000000" pitchFamily="2" charset="0"/>
                  </a:rPr>
                  <a:t>N</a:t>
                </a:r>
                <a:endParaRPr lang="en-US" sz="2400">
                  <a:solidFill>
                    <a:schemeClr val="bg1"/>
                  </a:solidFill>
                  <a:latin typeface="#9Slide03 Saira SemiCondensed B" panose="00000806000000000000" pitchFamily="2" charset="0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9704136-4376-4C60-B0A0-D2620F5F1ABC}"/>
                </a:ext>
              </a:extLst>
            </p:cNvPr>
            <p:cNvGrpSpPr/>
            <p:nvPr/>
          </p:nvGrpSpPr>
          <p:grpSpPr>
            <a:xfrm rot="5400000">
              <a:off x="7247182" y="1243237"/>
              <a:ext cx="1876096" cy="523204"/>
              <a:chOff x="3394197" y="1896055"/>
              <a:chExt cx="1876096" cy="523204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9A2AD41-8433-413C-BDFB-53FB1E9F82FC}"/>
                  </a:ext>
                </a:extLst>
              </p:cNvPr>
              <p:cNvSpPr/>
              <p:nvPr/>
            </p:nvSpPr>
            <p:spPr>
              <a:xfrm>
                <a:off x="3394197" y="1896055"/>
                <a:ext cx="1876096" cy="52320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60EC42C-37AD-426E-B404-465EFF5F4D0E}"/>
                  </a:ext>
                </a:extLst>
              </p:cNvPr>
              <p:cNvSpPr txBox="1"/>
              <p:nvPr/>
            </p:nvSpPr>
            <p:spPr>
              <a:xfrm rot="16200000">
                <a:off x="4157358" y="1920998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>
                    <a:solidFill>
                      <a:schemeClr val="bg1"/>
                    </a:solidFill>
                    <a:latin typeface="#9Slide03 Saira SemiCondensed B" panose="00000806000000000000" pitchFamily="2" charset="0"/>
                  </a:rPr>
                  <a:t>S</a:t>
                </a:r>
                <a:endParaRPr lang="en-US" sz="2400">
                  <a:solidFill>
                    <a:schemeClr val="bg1"/>
                  </a:solidFill>
                  <a:latin typeface="#9Slide03 Saira SemiCondensed B" panose="00000806000000000000" pitchFamily="2" charset="0"/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29FA5D-C17A-4D96-8E35-8D6348540F28}"/>
                </a:ext>
              </a:extLst>
            </p:cNvPr>
            <p:cNvGrpSpPr/>
            <p:nvPr/>
          </p:nvGrpSpPr>
          <p:grpSpPr>
            <a:xfrm>
              <a:off x="7182069" y="1132520"/>
              <a:ext cx="434715" cy="434715"/>
              <a:chOff x="3687580" y="3687580"/>
              <a:chExt cx="434715" cy="434715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B1E6AD6-F1F1-457B-A508-2F2F40F26C9F}"/>
                  </a:ext>
                </a:extLst>
              </p:cNvPr>
              <p:cNvSpPr/>
              <p:nvPr/>
            </p:nvSpPr>
            <p:spPr>
              <a:xfrm>
                <a:off x="3687580" y="3687580"/>
                <a:ext cx="434715" cy="434715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  <a:effectLst>
                <a:outerShdw blurRad="63500" dist="63500" dir="27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>
                  <a:solidFill>
                    <a:srgbClr val="3937A5"/>
                  </a:solidFill>
                  <a:latin typeface="+mj-lt"/>
                </a:endParaRP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8786631-C94A-455F-A47B-86CC5520BD23}"/>
                  </a:ext>
                </a:extLst>
              </p:cNvPr>
              <p:cNvCxnSpPr>
                <a:stCxn id="65" idx="1"/>
                <a:endCxn id="65" idx="5"/>
              </p:cNvCxnSpPr>
              <p:nvPr/>
            </p:nvCxnSpPr>
            <p:spPr>
              <a:xfrm>
                <a:off x="3751243" y="3751243"/>
                <a:ext cx="307389" cy="3073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52627A4-D781-4CF0-AB3C-CE0CA67639A2}"/>
                  </a:ext>
                </a:extLst>
              </p:cNvPr>
              <p:cNvCxnSpPr>
                <a:stCxn id="65" idx="7"/>
                <a:endCxn id="65" idx="3"/>
              </p:cNvCxnSpPr>
              <p:nvPr/>
            </p:nvCxnSpPr>
            <p:spPr>
              <a:xfrm flipH="1">
                <a:off x="3751243" y="3751243"/>
                <a:ext cx="307389" cy="30738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56BA0D-0072-441B-9234-DAE82526D6F4}"/>
                </a:ext>
              </a:extLst>
            </p:cNvPr>
            <p:cNvSpPr txBox="1"/>
            <p:nvPr/>
          </p:nvSpPr>
          <p:spPr>
            <a:xfrm>
              <a:off x="7258907" y="727638"/>
              <a:ext cx="2648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M" panose="00000606000000000000" pitchFamily="2" charset="0"/>
                </a:rPr>
                <a:t>I</a:t>
              </a:r>
              <a:endParaRPr lang="en-US" sz="2400">
                <a:solidFill>
                  <a:schemeClr val="bg1"/>
                </a:solidFill>
                <a:latin typeface="#9Slide03 Saira SemiCondensed M" panose="00000606000000000000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E723F37-6E71-4DF7-8D0F-9B8466201201}"/>
                </a:ext>
              </a:extLst>
            </p:cNvPr>
            <p:cNvSpPr txBox="1"/>
            <p:nvPr/>
          </p:nvSpPr>
          <p:spPr>
            <a:xfrm>
              <a:off x="7231753" y="2015424"/>
              <a:ext cx="335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chemeClr val="bg1"/>
                  </a:solidFill>
                  <a:latin typeface="#9Slide03 Saira SemiCondensed M" panose="00000606000000000000" pitchFamily="2" charset="0"/>
                </a:rPr>
                <a:t>F</a:t>
              </a:r>
              <a:endParaRPr lang="en-US" sz="2400">
                <a:solidFill>
                  <a:schemeClr val="bg1"/>
                </a:solidFill>
                <a:latin typeface="#9Slide03 Saira SemiCondensed M" panose="00000606000000000000" pitchFamily="2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D0C783E-F280-40FC-AEDA-465B755883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9427" y="1553760"/>
              <a:ext cx="0" cy="50333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5581313B-D3AD-4AF9-9097-179504339BB5}"/>
              </a:ext>
            </a:extLst>
          </p:cNvPr>
          <p:cNvSpPr/>
          <p:nvPr/>
        </p:nvSpPr>
        <p:spPr>
          <a:xfrm>
            <a:off x="2468380" y="3167390"/>
            <a:ext cx="7255240" cy="52322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8C83834-FDC1-4A1C-8C99-8394E60D16F0}"/>
              </a:ext>
            </a:extLst>
          </p:cNvPr>
          <p:cNvCxnSpPr>
            <a:cxnSpLocks/>
          </p:cNvCxnSpPr>
          <p:nvPr/>
        </p:nvCxnSpPr>
        <p:spPr>
          <a:xfrm>
            <a:off x="-119921" y="3429000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0D73BE1-B231-45F4-A987-DD3E09CDB4DF}"/>
              </a:ext>
            </a:extLst>
          </p:cNvPr>
          <p:cNvCxnSpPr>
            <a:cxnSpLocks/>
          </p:cNvCxnSpPr>
          <p:nvPr/>
        </p:nvCxnSpPr>
        <p:spPr>
          <a:xfrm>
            <a:off x="9723620" y="3429000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70CBB3FE-65A2-41EF-8ED1-F411F7B001B3}"/>
              </a:ext>
            </a:extLst>
          </p:cNvPr>
          <p:cNvSpPr txBox="1"/>
          <p:nvPr/>
        </p:nvSpPr>
        <p:spPr>
          <a:xfrm>
            <a:off x="2390693" y="3167390"/>
            <a:ext cx="7410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Chọn phát biểu đúng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91" name="A - 9Slide.vn">
            <a:extLst>
              <a:ext uri="{FF2B5EF4-FFF2-40B4-BE49-F238E27FC236}">
                <a16:creationId xmlns:a16="http://schemas.microsoft.com/office/drawing/2014/main" id="{C4DB3D40-BC4B-4F43-8E07-5913951A7C71}"/>
              </a:ext>
            </a:extLst>
          </p:cNvPr>
          <p:cNvSpPr/>
          <p:nvPr/>
        </p:nvSpPr>
        <p:spPr>
          <a:xfrm>
            <a:off x="618343" y="4078688"/>
            <a:ext cx="4639456" cy="62804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3233DD-6242-4BE9-BE02-489A71686F63}"/>
              </a:ext>
            </a:extLst>
          </p:cNvPr>
          <p:cNvSpPr txBox="1"/>
          <p:nvPr/>
        </p:nvSpPr>
        <p:spPr>
          <a:xfrm>
            <a:off x="624589" y="4177448"/>
            <a:ext cx="46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A. (I) đúng, (II) sai, (III) sai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B3E0D27-67B3-4EAE-99FD-A5CB014A2779}"/>
              </a:ext>
            </a:extLst>
          </p:cNvPr>
          <p:cNvCxnSpPr>
            <a:cxnSpLocks/>
          </p:cNvCxnSpPr>
          <p:nvPr/>
        </p:nvCxnSpPr>
        <p:spPr>
          <a:xfrm>
            <a:off x="-775742" y="439126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B - 9Slide.vn">
            <a:extLst>
              <a:ext uri="{FF2B5EF4-FFF2-40B4-BE49-F238E27FC236}">
                <a16:creationId xmlns:a16="http://schemas.microsoft.com/office/drawing/2014/main" id="{A268D801-68D9-4205-BC87-F5C3034781AA}"/>
              </a:ext>
            </a:extLst>
          </p:cNvPr>
          <p:cNvSpPr/>
          <p:nvPr/>
        </p:nvSpPr>
        <p:spPr>
          <a:xfrm>
            <a:off x="6921708" y="4077244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5" name="D - 9Slide.vn">
            <a:extLst>
              <a:ext uri="{FF2B5EF4-FFF2-40B4-BE49-F238E27FC236}">
                <a16:creationId xmlns:a16="http://schemas.microsoft.com/office/drawing/2014/main" id="{BED5CAB3-C79A-4C20-9CEA-2A236AF8157E}"/>
              </a:ext>
            </a:extLst>
          </p:cNvPr>
          <p:cNvSpPr/>
          <p:nvPr/>
        </p:nvSpPr>
        <p:spPr>
          <a:xfrm>
            <a:off x="6934200" y="5024489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96" name="C - 9Slide.vn">
            <a:extLst>
              <a:ext uri="{FF2B5EF4-FFF2-40B4-BE49-F238E27FC236}">
                <a16:creationId xmlns:a16="http://schemas.microsoft.com/office/drawing/2014/main" id="{790AB8DE-CD33-48AC-907A-64CE4CF222C1}"/>
              </a:ext>
            </a:extLst>
          </p:cNvPr>
          <p:cNvSpPr/>
          <p:nvPr/>
        </p:nvSpPr>
        <p:spPr>
          <a:xfrm>
            <a:off x="618343" y="5024489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1F69A5D-8C0E-4AED-BB30-5E34428177AC}"/>
              </a:ext>
            </a:extLst>
          </p:cNvPr>
          <p:cNvCxnSpPr>
            <a:cxnSpLocks/>
            <a:stCxn id="91" idx="3"/>
            <a:endCxn id="94" idx="1"/>
          </p:cNvCxnSpPr>
          <p:nvPr/>
        </p:nvCxnSpPr>
        <p:spPr>
          <a:xfrm>
            <a:off x="5257799" y="4392712"/>
            <a:ext cx="1663909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5E21205-B7A9-4B1F-B310-1D515EDBDEAD}"/>
              </a:ext>
            </a:extLst>
          </p:cNvPr>
          <p:cNvCxnSpPr>
            <a:cxnSpLocks/>
          </p:cNvCxnSpPr>
          <p:nvPr/>
        </p:nvCxnSpPr>
        <p:spPr>
          <a:xfrm>
            <a:off x="11561164" y="439126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0035748-CA80-4139-9126-B6A92B6D2AE9}"/>
              </a:ext>
            </a:extLst>
          </p:cNvPr>
          <p:cNvCxnSpPr>
            <a:cxnSpLocks/>
          </p:cNvCxnSpPr>
          <p:nvPr/>
        </p:nvCxnSpPr>
        <p:spPr>
          <a:xfrm>
            <a:off x="11561164" y="533995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D21ECDDE-F537-44FC-A7B6-5CBFA8928C7B}"/>
              </a:ext>
            </a:extLst>
          </p:cNvPr>
          <p:cNvCxnSpPr>
            <a:cxnSpLocks/>
          </p:cNvCxnSpPr>
          <p:nvPr/>
        </p:nvCxnSpPr>
        <p:spPr>
          <a:xfrm>
            <a:off x="5245307" y="533995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4529FAF-4D43-411F-BC17-7CC85AD78FFE}"/>
              </a:ext>
            </a:extLst>
          </p:cNvPr>
          <p:cNvCxnSpPr>
            <a:cxnSpLocks/>
          </p:cNvCxnSpPr>
          <p:nvPr/>
        </p:nvCxnSpPr>
        <p:spPr>
          <a:xfrm>
            <a:off x="-775742" y="5339957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009D24D-DE85-4A99-9768-CD4CC9396048}"/>
              </a:ext>
            </a:extLst>
          </p:cNvPr>
          <p:cNvSpPr txBox="1"/>
          <p:nvPr/>
        </p:nvSpPr>
        <p:spPr>
          <a:xfrm>
            <a:off x="6927954" y="4195677"/>
            <a:ext cx="4639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B. (I) sai, (II) đúng, (III) sai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E3BA5E-50ED-426B-BEC1-1B835DB8FAED}"/>
              </a:ext>
            </a:extLst>
          </p:cNvPr>
          <p:cNvSpPr txBox="1"/>
          <p:nvPr/>
        </p:nvSpPr>
        <p:spPr>
          <a:xfrm>
            <a:off x="624590" y="5139902"/>
            <a:ext cx="4614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C. (I) sai, (II) sai, (III) đúng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8E658E5-AE52-4F9A-B902-5A22B4378945}"/>
              </a:ext>
            </a:extLst>
          </p:cNvPr>
          <p:cNvSpPr txBox="1"/>
          <p:nvPr/>
        </p:nvSpPr>
        <p:spPr>
          <a:xfrm>
            <a:off x="6927953" y="5139902"/>
            <a:ext cx="479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D. (I), (II), (III) đều sai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AE0EB58-B42F-47D2-AC9E-0C80DDB393C4}"/>
              </a:ext>
            </a:extLst>
          </p:cNvPr>
          <p:cNvSpPr txBox="1"/>
          <p:nvPr/>
        </p:nvSpPr>
        <p:spPr>
          <a:xfrm>
            <a:off x="2555543" y="2404991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chemeClr val="bg1"/>
                </a:solidFill>
                <a:latin typeface="#9Slide03 Saira SemiCondensed B" panose="00000806000000000000" pitchFamily="2" charset="0"/>
              </a:rPr>
              <a:t>(I)</a:t>
            </a:r>
            <a:endParaRPr lang="en-US" sz="2800">
              <a:solidFill>
                <a:schemeClr val="bg1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AF19D50-495E-423D-ABF4-CBE1D1F3B1D5}"/>
              </a:ext>
            </a:extLst>
          </p:cNvPr>
          <p:cNvSpPr txBox="1"/>
          <p:nvPr/>
        </p:nvSpPr>
        <p:spPr>
          <a:xfrm>
            <a:off x="5555321" y="2404991"/>
            <a:ext cx="61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chemeClr val="bg1"/>
                </a:solidFill>
                <a:latin typeface="#9Slide03 Saira SemiCondensed B" panose="00000806000000000000" pitchFamily="2" charset="0"/>
              </a:rPr>
              <a:t>(II)</a:t>
            </a:r>
            <a:endParaRPr lang="en-US" sz="2800">
              <a:solidFill>
                <a:schemeClr val="bg1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460481-C6A6-49D9-8967-325A5E273138}"/>
              </a:ext>
            </a:extLst>
          </p:cNvPr>
          <p:cNvSpPr txBox="1"/>
          <p:nvPr/>
        </p:nvSpPr>
        <p:spPr>
          <a:xfrm>
            <a:off x="8488760" y="2404991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chemeClr val="bg1"/>
                </a:solidFill>
                <a:latin typeface="#9Slide03 Saira SemiCondensed B" panose="00000806000000000000" pitchFamily="2" charset="0"/>
              </a:rPr>
              <a:t>(III)</a:t>
            </a:r>
            <a:endParaRPr lang="en-US" sz="2800">
              <a:solidFill>
                <a:schemeClr val="bg1"/>
              </a:solidFill>
              <a:latin typeface="#9Slide03 Saira SemiCondensed B" panose="00000806000000000000" pitchFamily="2" charset="0"/>
            </a:endParaRPr>
          </a:p>
        </p:txBody>
      </p:sp>
      <p:sp>
        <p:nvSpPr>
          <p:cNvPr id="74" name="Flowchart: Connector 73"/>
          <p:cNvSpPr/>
          <p:nvPr/>
        </p:nvSpPr>
        <p:spPr>
          <a:xfrm>
            <a:off x="531248" y="5139902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67697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2B6B01A-9FFF-44BE-B3F5-5C26E014B2F0}"/>
              </a:ext>
            </a:extLst>
          </p:cNvPr>
          <p:cNvSpPr/>
          <p:nvPr/>
        </p:nvSpPr>
        <p:spPr>
          <a:xfrm>
            <a:off x="2468380" y="1132131"/>
            <a:ext cx="7255240" cy="132458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7636CF-11EB-4511-99F7-8D2356852D8B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4A3CB5-1698-42BF-8D08-5C14BF05E130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366E50-D13F-4D74-AD2B-600F2911A3BF}"/>
              </a:ext>
            </a:extLst>
          </p:cNvPr>
          <p:cNvSpPr txBox="1"/>
          <p:nvPr/>
        </p:nvSpPr>
        <p:spPr>
          <a:xfrm>
            <a:off x="2390693" y="1317367"/>
            <a:ext cx="7410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Theo quy tắc bàn tay trái, chiều từ cổ tay đến ngón tay giữa hướng theo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27" name="A - 9Slide.vn">
            <a:extLst>
              <a:ext uri="{FF2B5EF4-FFF2-40B4-BE49-F238E27FC236}">
                <a16:creationId xmlns:a16="http://schemas.microsoft.com/office/drawing/2014/main" id="{B0E6978F-ED0B-4E8B-A152-4FEB0FABD5FF}"/>
              </a:ext>
            </a:extLst>
          </p:cNvPr>
          <p:cNvSpPr/>
          <p:nvPr/>
        </p:nvSpPr>
        <p:spPr>
          <a:xfrm>
            <a:off x="618343" y="3767684"/>
            <a:ext cx="4639456" cy="68019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A217BC-6E00-476B-8292-2D5877BC2BD4}"/>
              </a:ext>
            </a:extLst>
          </p:cNvPr>
          <p:cNvSpPr txBox="1"/>
          <p:nvPr/>
        </p:nvSpPr>
        <p:spPr>
          <a:xfrm>
            <a:off x="624589" y="3896901"/>
            <a:ext cx="4639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A. Chiều của lực điện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D8DB33B-454C-467A-8CA4-EFC28BEBBD6F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B - 9Slide.vn">
            <a:extLst>
              <a:ext uri="{FF2B5EF4-FFF2-40B4-BE49-F238E27FC236}">
                <a16:creationId xmlns:a16="http://schemas.microsoft.com/office/drawing/2014/main" id="{59F83B08-34B0-42C9-957F-B8839735D7C9}"/>
              </a:ext>
            </a:extLst>
          </p:cNvPr>
          <p:cNvSpPr/>
          <p:nvPr/>
        </p:nvSpPr>
        <p:spPr>
          <a:xfrm>
            <a:off x="6934200" y="3767684"/>
            <a:ext cx="4639456" cy="68019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1" name="D - 9Slide.vn">
            <a:extLst>
              <a:ext uri="{FF2B5EF4-FFF2-40B4-BE49-F238E27FC236}">
                <a16:creationId xmlns:a16="http://schemas.microsoft.com/office/drawing/2014/main" id="{45257032-F6D7-4E94-98BD-9507058071FD}"/>
              </a:ext>
            </a:extLst>
          </p:cNvPr>
          <p:cNvSpPr/>
          <p:nvPr/>
        </p:nvSpPr>
        <p:spPr>
          <a:xfrm>
            <a:off x="6934200" y="5374129"/>
            <a:ext cx="4793342" cy="76943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2" name="C - 9Slide.vn">
            <a:extLst>
              <a:ext uri="{FF2B5EF4-FFF2-40B4-BE49-F238E27FC236}">
                <a16:creationId xmlns:a16="http://schemas.microsoft.com/office/drawing/2014/main" id="{0D623413-DDD3-4203-A1E4-D3525D989301}"/>
              </a:ext>
            </a:extLst>
          </p:cNvPr>
          <p:cNvSpPr/>
          <p:nvPr/>
        </p:nvSpPr>
        <p:spPr>
          <a:xfrm>
            <a:off x="618343" y="5374132"/>
            <a:ext cx="4639456" cy="769432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5F720D-867B-41BC-973A-0C28D65A5B9A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B9C88A-03C9-460B-8E47-3D0C47DC5396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75BDBA-5899-41B2-8CE3-BAFB9BF92C6F}"/>
              </a:ext>
            </a:extLst>
          </p:cNvPr>
          <p:cNvCxnSpPr>
            <a:cxnSpLocks/>
          </p:cNvCxnSpPr>
          <p:nvPr/>
        </p:nvCxnSpPr>
        <p:spPr>
          <a:xfrm>
            <a:off x="11712852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3C607E-80E0-4B27-B59E-CC0286C4CB65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93B4DC9-BA24-426B-8D0E-0DD71A46C245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442A41A-C9A2-4594-AECB-E364102DB36A}"/>
              </a:ext>
            </a:extLst>
          </p:cNvPr>
          <p:cNvSpPr txBox="1"/>
          <p:nvPr/>
        </p:nvSpPr>
        <p:spPr>
          <a:xfrm>
            <a:off x="6927954" y="3903986"/>
            <a:ext cx="4639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B. Chiều của đường sức từ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FB3B93-F131-4A20-B375-566F957F090C}"/>
              </a:ext>
            </a:extLst>
          </p:cNvPr>
          <p:cNvSpPr txBox="1"/>
          <p:nvPr/>
        </p:nvSpPr>
        <p:spPr>
          <a:xfrm>
            <a:off x="624590" y="5537308"/>
            <a:ext cx="4614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C. Chiều của dòng điện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BCDAAB-20C2-4CFF-A877-1A78AA00ADF7}"/>
              </a:ext>
            </a:extLst>
          </p:cNvPr>
          <p:cNvSpPr txBox="1"/>
          <p:nvPr/>
        </p:nvSpPr>
        <p:spPr>
          <a:xfrm>
            <a:off x="6927953" y="5397427"/>
            <a:ext cx="4799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>
                <a:solidFill>
                  <a:schemeClr val="bg1"/>
                </a:solidFill>
                <a:latin typeface="#9Slide03 Quicksand" panose="00000500000000000000" pitchFamily="2" charset="0"/>
              </a:rPr>
              <a:t>D. Chiều của đường đi vào các cực của nam châm</a:t>
            </a:r>
            <a:endParaRPr lang="en-US" sz="22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466655" y="5537308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39081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>
            <a:extLst>
              <a:ext uri="{FF2B5EF4-FFF2-40B4-BE49-F238E27FC236}">
                <a16:creationId xmlns:a16="http://schemas.microsoft.com/office/drawing/2014/main" id="{2C270B1C-7683-4D2A-9A1D-7FF6A333895C}"/>
              </a:ext>
            </a:extLst>
          </p:cNvPr>
          <p:cNvSpPr/>
          <p:nvPr/>
        </p:nvSpPr>
        <p:spPr>
          <a:xfrm>
            <a:off x="2468380" y="1132137"/>
            <a:ext cx="7255240" cy="132456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414CD56C-304F-4A10-9E5C-63EA47DEA9AD}"/>
              </a:ext>
            </a:extLst>
          </p:cNvPr>
          <p:cNvCxnSpPr>
            <a:cxnSpLocks/>
          </p:cNvCxnSpPr>
          <p:nvPr/>
        </p:nvCxnSpPr>
        <p:spPr>
          <a:xfrm>
            <a:off x="-119921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F1FC9AF1-F815-42E4-A340-2C6AA5787D17}"/>
              </a:ext>
            </a:extLst>
          </p:cNvPr>
          <p:cNvCxnSpPr>
            <a:cxnSpLocks/>
          </p:cNvCxnSpPr>
          <p:nvPr/>
        </p:nvCxnSpPr>
        <p:spPr>
          <a:xfrm>
            <a:off x="9723620" y="1794421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DE9D0009-570C-4DBC-AF89-98B74D05DCF3}"/>
              </a:ext>
            </a:extLst>
          </p:cNvPr>
          <p:cNvSpPr txBox="1"/>
          <p:nvPr/>
        </p:nvSpPr>
        <p:spPr>
          <a:xfrm>
            <a:off x="2528579" y="1317367"/>
            <a:ext cx="7134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Xác định câu nói đúng về tác dụng của </a:t>
            </a:r>
          </a:p>
          <a:p>
            <a:pPr algn="ctr"/>
            <a:r>
              <a:rPr lang="vi-VN" sz="2800">
                <a:solidFill>
                  <a:schemeClr val="bg1"/>
                </a:solidFill>
                <a:latin typeface="#9Slide03 Quicksand Medium" panose="00000600000000000000" pitchFamily="2" charset="0"/>
              </a:rPr>
              <a:t>từ trường lên đoạn dây dẫn có dòng điện</a:t>
            </a:r>
            <a:endParaRPr lang="en-US" sz="28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365" name="A - 9Slide.vn">
            <a:extLst>
              <a:ext uri="{FF2B5EF4-FFF2-40B4-BE49-F238E27FC236}">
                <a16:creationId xmlns:a16="http://schemas.microsoft.com/office/drawing/2014/main" id="{C5B74F73-13F4-4F06-85AA-3C6C13C1071E}"/>
              </a:ext>
            </a:extLst>
          </p:cNvPr>
          <p:cNvSpPr/>
          <p:nvPr/>
        </p:nvSpPr>
        <p:spPr>
          <a:xfrm>
            <a:off x="618343" y="3445488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57CEE8B1-98EE-4A57-8EC8-78EBA398A123}"/>
              </a:ext>
            </a:extLst>
          </p:cNvPr>
          <p:cNvSpPr txBox="1"/>
          <p:nvPr/>
        </p:nvSpPr>
        <p:spPr>
          <a:xfrm>
            <a:off x="745760" y="3446059"/>
            <a:ext cx="4384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A. Một đoạn dây dẫn có dòng điện chạy qua, đặt trong từ trường và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song song với đường sức từ thì có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lực từ tác dụng lên nó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A6370F2B-03DE-48BF-9FD3-D1DB22E16161}"/>
              </a:ext>
            </a:extLst>
          </p:cNvPr>
          <p:cNvCxnSpPr>
            <a:cxnSpLocks/>
          </p:cNvCxnSpPr>
          <p:nvPr/>
        </p:nvCxnSpPr>
        <p:spPr>
          <a:xfrm>
            <a:off x="-775742" y="410777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B - 9Slide.vn">
            <a:extLst>
              <a:ext uri="{FF2B5EF4-FFF2-40B4-BE49-F238E27FC236}">
                <a16:creationId xmlns:a16="http://schemas.microsoft.com/office/drawing/2014/main" id="{28A47D48-9F94-47DC-823E-652FC71FF009}"/>
              </a:ext>
            </a:extLst>
          </p:cNvPr>
          <p:cNvSpPr/>
          <p:nvPr/>
        </p:nvSpPr>
        <p:spPr>
          <a:xfrm>
            <a:off x="6934200" y="3445488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69" name="D - 9Slide.vn">
            <a:extLst>
              <a:ext uri="{FF2B5EF4-FFF2-40B4-BE49-F238E27FC236}">
                <a16:creationId xmlns:a16="http://schemas.microsoft.com/office/drawing/2014/main" id="{FD763D7A-2E02-419D-A660-FA015BE5086D}"/>
              </a:ext>
            </a:extLst>
          </p:cNvPr>
          <p:cNvSpPr/>
          <p:nvPr/>
        </p:nvSpPr>
        <p:spPr>
          <a:xfrm>
            <a:off x="6934200" y="5096557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370" name="C - 9Slide.vn">
            <a:extLst>
              <a:ext uri="{FF2B5EF4-FFF2-40B4-BE49-F238E27FC236}">
                <a16:creationId xmlns:a16="http://schemas.microsoft.com/office/drawing/2014/main" id="{49A2CFFE-30F4-4CC2-97E9-032E33013F56}"/>
              </a:ext>
            </a:extLst>
          </p:cNvPr>
          <p:cNvSpPr/>
          <p:nvPr/>
        </p:nvSpPr>
        <p:spPr>
          <a:xfrm>
            <a:off x="618343" y="5096557"/>
            <a:ext cx="4639456" cy="1324581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FE089A6B-0761-481D-8E1A-A9CB618D04F7}"/>
              </a:ext>
            </a:extLst>
          </p:cNvPr>
          <p:cNvCxnSpPr>
            <a:cxnSpLocks/>
            <a:endCxn id="368" idx="1"/>
          </p:cNvCxnSpPr>
          <p:nvPr/>
        </p:nvCxnSpPr>
        <p:spPr>
          <a:xfrm>
            <a:off x="5245307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>
            <a:extLst>
              <a:ext uri="{FF2B5EF4-FFF2-40B4-BE49-F238E27FC236}">
                <a16:creationId xmlns:a16="http://schemas.microsoft.com/office/drawing/2014/main" id="{A738D6FC-0DD8-474A-994B-FC5CBC614B0B}"/>
              </a:ext>
            </a:extLst>
          </p:cNvPr>
          <p:cNvCxnSpPr>
            <a:cxnSpLocks/>
          </p:cNvCxnSpPr>
          <p:nvPr/>
        </p:nvCxnSpPr>
        <p:spPr>
          <a:xfrm>
            <a:off x="11561164" y="410777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B9D734A1-9F1A-4F2E-B2E7-33FFFF6A2E97}"/>
              </a:ext>
            </a:extLst>
          </p:cNvPr>
          <p:cNvCxnSpPr>
            <a:cxnSpLocks/>
          </p:cNvCxnSpPr>
          <p:nvPr/>
        </p:nvCxnSpPr>
        <p:spPr>
          <a:xfrm>
            <a:off x="11561164" y="575884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FA5ADE01-024C-4C06-AFDF-73DE35BA7FB1}"/>
              </a:ext>
            </a:extLst>
          </p:cNvPr>
          <p:cNvCxnSpPr>
            <a:cxnSpLocks/>
          </p:cNvCxnSpPr>
          <p:nvPr/>
        </p:nvCxnSpPr>
        <p:spPr>
          <a:xfrm>
            <a:off x="5245307" y="5758846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A04BE2E8-A601-4E15-8EE4-110B0D494531}"/>
              </a:ext>
            </a:extLst>
          </p:cNvPr>
          <p:cNvCxnSpPr>
            <a:cxnSpLocks/>
          </p:cNvCxnSpPr>
          <p:nvPr/>
        </p:nvCxnSpPr>
        <p:spPr>
          <a:xfrm>
            <a:off x="-775742" y="5758846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TextBox 375">
            <a:extLst>
              <a:ext uri="{FF2B5EF4-FFF2-40B4-BE49-F238E27FC236}">
                <a16:creationId xmlns:a16="http://schemas.microsoft.com/office/drawing/2014/main" id="{B353FA45-8FB7-4179-8B86-571F98BF29E2}"/>
              </a:ext>
            </a:extLst>
          </p:cNvPr>
          <p:cNvSpPr txBox="1"/>
          <p:nvPr/>
        </p:nvSpPr>
        <p:spPr>
          <a:xfrm>
            <a:off x="6927954" y="3446059"/>
            <a:ext cx="46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B. Một đoạn dây dẫn có dòng điện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chạy qua, đặt trong từ trường và cắt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các đường sức từ thì có lực từ tác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dụng lên nó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B22C9E14-8CA7-4E46-905A-FD20AEAD823F}"/>
              </a:ext>
            </a:extLst>
          </p:cNvPr>
          <p:cNvSpPr txBox="1"/>
          <p:nvPr/>
        </p:nvSpPr>
        <p:spPr>
          <a:xfrm>
            <a:off x="745760" y="5110164"/>
            <a:ext cx="4493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C. Một đoạn dây dẫn có dòng điện </a:t>
            </a:r>
          </a:p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chạy qua, không đặt trong từ trường và cắt các đường sức từ thì có lực từ tác dụng lên nó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70B74B93-88B0-40D6-B6C4-54A44847A8EE}"/>
              </a:ext>
            </a:extLst>
          </p:cNvPr>
          <p:cNvSpPr txBox="1"/>
          <p:nvPr/>
        </p:nvSpPr>
        <p:spPr>
          <a:xfrm>
            <a:off x="6927954" y="5135368"/>
            <a:ext cx="4639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D. Một đoạn dây dẫn không có dòng điện chạy qua, đặt trong từ trường và cắt các đường sức từ thì có lực từ tác dụng lên nó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6800538" y="3421693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826328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62EEDEE-DC64-45A1-ADA9-08123855F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" b="20250"/>
          <a:stretch/>
        </p:blipFill>
        <p:spPr bwMode="auto">
          <a:xfrm>
            <a:off x="3612015" y="261257"/>
            <a:ext cx="4619625" cy="20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083D7C-511F-41E7-9540-27F02E84D2B0}"/>
              </a:ext>
            </a:extLst>
          </p:cNvPr>
          <p:cNvSpPr/>
          <p:nvPr/>
        </p:nvSpPr>
        <p:spPr>
          <a:xfrm>
            <a:off x="2468380" y="2480671"/>
            <a:ext cx="7255240" cy="981658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29ADC0-9062-416F-ACEA-F679E59878BB}"/>
              </a:ext>
            </a:extLst>
          </p:cNvPr>
          <p:cNvCxnSpPr>
            <a:cxnSpLocks/>
          </p:cNvCxnSpPr>
          <p:nvPr/>
        </p:nvCxnSpPr>
        <p:spPr>
          <a:xfrm>
            <a:off x="-119921" y="2971500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AE7AAC-2334-447C-A9AC-F143653A9DB6}"/>
              </a:ext>
            </a:extLst>
          </p:cNvPr>
          <p:cNvCxnSpPr>
            <a:cxnSpLocks/>
          </p:cNvCxnSpPr>
          <p:nvPr/>
        </p:nvCxnSpPr>
        <p:spPr>
          <a:xfrm>
            <a:off x="9723620" y="2971500"/>
            <a:ext cx="259329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C0BF85-78DD-4010-BA5E-6C856630F019}"/>
              </a:ext>
            </a:extLst>
          </p:cNvPr>
          <p:cNvSpPr txBox="1"/>
          <p:nvPr/>
        </p:nvSpPr>
        <p:spPr>
          <a:xfrm>
            <a:off x="2390693" y="2581085"/>
            <a:ext cx="741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Trên hình có một chỗ sai. Cần sửa thế nào cho </a:t>
            </a:r>
          </a:p>
          <a:p>
            <a:pPr algn="ctr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hình vẽ đúng với kiến thức về lực từ đã học?</a:t>
            </a:r>
            <a:endParaRPr lang="en-US" sz="24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16" name="A - 9Slide.vn">
            <a:extLst>
              <a:ext uri="{FF2B5EF4-FFF2-40B4-BE49-F238E27FC236}">
                <a16:creationId xmlns:a16="http://schemas.microsoft.com/office/drawing/2014/main" id="{617EAF21-6908-4FC5-BFFB-EA055506FBBE}"/>
              </a:ext>
            </a:extLst>
          </p:cNvPr>
          <p:cNvSpPr/>
          <p:nvPr/>
        </p:nvSpPr>
        <p:spPr>
          <a:xfrm>
            <a:off x="618343" y="3810646"/>
            <a:ext cx="4639456" cy="78083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700C43-3AEB-443B-B862-81D68A486BF2}"/>
              </a:ext>
            </a:extLst>
          </p:cNvPr>
          <p:cNvSpPr txBox="1"/>
          <p:nvPr/>
        </p:nvSpPr>
        <p:spPr>
          <a:xfrm>
            <a:off x="612098" y="3840529"/>
            <a:ext cx="4639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A. Giữ nguyên chiều dòng điện, chiều </a:t>
            </a:r>
            <a:endParaRPr lang="vi-VN" sz="200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lực từ, thay đổi kí hiệu các cực từ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822E71-7E70-4693-A961-63B4F8D56E4B}"/>
              </a:ext>
            </a:extLst>
          </p:cNvPr>
          <p:cNvCxnSpPr>
            <a:cxnSpLocks/>
          </p:cNvCxnSpPr>
          <p:nvPr/>
        </p:nvCxnSpPr>
        <p:spPr>
          <a:xfrm>
            <a:off x="-775742" y="4199617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 - 9Slide.vn">
            <a:extLst>
              <a:ext uri="{FF2B5EF4-FFF2-40B4-BE49-F238E27FC236}">
                <a16:creationId xmlns:a16="http://schemas.microsoft.com/office/drawing/2014/main" id="{948166ED-1118-4636-B128-7387FBB12BFC}"/>
              </a:ext>
            </a:extLst>
          </p:cNvPr>
          <p:cNvSpPr/>
          <p:nvPr/>
        </p:nvSpPr>
        <p:spPr>
          <a:xfrm>
            <a:off x="6921708" y="3752983"/>
            <a:ext cx="4639456" cy="89615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0" name="D - 9Slide.vn">
            <a:extLst>
              <a:ext uri="{FF2B5EF4-FFF2-40B4-BE49-F238E27FC236}">
                <a16:creationId xmlns:a16="http://schemas.microsoft.com/office/drawing/2014/main" id="{B42DA4A8-EFF4-4408-A204-A8C0CFD8D5CF}"/>
              </a:ext>
            </a:extLst>
          </p:cNvPr>
          <p:cNvSpPr/>
          <p:nvPr/>
        </p:nvSpPr>
        <p:spPr>
          <a:xfrm>
            <a:off x="6934200" y="4907080"/>
            <a:ext cx="4639456" cy="630936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sp>
        <p:nvSpPr>
          <p:cNvPr id="21" name="C - 9Slide.vn">
            <a:extLst>
              <a:ext uri="{FF2B5EF4-FFF2-40B4-BE49-F238E27FC236}">
                <a16:creationId xmlns:a16="http://schemas.microsoft.com/office/drawing/2014/main" id="{B6EAEB1D-8FB9-49E2-92A9-F96990BB040D}"/>
              </a:ext>
            </a:extLst>
          </p:cNvPr>
          <p:cNvSpPr/>
          <p:nvPr/>
        </p:nvSpPr>
        <p:spPr>
          <a:xfrm>
            <a:off x="618343" y="4706448"/>
            <a:ext cx="4639456" cy="1032200"/>
          </a:xfrm>
          <a:prstGeom prst="rect">
            <a:avLst/>
          </a:prstGeom>
          <a:noFill/>
          <a:ln w="38100">
            <a:solidFill>
              <a:srgbClr val="D6BA93"/>
            </a:solidFill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0DA9EA-1F27-4B87-ACDD-FBF1D3FB0703}"/>
              </a:ext>
            </a:extLst>
          </p:cNvPr>
          <p:cNvCxnSpPr>
            <a:cxnSpLocks/>
            <a:stCxn id="16" idx="3"/>
            <a:endCxn id="19" idx="1"/>
          </p:cNvCxnSpPr>
          <p:nvPr/>
        </p:nvCxnSpPr>
        <p:spPr>
          <a:xfrm>
            <a:off x="5257799" y="4201061"/>
            <a:ext cx="1663909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3946D6-CA05-496B-8DEE-19BB9B625F61}"/>
              </a:ext>
            </a:extLst>
          </p:cNvPr>
          <p:cNvCxnSpPr>
            <a:cxnSpLocks/>
          </p:cNvCxnSpPr>
          <p:nvPr/>
        </p:nvCxnSpPr>
        <p:spPr>
          <a:xfrm>
            <a:off x="11561164" y="4199617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C9449F-E3A5-478E-B922-6F67925F5F99}"/>
              </a:ext>
            </a:extLst>
          </p:cNvPr>
          <p:cNvCxnSpPr>
            <a:cxnSpLocks/>
          </p:cNvCxnSpPr>
          <p:nvPr/>
        </p:nvCxnSpPr>
        <p:spPr>
          <a:xfrm>
            <a:off x="11561164" y="522254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8D554-31D5-4763-BDBF-12E40B97ABD6}"/>
              </a:ext>
            </a:extLst>
          </p:cNvPr>
          <p:cNvCxnSpPr>
            <a:cxnSpLocks/>
          </p:cNvCxnSpPr>
          <p:nvPr/>
        </p:nvCxnSpPr>
        <p:spPr>
          <a:xfrm>
            <a:off x="5245307" y="5222548"/>
            <a:ext cx="1688893" cy="1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EFBC93-1ACE-42B0-95BA-749E1A8F7426}"/>
              </a:ext>
            </a:extLst>
          </p:cNvPr>
          <p:cNvCxnSpPr>
            <a:cxnSpLocks/>
          </p:cNvCxnSpPr>
          <p:nvPr/>
        </p:nvCxnSpPr>
        <p:spPr>
          <a:xfrm>
            <a:off x="-775742" y="5222548"/>
            <a:ext cx="1394085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C5B99E8-6228-4C38-B8A9-C3CCFD68D9D1}"/>
              </a:ext>
            </a:extLst>
          </p:cNvPr>
          <p:cNvSpPr txBox="1"/>
          <p:nvPr/>
        </p:nvSpPr>
        <p:spPr>
          <a:xfrm>
            <a:off x="6902971" y="3701762"/>
            <a:ext cx="4639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B. Giữ nguyên chiều dòng điện và kí </a:t>
            </a:r>
            <a:endParaRPr lang="vi-VN" sz="200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hiệu các cực từ, thay đổi chiều của lực từ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200BBE-A806-4A54-BF36-8DB3D2F1CF73}"/>
              </a:ext>
            </a:extLst>
          </p:cNvPr>
          <p:cNvSpPr txBox="1"/>
          <p:nvPr/>
        </p:nvSpPr>
        <p:spPr>
          <a:xfrm>
            <a:off x="624590" y="4708892"/>
            <a:ext cx="4614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C. Giữ nguyên kí hiệu các cực từ và </a:t>
            </a:r>
            <a:endParaRPr lang="vi-VN" sz="2000">
              <a:solidFill>
                <a:schemeClr val="bg1"/>
              </a:solidFill>
              <a:latin typeface="#9Slide03 Quicksand" panose="00000500000000000000" pitchFamily="2" charset="0"/>
            </a:endParaRPr>
          </a:p>
          <a:p>
            <a:r>
              <a:rPr lang="fi-FI" sz="2000">
                <a:solidFill>
                  <a:schemeClr val="bg1"/>
                </a:solidFill>
                <a:latin typeface="#9Slide03 Quicksand" panose="00000500000000000000" pitchFamily="2" charset="0"/>
              </a:rPr>
              <a:t>chiều của lực từ, thay đổi chiều dòng điện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143E86-C323-4FB2-A541-64A0DAA928ED}"/>
              </a:ext>
            </a:extLst>
          </p:cNvPr>
          <p:cNvSpPr txBox="1"/>
          <p:nvPr/>
        </p:nvSpPr>
        <p:spPr>
          <a:xfrm>
            <a:off x="6927953" y="5022493"/>
            <a:ext cx="479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bg1"/>
                </a:solidFill>
                <a:latin typeface="#9Slide03 Quicksand" panose="00000500000000000000" pitchFamily="2" charset="0"/>
              </a:rPr>
              <a:t>D. Các phương án A, B, C đều đúng</a:t>
            </a:r>
            <a:endParaRPr lang="en-US" sz="20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6780314" y="4991967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26518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8CD6604-4BF4-4AC3-85BB-A5B3BD9AF6D4}"/>
              </a:ext>
            </a:extLst>
          </p:cNvPr>
          <p:cNvGrpSpPr/>
          <p:nvPr/>
        </p:nvGrpSpPr>
        <p:grpSpPr>
          <a:xfrm>
            <a:off x="1326104" y="180059"/>
            <a:ext cx="9539792" cy="683612"/>
            <a:chOff x="840048" y="1568472"/>
            <a:chExt cx="9539792" cy="6836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93DB675-29CB-42AF-AFB4-3C4370AF0BC5}"/>
                </a:ext>
              </a:extLst>
            </p:cNvPr>
            <p:cNvSpPr/>
            <p:nvPr/>
          </p:nvSpPr>
          <p:spPr>
            <a:xfrm>
              <a:off x="840048" y="1568472"/>
              <a:ext cx="9539792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DA71C13-8C5E-4C99-8553-0092923C0D07}"/>
                </a:ext>
              </a:extLst>
            </p:cNvPr>
            <p:cNvSpPr txBox="1"/>
            <p:nvPr/>
          </p:nvSpPr>
          <p:spPr>
            <a:xfrm>
              <a:off x="840049" y="1648668"/>
              <a:ext cx="9539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I. </a:t>
              </a:r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TÁC DỤNG CỦA LỰC TỪ LÊN DÂY DẪN CÓ DÒNG ĐIỆN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72A828-7C06-4640-94A0-EEE734C26CAE}"/>
              </a:ext>
            </a:extLst>
          </p:cNvPr>
          <p:cNvGrpSpPr/>
          <p:nvPr/>
        </p:nvGrpSpPr>
        <p:grpSpPr>
          <a:xfrm>
            <a:off x="5156200" y="1007755"/>
            <a:ext cx="1879600" cy="517044"/>
            <a:chOff x="593233" y="3381228"/>
            <a:chExt cx="1879600" cy="51704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844E9C7-4902-45DC-B105-1873AF87DCF8}"/>
                </a:ext>
              </a:extLst>
            </p:cNvPr>
            <p:cNvSpPr/>
            <p:nvPr/>
          </p:nvSpPr>
          <p:spPr>
            <a:xfrm>
              <a:off x="593233" y="3381228"/>
              <a:ext cx="1879600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0AB5DB-8239-44D0-B2CF-25839B2672DC}"/>
                </a:ext>
              </a:extLst>
            </p:cNvPr>
            <p:cNvSpPr txBox="1"/>
            <p:nvPr/>
          </p:nvSpPr>
          <p:spPr>
            <a:xfrm>
              <a:off x="660037" y="3408917"/>
              <a:ext cx="1745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2. Kết luận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8049B51-911C-4208-90A1-7C443B936B75}"/>
              </a:ext>
            </a:extLst>
          </p:cNvPr>
          <p:cNvGrpSpPr/>
          <p:nvPr/>
        </p:nvGrpSpPr>
        <p:grpSpPr>
          <a:xfrm>
            <a:off x="1378635" y="1823946"/>
            <a:ext cx="9383842" cy="1214204"/>
            <a:chOff x="1404079" y="2383436"/>
            <a:chExt cx="9383842" cy="121420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E0BC565-992E-4926-9F49-1BE23C2A896C}"/>
                </a:ext>
              </a:extLst>
            </p:cNvPr>
            <p:cNvSpPr/>
            <p:nvPr/>
          </p:nvSpPr>
          <p:spPr>
            <a:xfrm>
              <a:off x="1404079" y="2383436"/>
              <a:ext cx="9383842" cy="1214204"/>
            </a:xfrm>
            <a:prstGeom prst="rect">
              <a:avLst/>
            </a:prstGeom>
            <a:noFill/>
            <a:ln w="38100">
              <a:solidFill>
                <a:srgbClr val="D6BA93"/>
              </a:solidFill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190182-66D0-4B9C-AFA8-F86C96B04C75}"/>
                </a:ext>
              </a:extLst>
            </p:cNvPr>
            <p:cNvSpPr txBox="1"/>
            <p:nvPr/>
          </p:nvSpPr>
          <p:spPr>
            <a:xfrm>
              <a:off x="1652588" y="2575040"/>
              <a:ext cx="88868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>
                  <a:solidFill>
                    <a:schemeClr val="bg1"/>
                  </a:solidFill>
                  <a:latin typeface="#9Slide03 Quicksand Medium" panose="00000600000000000000" pitchFamily="2" charset="0"/>
                </a:rPr>
                <a:t>Dây dẫn có dòng điện chạy qua đặt trong từ trường, không song song với đường sức từ thì chịu tác dụng của lực điện từ.</a:t>
              </a:r>
              <a:endParaRPr lang="en-US" sz="2400">
                <a:solidFill>
                  <a:schemeClr val="bg1"/>
                </a:solidFill>
                <a:latin typeface="#9Slide03 Quicksand Medium" panose="00000600000000000000" pitchFamily="2" charset="0"/>
              </a:endParaRPr>
            </a:p>
          </p:txBody>
        </p:sp>
      </p:grpSp>
      <p:pic>
        <p:nvPicPr>
          <p:cNvPr id="2050" name="Picture 2" descr="Bếp từ đơn Mutosi MI-58">
            <a:extLst>
              <a:ext uri="{FF2B5EF4-FFF2-40B4-BE49-F238E27FC236}">
                <a16:creationId xmlns:a16="http://schemas.microsoft.com/office/drawing/2014/main" id="{07746A1E-6F05-41C4-851F-23320A2B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3" y="4197673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ạt điện, quạt treo tường, quạt đứng giá rẻ, có trả góp">
            <a:extLst>
              <a:ext uri="{FF2B5EF4-FFF2-40B4-BE49-F238E27FC236}">
                <a16:creationId xmlns:a16="http://schemas.microsoft.com/office/drawing/2014/main" id="{DA17039E-5A2C-47F8-B553-52BFFEF16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r="26737"/>
          <a:stretch/>
        </p:blipFill>
        <p:spPr bwMode="auto">
          <a:xfrm>
            <a:off x="3310486" y="4197673"/>
            <a:ext cx="172116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angers of Fluorescent Lighting - Flexfire LEDs Blog">
            <a:extLst>
              <a:ext uri="{FF2B5EF4-FFF2-40B4-BE49-F238E27FC236}">
                <a16:creationId xmlns:a16="http://schemas.microsoft.com/office/drawing/2014/main" id="{A5E1D5DE-0B56-4EB1-9AD6-7FCA5E05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93" y="4197673"/>
            <a:ext cx="15292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kaido Sanyo Shinkansen Online Reservation Service!">
            <a:extLst>
              <a:ext uri="{FF2B5EF4-FFF2-40B4-BE49-F238E27FC236}">
                <a16:creationId xmlns:a16="http://schemas.microsoft.com/office/drawing/2014/main" id="{C715B98E-16F4-4602-93D7-DCB183E8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27" y="4197673"/>
            <a:ext cx="409432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74A18A-A752-4D6D-8D42-B2F099706712}"/>
              </a:ext>
            </a:extLst>
          </p:cNvPr>
          <p:cNvCxnSpPr>
            <a:cxnSpLocks/>
          </p:cNvCxnSpPr>
          <p:nvPr/>
        </p:nvCxnSpPr>
        <p:spPr>
          <a:xfrm>
            <a:off x="4903881" y="3334853"/>
            <a:ext cx="2384238" cy="0"/>
          </a:xfrm>
          <a:prstGeom prst="line">
            <a:avLst/>
          </a:prstGeom>
          <a:ln w="38100">
            <a:solidFill>
              <a:srgbClr val="D6BA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DCE83D-F744-428D-993E-8DADFB466608}"/>
              </a:ext>
            </a:extLst>
          </p:cNvPr>
          <p:cNvSpPr txBox="1"/>
          <p:nvPr/>
        </p:nvSpPr>
        <p:spPr>
          <a:xfrm>
            <a:off x="5031650" y="3580306"/>
            <a:ext cx="2077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  <a:latin typeface="#9Slide03 Quicksand Bold" panose="00000800000000000000" pitchFamily="2" charset="0"/>
              </a:rPr>
              <a:t>ỨNG DỤNG</a:t>
            </a:r>
            <a:endParaRPr lang="en-US" sz="2800">
              <a:solidFill>
                <a:schemeClr val="bg1"/>
              </a:solidFill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325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3A4DA9-81D8-46CF-910E-F92785832F67}"/>
              </a:ext>
            </a:extLst>
          </p:cNvPr>
          <p:cNvSpPr/>
          <p:nvPr/>
        </p:nvSpPr>
        <p:spPr>
          <a:xfrm>
            <a:off x="0" y="1204060"/>
            <a:ext cx="12192000" cy="422033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3937A5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9BAF57-453E-4405-BFD4-E847E7BDB44D}"/>
              </a:ext>
            </a:extLst>
          </p:cNvPr>
          <p:cNvGrpSpPr/>
          <p:nvPr/>
        </p:nvGrpSpPr>
        <p:grpSpPr>
          <a:xfrm>
            <a:off x="902387" y="1222617"/>
            <a:ext cx="10387226" cy="4201777"/>
            <a:chOff x="1524000" y="1573213"/>
            <a:chExt cx="9144000" cy="3698875"/>
          </a:xfrm>
        </p:grpSpPr>
        <p:pic>
          <p:nvPicPr>
            <p:cNvPr id="9" name="Picture 15" descr="Cover">
              <a:extLst>
                <a:ext uri="{FF2B5EF4-FFF2-40B4-BE49-F238E27FC236}">
                  <a16:creationId xmlns:a16="http://schemas.microsoft.com/office/drawing/2014/main" id="{4313B6AD-17EB-45C3-9235-1898FF56F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785100" y="4140200"/>
              <a:ext cx="2871788" cy="113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4" descr="Cover">
              <a:extLst>
                <a:ext uri="{FF2B5EF4-FFF2-40B4-BE49-F238E27FC236}">
                  <a16:creationId xmlns:a16="http://schemas.microsoft.com/office/drawing/2014/main" id="{C07AFAD2-E7E2-4AE5-9BE6-47D264664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85100" y="3994150"/>
              <a:ext cx="1968500" cy="350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3" descr="Cover">
              <a:extLst>
                <a:ext uri="{FF2B5EF4-FFF2-40B4-BE49-F238E27FC236}">
                  <a16:creationId xmlns:a16="http://schemas.microsoft.com/office/drawing/2014/main" id="{515E0605-209D-4F5E-82BF-9DA63D938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45413" y="3008313"/>
              <a:ext cx="2217737" cy="1268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2" descr="Cover">
              <a:extLst>
                <a:ext uri="{FF2B5EF4-FFF2-40B4-BE49-F238E27FC236}">
                  <a16:creationId xmlns:a16="http://schemas.microsoft.com/office/drawing/2014/main" id="{7EA3901D-0813-49DF-AA20-2840B2BD8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53113" y="3044825"/>
              <a:ext cx="2136775" cy="130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 descr="Cover">
              <a:extLst>
                <a:ext uri="{FF2B5EF4-FFF2-40B4-BE49-F238E27FC236}">
                  <a16:creationId xmlns:a16="http://schemas.microsoft.com/office/drawing/2014/main" id="{DA5391ED-4E9F-469B-81C7-30D17D60E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70863" y="1938338"/>
              <a:ext cx="2155825" cy="547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 descr="Cover">
              <a:extLst>
                <a:ext uri="{FF2B5EF4-FFF2-40B4-BE49-F238E27FC236}">
                  <a16:creationId xmlns:a16="http://schemas.microsoft.com/office/drawing/2014/main" id="{3389728F-FFCD-4B14-BB5F-F5C37A6C85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53113" y="1989138"/>
              <a:ext cx="2522537" cy="138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9" descr="Cover">
              <a:extLst>
                <a:ext uri="{FF2B5EF4-FFF2-40B4-BE49-F238E27FC236}">
                  <a16:creationId xmlns:a16="http://schemas.microsoft.com/office/drawing/2014/main" id="{E8976413-DC04-49F4-82F1-C4BA4A8F9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24000" y="3515519"/>
              <a:ext cx="2176463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8" descr="Cover">
              <a:extLst>
                <a:ext uri="{FF2B5EF4-FFF2-40B4-BE49-F238E27FC236}">
                  <a16:creationId xmlns:a16="http://schemas.microsoft.com/office/drawing/2014/main" id="{B8295AD8-2890-4400-AFD0-DAFC159C4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92500" y="3057525"/>
              <a:ext cx="2638425" cy="138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7" descr="Cover">
              <a:extLst>
                <a:ext uri="{FF2B5EF4-FFF2-40B4-BE49-F238E27FC236}">
                  <a16:creationId xmlns:a16="http://schemas.microsoft.com/office/drawing/2014/main" id="{7B02AC03-E809-47B0-A1AF-304564A8F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73238" y="2181225"/>
              <a:ext cx="2106612" cy="64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" descr="Cover">
              <a:extLst>
                <a:ext uri="{FF2B5EF4-FFF2-40B4-BE49-F238E27FC236}">
                  <a16:creationId xmlns:a16="http://schemas.microsoft.com/office/drawing/2014/main" id="{6B2AEB80-4E3E-43A5-8928-8543C45A9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965325" y="1573213"/>
              <a:ext cx="1933575" cy="77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Cover">
              <a:extLst>
                <a:ext uri="{FF2B5EF4-FFF2-40B4-BE49-F238E27FC236}">
                  <a16:creationId xmlns:a16="http://schemas.microsoft.com/office/drawing/2014/main" id="{7958253B-5D2C-4A05-9516-B3E42B291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675063" y="2030413"/>
              <a:ext cx="2460625" cy="134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 descr="Cover">
              <a:extLst>
                <a:ext uri="{FF2B5EF4-FFF2-40B4-BE49-F238E27FC236}">
                  <a16:creationId xmlns:a16="http://schemas.microsoft.com/office/drawing/2014/main" id="{E3D917D4-2CA8-4E4E-A3A3-24E61DAB9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000625" y="2592388"/>
              <a:ext cx="1973263" cy="126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6" descr="http://d.violet.vn/uploads/resources/189/thumbnails2/0.Electric_motor_cycle_1%5B1%5D.png.jpg">
              <a:extLst>
                <a:ext uri="{FF2B5EF4-FFF2-40B4-BE49-F238E27FC236}">
                  <a16:creationId xmlns:a16="http://schemas.microsoft.com/office/drawing/2014/main" id="{22095103-928E-4E16-B17A-6131060B6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591675" y="3603625"/>
              <a:ext cx="1076325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2" name="Object 19">
              <a:extLst>
                <a:ext uri="{FF2B5EF4-FFF2-40B4-BE49-F238E27FC236}">
                  <a16:creationId xmlns:a16="http://schemas.microsoft.com/office/drawing/2014/main" id="{C0FE054B-A393-4EF6-97E5-D420334DDB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5278490"/>
                </p:ext>
              </p:extLst>
            </p:nvPr>
          </p:nvGraphicFramePr>
          <p:xfrm>
            <a:off x="9826625" y="2514600"/>
            <a:ext cx="841375" cy="8778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5" imgW="2467319" imgH="2580952" progId="PBrush">
                    <p:embed/>
                  </p:oleObj>
                </mc:Choice>
                <mc:Fallback>
                  <p:oleObj name="Bitmap Image" r:id="rId15" imgW="2467319" imgH="2580952" progId="PBrush">
                    <p:embed/>
                    <p:pic>
                      <p:nvPicPr>
                        <p:cNvPr id="32" name="Object 19">
                          <a:extLst>
                            <a:ext uri="{FF2B5EF4-FFF2-40B4-BE49-F238E27FC236}">
                              <a16:creationId xmlns:a16="http://schemas.microsoft.com/office/drawing/2014/main" id="{C0FE054B-A393-4EF6-97E5-D420334DDB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26625" y="2514600"/>
                          <a:ext cx="841375" cy="8778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8B65A3-A5E9-49A0-85D0-6820F636B303}"/>
              </a:ext>
            </a:extLst>
          </p:cNvPr>
          <p:cNvGrpSpPr/>
          <p:nvPr/>
        </p:nvGrpSpPr>
        <p:grpSpPr>
          <a:xfrm>
            <a:off x="1326104" y="207118"/>
            <a:ext cx="9539792" cy="683612"/>
            <a:chOff x="840048" y="1568472"/>
            <a:chExt cx="9539792" cy="683612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B07C7C-CB0D-4865-B5DB-1BFB671E073B}"/>
                </a:ext>
              </a:extLst>
            </p:cNvPr>
            <p:cNvSpPr/>
            <p:nvPr/>
          </p:nvSpPr>
          <p:spPr>
            <a:xfrm>
              <a:off x="840048" y="1568472"/>
              <a:ext cx="9539792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4DEB5C-7802-4FCF-BF23-CB168E477357}"/>
                </a:ext>
              </a:extLst>
            </p:cNvPr>
            <p:cNvSpPr txBox="1"/>
            <p:nvPr/>
          </p:nvSpPr>
          <p:spPr>
            <a:xfrm>
              <a:off x="840049" y="1648668"/>
              <a:ext cx="95397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I. </a:t>
              </a:r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TÁC DỤNG CỦA LỰC TỪ LÊN DÂY DẪN CÓ DÒNG ĐIỆN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00630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B751A5-C5EE-47DA-AED1-562B8AD8B1CC}"/>
              </a:ext>
            </a:extLst>
          </p:cNvPr>
          <p:cNvGrpSpPr/>
          <p:nvPr/>
        </p:nvGrpSpPr>
        <p:grpSpPr>
          <a:xfrm>
            <a:off x="0" y="382094"/>
            <a:ext cx="8917826" cy="683612"/>
            <a:chOff x="1151031" y="4655666"/>
            <a:chExt cx="8917826" cy="6836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F2C78D-BAC3-484D-B353-C512E578FC7D}"/>
                </a:ext>
              </a:extLst>
            </p:cNvPr>
            <p:cNvSpPr/>
            <p:nvPr/>
          </p:nvSpPr>
          <p:spPr>
            <a:xfrm>
              <a:off x="1151031" y="4655666"/>
              <a:ext cx="8917826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7C8F85-D293-4A73-9306-CD048592CDDA}"/>
                </a:ext>
              </a:extLst>
            </p:cNvPr>
            <p:cNvSpPr txBox="1"/>
            <p:nvPr/>
          </p:nvSpPr>
          <p:spPr>
            <a:xfrm>
              <a:off x="1151031" y="4735862"/>
              <a:ext cx="8917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II. CHIỀU CỦA LỰC ĐIỆN TỪ. QUY TẮC BÀN TAY TRÁI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F1B565-AD2D-4761-A42D-2C7ED0E6685C}"/>
              </a:ext>
            </a:extLst>
          </p:cNvPr>
          <p:cNvGrpSpPr/>
          <p:nvPr/>
        </p:nvGrpSpPr>
        <p:grpSpPr>
          <a:xfrm>
            <a:off x="0" y="1273405"/>
            <a:ext cx="8557151" cy="517044"/>
            <a:chOff x="448867" y="3381228"/>
            <a:chExt cx="8557151" cy="5170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3B613D-57E4-4F62-A0FE-93B4700B692A}"/>
                </a:ext>
              </a:extLst>
            </p:cNvPr>
            <p:cNvSpPr/>
            <p:nvPr/>
          </p:nvSpPr>
          <p:spPr>
            <a:xfrm>
              <a:off x="448867" y="3381228"/>
              <a:ext cx="8557151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8E5D45-9817-4FFA-80CD-7E6375DBEE5F}"/>
                </a:ext>
              </a:extLst>
            </p:cNvPr>
            <p:cNvSpPr txBox="1"/>
            <p:nvPr/>
          </p:nvSpPr>
          <p:spPr>
            <a:xfrm>
              <a:off x="448867" y="3408918"/>
              <a:ext cx="8557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1. Chiều của lực điện từ phụ thuộc vào những yếu tố nào?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EC995FA5-2D51-4865-8F70-DAB3EB9F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563" y="2146673"/>
            <a:ext cx="58483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F2AF2-2926-45D0-9499-7D563AAB3DF8}"/>
              </a:ext>
            </a:extLst>
          </p:cNvPr>
          <p:cNvSpPr txBox="1"/>
          <p:nvPr/>
        </p:nvSpPr>
        <p:spPr>
          <a:xfrm>
            <a:off x="6507508" y="3525581"/>
            <a:ext cx="5318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?: Quan sát khi đổi chiều dòng điện qua AB hoặc đổi chiều đường sức từ tác dụng lên dây dẫn AB có thay </a:t>
            </a:r>
          </a:p>
          <a:p>
            <a:pPr algn="just"/>
            <a:r>
              <a:rPr lang="vi-VN" sz="2400">
                <a:solidFill>
                  <a:schemeClr val="bg1"/>
                </a:solidFill>
                <a:latin typeface="#9Slide03 Quicksand Medium" panose="00000600000000000000" pitchFamily="2" charset="0"/>
              </a:rPr>
              <a:t>đổi hay không</a:t>
            </a:r>
            <a:endParaRPr lang="en-US" sz="2400">
              <a:solidFill>
                <a:schemeClr val="bg1"/>
              </a:solidFill>
              <a:latin typeface="#9Slide03 Quicksand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099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6" descr="H2">
            <a:extLst>
              <a:ext uri="{FF2B5EF4-FFF2-40B4-BE49-F238E27FC236}">
                <a16:creationId xmlns:a16="http://schemas.microsoft.com/office/drawing/2014/main" id="{41CD4A13-7AB5-4E22-B711-2B8871F8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6" y="3348039"/>
            <a:ext cx="4924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B916FE3F-35A3-4FC4-A433-6D832293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770563"/>
            <a:ext cx="27432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12592975-50DC-4AF2-84EA-B7F99189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16363"/>
            <a:ext cx="2743200" cy="185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C7C38B74-06CF-4948-A344-327A8B408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4" y="3998913"/>
            <a:ext cx="2530475" cy="1554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Oval 6">
            <a:extLst>
              <a:ext uri="{FF2B5EF4-FFF2-40B4-BE49-F238E27FC236}">
                <a16:creationId xmlns:a16="http://schemas.microsoft.com/office/drawing/2014/main" id="{18D95642-EB54-4F4D-BA01-4C7394946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4" y="5607050"/>
            <a:ext cx="104775" cy="109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3975" name="Line 7">
            <a:extLst>
              <a:ext uri="{FF2B5EF4-FFF2-40B4-BE49-F238E27FC236}">
                <a16:creationId xmlns:a16="http://schemas.microsoft.com/office/drawing/2014/main" id="{E922AB8A-D73A-4F8B-ACB5-936CD9CB1F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4953000"/>
            <a:ext cx="1925638" cy="1087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76" name="Freeform 8">
            <a:extLst>
              <a:ext uri="{FF2B5EF4-FFF2-40B4-BE49-F238E27FC236}">
                <a16:creationId xmlns:a16="http://schemas.microsoft.com/office/drawing/2014/main" id="{771069EF-9B9C-421A-8E46-9891A1A5808B}"/>
              </a:ext>
            </a:extLst>
          </p:cNvPr>
          <p:cNvSpPr>
            <a:spLocks/>
          </p:cNvSpPr>
          <p:nvPr/>
        </p:nvSpPr>
        <p:spPr bwMode="auto">
          <a:xfrm>
            <a:off x="2017714" y="4443413"/>
            <a:ext cx="2295525" cy="304800"/>
          </a:xfrm>
          <a:custGeom>
            <a:avLst/>
            <a:gdLst>
              <a:gd name="T0" fmla="*/ 0 w 4176"/>
              <a:gd name="T1" fmla="*/ 2147483647 h 536"/>
              <a:gd name="T2" fmla="*/ 2147483647 w 4176"/>
              <a:gd name="T3" fmla="*/ 2147483647 h 536"/>
              <a:gd name="T4" fmla="*/ 2147483647 w 4176"/>
              <a:gd name="T5" fmla="*/ 2147483647 h 536"/>
              <a:gd name="T6" fmla="*/ 2147483647 w 4176"/>
              <a:gd name="T7" fmla="*/ 2147483647 h 536"/>
              <a:gd name="T8" fmla="*/ 2147483647 w 4176"/>
              <a:gd name="T9" fmla="*/ 2147483647 h 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6"/>
              <a:gd name="T16" fmla="*/ 0 h 536"/>
              <a:gd name="T17" fmla="*/ 4176 w 4176"/>
              <a:gd name="T18" fmla="*/ 536 h 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6" h="536">
                <a:moveTo>
                  <a:pt x="0" y="536"/>
                </a:moveTo>
                <a:cubicBezTo>
                  <a:pt x="292" y="364"/>
                  <a:pt x="584" y="192"/>
                  <a:pt x="1008" y="104"/>
                </a:cubicBezTo>
                <a:cubicBezTo>
                  <a:pt x="1432" y="16"/>
                  <a:pt x="2120" y="0"/>
                  <a:pt x="2544" y="8"/>
                </a:cubicBezTo>
                <a:cubicBezTo>
                  <a:pt x="2968" y="16"/>
                  <a:pt x="3280" y="80"/>
                  <a:pt x="3552" y="152"/>
                </a:cubicBezTo>
                <a:cubicBezTo>
                  <a:pt x="3824" y="224"/>
                  <a:pt x="4072" y="392"/>
                  <a:pt x="4176" y="44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8AC6B8C5-901E-4B83-A67E-3DF484EE0C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8175" y="4224338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B3D2340D-E67B-482B-A4EB-D39D5CD1C9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9200" y="4278313"/>
            <a:ext cx="52388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5A1065C1-51E2-498B-B3E7-80E94263CB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6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9BBAE6FD-DF39-44F8-8FA1-D6475D3397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3038" y="4387850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1B875EEE-4D41-4038-818D-3899D38D90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44764" y="4278313"/>
            <a:ext cx="53975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709B1E34-7B3F-4EC4-AB7B-4FAA51F60E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0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3" name="Line 15">
            <a:extLst>
              <a:ext uri="{FF2B5EF4-FFF2-40B4-BE49-F238E27FC236}">
                <a16:creationId xmlns:a16="http://schemas.microsoft.com/office/drawing/2014/main" id="{F11A8951-86EB-42C9-9469-C891422B40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4" name="Line 16">
            <a:extLst>
              <a:ext uri="{FF2B5EF4-FFF2-40B4-BE49-F238E27FC236}">
                <a16:creationId xmlns:a16="http://schemas.microsoft.com/office/drawing/2014/main" id="{C5A7CD15-40C9-4C43-89D6-E426ED7135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806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5" name="Line 17">
            <a:extLst>
              <a:ext uri="{FF2B5EF4-FFF2-40B4-BE49-F238E27FC236}">
                <a16:creationId xmlns:a16="http://schemas.microsoft.com/office/drawing/2014/main" id="{AF5185E8-F210-4932-9005-339B0286C0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4425" y="4305300"/>
            <a:ext cx="2540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6" name="Line 18">
            <a:extLst>
              <a:ext uri="{FF2B5EF4-FFF2-40B4-BE49-F238E27FC236}">
                <a16:creationId xmlns:a16="http://schemas.microsoft.com/office/drawing/2014/main" id="{35805ABF-A209-475A-9FFB-464351DF48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3239" y="4522788"/>
            <a:ext cx="104775" cy="120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7" name="Line 19">
            <a:extLst>
              <a:ext uri="{FF2B5EF4-FFF2-40B4-BE49-F238E27FC236}">
                <a16:creationId xmlns:a16="http://schemas.microsoft.com/office/drawing/2014/main" id="{DF9970ED-A264-4F25-966A-16648C633D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5" y="4359275"/>
            <a:ext cx="269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8" name="Line 20">
            <a:extLst>
              <a:ext uri="{FF2B5EF4-FFF2-40B4-BE49-F238E27FC236}">
                <a16:creationId xmlns:a16="http://schemas.microsoft.com/office/drawing/2014/main" id="{8001F8DF-E32C-4A0C-8456-70E9AEEC1D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4164" y="4414838"/>
            <a:ext cx="33337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89" name="Line 21">
            <a:extLst>
              <a:ext uri="{FF2B5EF4-FFF2-40B4-BE49-F238E27FC236}">
                <a16:creationId xmlns:a16="http://schemas.microsoft.com/office/drawing/2014/main" id="{64DDA28D-2820-482A-A3F6-3029DAAFD5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6876" y="4468814"/>
            <a:ext cx="53975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0" name="Line 22">
            <a:extLst>
              <a:ext uri="{FF2B5EF4-FFF2-40B4-BE49-F238E27FC236}">
                <a16:creationId xmlns:a16="http://schemas.microsoft.com/office/drawing/2014/main" id="{0D9402B6-398D-4D84-988F-AB6932F6C6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9988" y="4359276"/>
            <a:ext cx="2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1" name="Line 23">
            <a:extLst>
              <a:ext uri="{FF2B5EF4-FFF2-40B4-BE49-F238E27FC236}">
                <a16:creationId xmlns:a16="http://schemas.microsoft.com/office/drawing/2014/main" id="{7CC3CDAD-AEFA-4218-A9E2-36D2151CFC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35213" y="4414838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2" name="Line 24">
            <a:extLst>
              <a:ext uri="{FF2B5EF4-FFF2-40B4-BE49-F238E27FC236}">
                <a16:creationId xmlns:a16="http://schemas.microsoft.com/office/drawing/2014/main" id="{2DA46ABD-01DF-4908-9B68-3B007985BA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1864" y="4468814"/>
            <a:ext cx="52387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3" name="Line 25">
            <a:extLst>
              <a:ext uri="{FF2B5EF4-FFF2-40B4-BE49-F238E27FC236}">
                <a16:creationId xmlns:a16="http://schemas.microsoft.com/office/drawing/2014/main" id="{D5C3DAA3-C6AA-4992-AF3B-B05EFCB0DB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4549775"/>
            <a:ext cx="523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4" name="Line 26">
            <a:extLst>
              <a:ext uri="{FF2B5EF4-FFF2-40B4-BE49-F238E27FC236}">
                <a16:creationId xmlns:a16="http://schemas.microsoft.com/office/drawing/2014/main" id="{892014FB-20E0-44BC-98D3-EBBD3568C8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8339" y="4578351"/>
            <a:ext cx="79375" cy="136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5" name="Line 27">
            <a:extLst>
              <a:ext uri="{FF2B5EF4-FFF2-40B4-BE49-F238E27FC236}">
                <a16:creationId xmlns:a16="http://schemas.microsoft.com/office/drawing/2014/main" id="{F20B428F-2BA4-4DCC-91FC-BD9EBBFAB7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03513" y="4332289"/>
            <a:ext cx="11112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6" name="Line 28">
            <a:extLst>
              <a:ext uri="{FF2B5EF4-FFF2-40B4-BE49-F238E27FC236}">
                <a16:creationId xmlns:a16="http://schemas.microsoft.com/office/drawing/2014/main" id="{47DD70CE-1CB5-4BA3-9A10-B9595694D00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0988" y="4305300"/>
            <a:ext cx="11112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7" name="Line 29">
            <a:extLst>
              <a:ext uri="{FF2B5EF4-FFF2-40B4-BE49-F238E27FC236}">
                <a16:creationId xmlns:a16="http://schemas.microsoft.com/office/drawing/2014/main" id="{9700B6C4-B3D3-466E-824A-49D2992B9E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198" name="Text Box 30">
            <a:extLst>
              <a:ext uri="{FF2B5EF4-FFF2-40B4-BE49-F238E27FC236}">
                <a16:creationId xmlns:a16="http://schemas.microsoft.com/office/drawing/2014/main" id="{E6B34522-FCEC-4B4E-A3E2-9EDAC55E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4" y="3848100"/>
            <a:ext cx="21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2</a:t>
            </a:r>
          </a:p>
        </p:txBody>
      </p:sp>
      <p:sp>
        <p:nvSpPr>
          <p:cNvPr id="7199" name="Text Box 31">
            <a:extLst>
              <a:ext uri="{FF2B5EF4-FFF2-40B4-BE49-F238E27FC236}">
                <a16:creationId xmlns:a16="http://schemas.microsoft.com/office/drawing/2014/main" id="{AA87701D-3D76-41D0-A07F-303A07682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1" y="3983038"/>
            <a:ext cx="21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0</a:t>
            </a:r>
          </a:p>
        </p:txBody>
      </p:sp>
      <p:sp>
        <p:nvSpPr>
          <p:cNvPr id="7200" name="Text Box 32">
            <a:extLst>
              <a:ext uri="{FF2B5EF4-FFF2-40B4-BE49-F238E27FC236}">
                <a16:creationId xmlns:a16="http://schemas.microsoft.com/office/drawing/2014/main" id="{6846FBB8-4F54-43DA-A350-205412757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3856038"/>
            <a:ext cx="22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1</a:t>
            </a:r>
          </a:p>
        </p:txBody>
      </p:sp>
      <p:sp>
        <p:nvSpPr>
          <p:cNvPr id="7201" name="Text Box 33">
            <a:extLst>
              <a:ext uri="{FF2B5EF4-FFF2-40B4-BE49-F238E27FC236}">
                <a16:creationId xmlns:a16="http://schemas.microsoft.com/office/drawing/2014/main" id="{A14600E6-EC17-47A9-9832-3A831266E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6" y="3833813"/>
            <a:ext cx="220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3</a:t>
            </a:r>
          </a:p>
        </p:txBody>
      </p:sp>
      <p:sp>
        <p:nvSpPr>
          <p:cNvPr id="7202" name="Text Box 34">
            <a:extLst>
              <a:ext uri="{FF2B5EF4-FFF2-40B4-BE49-F238E27FC236}">
                <a16:creationId xmlns:a16="http://schemas.microsoft.com/office/drawing/2014/main" id="{9414BAD0-08CB-4028-A9ED-7BBAC61B4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6" y="3871913"/>
            <a:ext cx="220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4</a:t>
            </a:r>
          </a:p>
        </p:txBody>
      </p:sp>
      <p:sp>
        <p:nvSpPr>
          <p:cNvPr id="7203" name="Text Box 35">
            <a:extLst>
              <a:ext uri="{FF2B5EF4-FFF2-40B4-BE49-F238E27FC236}">
                <a16:creationId xmlns:a16="http://schemas.microsoft.com/office/drawing/2014/main" id="{8905B2F4-A3AA-4410-8F17-5B045D96C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4373563"/>
            <a:ext cx="22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A</a:t>
            </a:r>
          </a:p>
        </p:txBody>
      </p:sp>
      <p:sp>
        <p:nvSpPr>
          <p:cNvPr id="7204" name="Rectangle 36">
            <a:extLst>
              <a:ext uri="{FF2B5EF4-FFF2-40B4-BE49-F238E27FC236}">
                <a16:creationId xmlns:a16="http://schemas.microsoft.com/office/drawing/2014/main" id="{63CF0564-E7B2-4D80-8F08-3F4C8C041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62600"/>
            <a:ext cx="2743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05" name="Line 37">
            <a:extLst>
              <a:ext uri="{FF2B5EF4-FFF2-40B4-BE49-F238E27FC236}">
                <a16:creationId xmlns:a16="http://schemas.microsoft.com/office/drawing/2014/main" id="{B7F575C6-79D2-41B7-B728-EDE681C5B2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142038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206" name="Line 38">
            <a:extLst>
              <a:ext uri="{FF2B5EF4-FFF2-40B4-BE49-F238E27FC236}">
                <a16:creationId xmlns:a16="http://schemas.microsoft.com/office/drawing/2014/main" id="{B5623F12-3A4B-4452-8AEF-90D5D2714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986463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7207" name="Oval 39">
            <a:extLst>
              <a:ext uri="{FF2B5EF4-FFF2-40B4-BE49-F238E27FC236}">
                <a16:creationId xmlns:a16="http://schemas.microsoft.com/office/drawing/2014/main" id="{8778BDD9-4FB1-462E-93BC-FA561A1EF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5624513"/>
            <a:ext cx="349250" cy="258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08" name="Rectangle 40">
            <a:extLst>
              <a:ext uri="{FF2B5EF4-FFF2-40B4-BE49-F238E27FC236}">
                <a16:creationId xmlns:a16="http://schemas.microsoft.com/office/drawing/2014/main" id="{45F22B05-D1B7-405C-9F32-091C5813C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1" y="3657601"/>
            <a:ext cx="582613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+</a:t>
            </a:r>
          </a:p>
        </p:txBody>
      </p:sp>
      <p:sp>
        <p:nvSpPr>
          <p:cNvPr id="7209" name="Rectangle 41">
            <a:extLst>
              <a:ext uri="{FF2B5EF4-FFF2-40B4-BE49-F238E27FC236}">
                <a16:creationId xmlns:a16="http://schemas.microsoft.com/office/drawing/2014/main" id="{BB3A3889-E374-4818-BA11-E1BA9CAE0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3657601"/>
            <a:ext cx="584200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0">
                <a:solidFill>
                  <a:srgbClr val="000000"/>
                </a:solidFill>
                <a:latin typeface=".VnTime" panose="020B7200000000000000"/>
              </a:rPr>
              <a:t>-</a:t>
            </a:r>
          </a:p>
        </p:txBody>
      </p:sp>
      <p:grpSp>
        <p:nvGrpSpPr>
          <p:cNvPr id="7210" name="Group 42">
            <a:extLst>
              <a:ext uri="{FF2B5EF4-FFF2-40B4-BE49-F238E27FC236}">
                <a16:creationId xmlns:a16="http://schemas.microsoft.com/office/drawing/2014/main" id="{BF3E2397-30B4-4D15-8E95-F0DAE469E52D}"/>
              </a:ext>
            </a:extLst>
          </p:cNvPr>
          <p:cNvGrpSpPr>
            <a:grpSpLocks/>
          </p:cNvGrpSpPr>
          <p:nvPr/>
        </p:nvGrpSpPr>
        <p:grpSpPr bwMode="auto">
          <a:xfrm>
            <a:off x="3024188" y="762000"/>
            <a:ext cx="1624012" cy="762000"/>
            <a:chOff x="240" y="3600"/>
            <a:chExt cx="1023" cy="480"/>
          </a:xfrm>
        </p:grpSpPr>
        <p:sp>
          <p:nvSpPr>
            <p:cNvPr id="7262" name="Rectangle 43">
              <a:extLst>
                <a:ext uri="{FF2B5EF4-FFF2-40B4-BE49-F238E27FC236}">
                  <a16:creationId xmlns:a16="http://schemas.microsoft.com/office/drawing/2014/main" id="{1063AB70-253F-40B2-8E82-9B81CCE2E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714"/>
              <a:ext cx="96" cy="24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63" name="Rectangle 44">
              <a:extLst>
                <a:ext uri="{FF2B5EF4-FFF2-40B4-BE49-F238E27FC236}">
                  <a16:creationId xmlns:a16="http://schemas.microsoft.com/office/drawing/2014/main" id="{A00E913D-079B-4349-9470-4D4AB4009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" y="3600"/>
              <a:ext cx="912" cy="48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i="0">
                  <a:solidFill>
                    <a:srgbClr val="000000"/>
                  </a:solidFill>
                  <a:latin typeface="Times New Roman" panose="02020603050405020304" pitchFamily="18" charset="0"/>
                </a:rPr>
                <a:t>+      -</a:t>
              </a:r>
            </a:p>
          </p:txBody>
        </p:sp>
      </p:grpSp>
      <p:sp>
        <p:nvSpPr>
          <p:cNvPr id="7211" name="Rectangle 45">
            <a:extLst>
              <a:ext uri="{FF2B5EF4-FFF2-40B4-BE49-F238E27FC236}">
                <a16:creationId xmlns:a16="http://schemas.microsoft.com/office/drawing/2014/main" id="{FBFA5F75-0CD4-4073-9822-A7528EBD8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81000"/>
            <a:ext cx="152400" cy="6096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47">
            <a:extLst>
              <a:ext uri="{FF2B5EF4-FFF2-40B4-BE49-F238E27FC236}">
                <a16:creationId xmlns:a16="http://schemas.microsoft.com/office/drawing/2014/main" id="{BA0D7F3F-76D8-4489-96A6-9EDE10746C8F}"/>
              </a:ext>
            </a:extLst>
          </p:cNvPr>
          <p:cNvGrpSpPr>
            <a:grpSpLocks/>
          </p:cNvGrpSpPr>
          <p:nvPr/>
        </p:nvGrpSpPr>
        <p:grpSpPr bwMode="auto">
          <a:xfrm rot="6125800">
            <a:off x="2113757" y="1908970"/>
            <a:ext cx="590550" cy="153987"/>
            <a:chOff x="2496" y="1938"/>
            <a:chExt cx="372" cy="222"/>
          </a:xfrm>
        </p:grpSpPr>
        <p:sp>
          <p:nvSpPr>
            <p:cNvPr id="7260" name="Rectangle 48">
              <a:extLst>
                <a:ext uri="{FF2B5EF4-FFF2-40B4-BE49-F238E27FC236}">
                  <a16:creationId xmlns:a16="http://schemas.microsoft.com/office/drawing/2014/main" id="{77086AFC-EC06-4222-91B4-62F57F8C20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718290">
              <a:off x="2496" y="2064"/>
              <a:ext cx="372" cy="9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i="0">
                <a:solidFill>
                  <a:srgbClr val="000000"/>
                </a:solidFill>
                <a:latin typeface=".VnTime" panose="020B7200000000000000"/>
              </a:endParaRPr>
            </a:p>
          </p:txBody>
        </p:sp>
        <p:sp>
          <p:nvSpPr>
            <p:cNvPr id="7261" name="Rectangle 49">
              <a:extLst>
                <a:ext uri="{FF2B5EF4-FFF2-40B4-BE49-F238E27FC236}">
                  <a16:creationId xmlns:a16="http://schemas.microsoft.com/office/drawing/2014/main" id="{EF5C01D6-1AF8-4336-A515-EF5593C515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29325">
              <a:off x="2676" y="1938"/>
              <a:ext cx="51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13" name="Rectangle 50">
            <a:extLst>
              <a:ext uri="{FF2B5EF4-FFF2-40B4-BE49-F238E27FC236}">
                <a16:creationId xmlns:a16="http://schemas.microsoft.com/office/drawing/2014/main" id="{DF6FA08F-C293-431A-A989-C03A7B481A7A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2046288" y="1458913"/>
            <a:ext cx="174625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14" name="Rectangle 51">
            <a:extLst>
              <a:ext uri="{FF2B5EF4-FFF2-40B4-BE49-F238E27FC236}">
                <a16:creationId xmlns:a16="http://schemas.microsoft.com/office/drawing/2014/main" id="{C30925AF-E77A-4408-AB7C-35B84F97D6A0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1451769" y="1916907"/>
            <a:ext cx="1066800" cy="163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15" name="Rectangle 52">
            <a:extLst>
              <a:ext uri="{FF2B5EF4-FFF2-40B4-BE49-F238E27FC236}">
                <a16:creationId xmlns:a16="http://schemas.microsoft.com/office/drawing/2014/main" id="{BCC1D2CC-1EAB-4913-862A-45E6E7508DD1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2132013" y="2135188"/>
            <a:ext cx="15557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16" name="Text Box 53">
            <a:extLst>
              <a:ext uri="{FF2B5EF4-FFF2-40B4-BE49-F238E27FC236}">
                <a16:creationId xmlns:a16="http://schemas.microsoft.com/office/drawing/2014/main" id="{25717FBE-1AF3-404C-8D7E-76EF8E140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49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0">
                <a:solidFill>
                  <a:srgbClr val="000000"/>
                </a:solidFill>
                <a:latin typeface=".VnTime" panose="020B7200000000000000"/>
              </a:rPr>
              <a:t>K</a:t>
            </a:r>
          </a:p>
        </p:txBody>
      </p:sp>
      <p:grpSp>
        <p:nvGrpSpPr>
          <p:cNvPr id="7217" name="Group 56">
            <a:extLst>
              <a:ext uri="{FF2B5EF4-FFF2-40B4-BE49-F238E27FC236}">
                <a16:creationId xmlns:a16="http://schemas.microsoft.com/office/drawing/2014/main" id="{C3EFEB36-D5A3-43DE-B5B0-EC99F7E893B0}"/>
              </a:ext>
            </a:extLst>
          </p:cNvPr>
          <p:cNvGrpSpPr>
            <a:grpSpLocks/>
          </p:cNvGrpSpPr>
          <p:nvPr/>
        </p:nvGrpSpPr>
        <p:grpSpPr bwMode="auto">
          <a:xfrm>
            <a:off x="5802313" y="0"/>
            <a:ext cx="2438400" cy="1905000"/>
            <a:chOff x="3072" y="96"/>
            <a:chExt cx="1536" cy="1200"/>
          </a:xfrm>
        </p:grpSpPr>
        <p:grpSp>
          <p:nvGrpSpPr>
            <p:cNvPr id="7245" name="Group 57">
              <a:extLst>
                <a:ext uri="{FF2B5EF4-FFF2-40B4-BE49-F238E27FC236}">
                  <a16:creationId xmlns:a16="http://schemas.microsoft.com/office/drawing/2014/main" id="{1E121650-6F71-475E-9220-ACC9BDE10B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336"/>
              <a:ext cx="1152" cy="776"/>
              <a:chOff x="1680" y="2256"/>
              <a:chExt cx="864" cy="488"/>
            </a:xfrm>
          </p:grpSpPr>
          <p:sp>
            <p:nvSpPr>
              <p:cNvPr id="7252" name="Rectangle 58">
                <a:extLst>
                  <a:ext uri="{FF2B5EF4-FFF2-40B4-BE49-F238E27FC236}">
                    <a16:creationId xmlns:a16="http://schemas.microsoft.com/office/drawing/2014/main" id="{FF639F67-A45A-43C5-A37E-A52A8963B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332"/>
                <a:ext cx="864" cy="336"/>
              </a:xfrm>
              <a:prstGeom prst="rect">
                <a:avLst/>
              </a:prstGeom>
              <a:solidFill>
                <a:srgbClr val="FF9999"/>
              </a:solidFill>
              <a:ln w="2857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9pPr>
              </a:lstStyle>
              <a:p>
                <a:pPr algn="r" eaLnBrk="1" fontAlgn="base" latinLnBrk="0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253" name="Freeform 59">
                <a:extLst>
                  <a:ext uri="{FF2B5EF4-FFF2-40B4-BE49-F238E27FC236}">
                    <a16:creationId xmlns:a16="http://schemas.microsoft.com/office/drawing/2014/main" id="{79BD6CB4-52B3-4BA9-941F-97E43F263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225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7254" name="Freeform 60">
                <a:extLst>
                  <a:ext uri="{FF2B5EF4-FFF2-40B4-BE49-F238E27FC236}">
                    <a16:creationId xmlns:a16="http://schemas.microsoft.com/office/drawing/2014/main" id="{AC12E560-570D-404A-AEE0-4A4A20D01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7255" name="Freeform 61">
                <a:extLst>
                  <a:ext uri="{FF2B5EF4-FFF2-40B4-BE49-F238E27FC236}">
                    <a16:creationId xmlns:a16="http://schemas.microsoft.com/office/drawing/2014/main" id="{0F1104A3-5F70-421D-BFE2-43E1D2592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3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7256" name="Freeform 62">
                <a:extLst>
                  <a:ext uri="{FF2B5EF4-FFF2-40B4-BE49-F238E27FC236}">
                    <a16:creationId xmlns:a16="http://schemas.microsoft.com/office/drawing/2014/main" id="{13D13AF7-34C3-4ECC-8AD3-9C7A5E174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66"/>
                <a:ext cx="124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7257" name="Freeform 63">
                <a:extLst>
                  <a:ext uri="{FF2B5EF4-FFF2-40B4-BE49-F238E27FC236}">
                    <a16:creationId xmlns:a16="http://schemas.microsoft.com/office/drawing/2014/main" id="{4A57F540-22E2-4DEE-BE4D-E6C1D33C6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7258" name="Freeform 64">
                <a:extLst>
                  <a:ext uri="{FF2B5EF4-FFF2-40B4-BE49-F238E27FC236}">
                    <a16:creationId xmlns:a16="http://schemas.microsoft.com/office/drawing/2014/main" id="{A588DEF6-12D2-42FE-AC43-AE6CD5943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7259" name="Freeform 65">
                <a:extLst>
                  <a:ext uri="{FF2B5EF4-FFF2-40B4-BE49-F238E27FC236}">
                    <a16:creationId xmlns:a16="http://schemas.microsoft.com/office/drawing/2014/main" id="{FF470D53-4263-4496-9F5B-47904BBBE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</p:grpSp>
        <p:sp>
          <p:nvSpPr>
            <p:cNvPr id="7246" name="Rectangle 66">
              <a:extLst>
                <a:ext uri="{FF2B5EF4-FFF2-40B4-BE49-F238E27FC236}">
                  <a16:creationId xmlns:a16="http://schemas.microsoft.com/office/drawing/2014/main" id="{32D1860E-9504-47C5-98CA-FCA9AE40E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104"/>
              <a:ext cx="1536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47" name="Rectangle 67">
              <a:extLst>
                <a:ext uri="{FF2B5EF4-FFF2-40B4-BE49-F238E27FC236}">
                  <a16:creationId xmlns:a16="http://schemas.microsoft.com/office/drawing/2014/main" id="{3CFD2ED9-583A-474C-BB87-4A25D5C5E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48" name="Rectangle 68">
              <a:extLst>
                <a:ext uri="{FF2B5EF4-FFF2-40B4-BE49-F238E27FC236}">
                  <a16:creationId xmlns:a16="http://schemas.microsoft.com/office/drawing/2014/main" id="{E8C2EAF4-EC7A-4485-BC1C-07C9A8816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49" name="Rectangle 69">
              <a:extLst>
                <a:ext uri="{FF2B5EF4-FFF2-40B4-BE49-F238E27FC236}">
                  <a16:creationId xmlns:a16="http://schemas.microsoft.com/office/drawing/2014/main" id="{617DB4BF-C929-4B3A-8AA8-8A2BA9E4A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576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50" name="Rectangle 70">
              <a:extLst>
                <a:ext uri="{FF2B5EF4-FFF2-40B4-BE49-F238E27FC236}">
                  <a16:creationId xmlns:a16="http://schemas.microsoft.com/office/drawing/2014/main" id="{8CBC5505-CF71-4021-A09A-28316E897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624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51" name="Rectangle 71">
              <a:extLst>
                <a:ext uri="{FF2B5EF4-FFF2-40B4-BE49-F238E27FC236}">
                  <a16:creationId xmlns:a16="http://schemas.microsoft.com/office/drawing/2014/main" id="{922380AD-57A4-4695-8C93-82DB08486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40"/>
              <a:ext cx="115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218" name="Rectangle 72">
            <a:extLst>
              <a:ext uri="{FF2B5EF4-FFF2-40B4-BE49-F238E27FC236}">
                <a16:creationId xmlns:a16="http://schemas.microsoft.com/office/drawing/2014/main" id="{11C8ED8F-CC54-4ACB-8019-4BAB3657F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743200"/>
            <a:ext cx="44577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19" name="Rectangle 73">
            <a:extLst>
              <a:ext uri="{FF2B5EF4-FFF2-40B4-BE49-F238E27FC236}">
                <a16:creationId xmlns:a16="http://schemas.microsoft.com/office/drawing/2014/main" id="{CD9ED0FF-2988-4DBD-91F8-5C937BED7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550" y="2286000"/>
            <a:ext cx="88900" cy="4076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20" name="Rectangle 74">
            <a:extLst>
              <a:ext uri="{FF2B5EF4-FFF2-40B4-BE49-F238E27FC236}">
                <a16:creationId xmlns:a16="http://schemas.microsoft.com/office/drawing/2014/main" id="{3A0F4C29-2817-4930-B8C4-435C0AEDE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2647950"/>
            <a:ext cx="4572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21" name="Rectangle 75">
            <a:extLst>
              <a:ext uri="{FF2B5EF4-FFF2-40B4-BE49-F238E27FC236}">
                <a16:creationId xmlns:a16="http://schemas.microsoft.com/office/drawing/2014/main" id="{B3290F68-C255-4013-A2D2-96C4A207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701926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22" name="Rectangle 76">
            <a:extLst>
              <a:ext uri="{FF2B5EF4-FFF2-40B4-BE49-F238E27FC236}">
                <a16:creationId xmlns:a16="http://schemas.microsoft.com/office/drawing/2014/main" id="{3D609A9B-2F55-4700-B690-84862528E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75" y="2701926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77">
            <a:extLst>
              <a:ext uri="{FF2B5EF4-FFF2-40B4-BE49-F238E27FC236}">
                <a16:creationId xmlns:a16="http://schemas.microsoft.com/office/drawing/2014/main" id="{27ACBD37-C5A8-4BF0-8472-F72BC60CE4D4}"/>
              </a:ext>
            </a:extLst>
          </p:cNvPr>
          <p:cNvGrpSpPr>
            <a:grpSpLocks/>
          </p:cNvGrpSpPr>
          <p:nvPr/>
        </p:nvGrpSpPr>
        <p:grpSpPr bwMode="auto">
          <a:xfrm>
            <a:off x="5894388" y="2819401"/>
            <a:ext cx="3130550" cy="2682875"/>
            <a:chOff x="2688" y="1750"/>
            <a:chExt cx="1972" cy="1690"/>
          </a:xfrm>
        </p:grpSpPr>
        <p:sp>
          <p:nvSpPr>
            <p:cNvPr id="7240" name="Line 78">
              <a:extLst>
                <a:ext uri="{FF2B5EF4-FFF2-40B4-BE49-F238E27FC236}">
                  <a16:creationId xmlns:a16="http://schemas.microsoft.com/office/drawing/2014/main" id="{DF0EAD21-3D7D-461D-A25E-ADE567CADD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7241" name="Line 79">
              <a:extLst>
                <a:ext uri="{FF2B5EF4-FFF2-40B4-BE49-F238E27FC236}">
                  <a16:creationId xmlns:a16="http://schemas.microsoft.com/office/drawing/2014/main" id="{211A731F-5D3E-4D95-9757-18E73C7B5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7242" name="Line 80">
              <a:extLst>
                <a:ext uri="{FF2B5EF4-FFF2-40B4-BE49-F238E27FC236}">
                  <a16:creationId xmlns:a16="http://schemas.microsoft.com/office/drawing/2014/main" id="{CEA393EB-9705-4BF1-84B9-E0CFF7BF2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7243" name="Text Box 81">
              <a:extLst>
                <a:ext uri="{FF2B5EF4-FFF2-40B4-BE49-F238E27FC236}">
                  <a16:creationId xmlns:a16="http://schemas.microsoft.com/office/drawing/2014/main" id="{182EAABB-B059-48E0-8FEE-4BDB7223F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A</a:t>
              </a:r>
            </a:p>
          </p:txBody>
        </p:sp>
        <p:sp>
          <p:nvSpPr>
            <p:cNvPr id="7244" name="Text Box 82">
              <a:extLst>
                <a:ext uri="{FF2B5EF4-FFF2-40B4-BE49-F238E27FC236}">
                  <a16:creationId xmlns:a16="http://schemas.microsoft.com/office/drawing/2014/main" id="{7837A3B2-656A-42A7-9F21-0DE852423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B</a:t>
              </a:r>
            </a:p>
          </p:txBody>
        </p:sp>
      </p:grpSp>
      <p:cxnSp>
        <p:nvCxnSpPr>
          <p:cNvPr id="7224" name="AutoShape 89">
            <a:extLst>
              <a:ext uri="{FF2B5EF4-FFF2-40B4-BE49-F238E27FC236}">
                <a16:creationId xmlns:a16="http://schemas.microsoft.com/office/drawing/2014/main" id="{42DCB3A7-7AE9-49D7-980B-E1291AD1B6A5}"/>
              </a:ext>
            </a:extLst>
          </p:cNvPr>
          <p:cNvCxnSpPr>
            <a:cxnSpLocks noChangeShapeType="1"/>
            <a:stCxn id="7208" idx="0"/>
            <a:endCxn id="7214" idx="3"/>
          </p:cNvCxnSpPr>
          <p:nvPr/>
        </p:nvCxnSpPr>
        <p:spPr bwMode="auto">
          <a:xfrm rot="5400000" flipH="1">
            <a:off x="1647032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5" name="AutoShape 90">
            <a:extLst>
              <a:ext uri="{FF2B5EF4-FFF2-40B4-BE49-F238E27FC236}">
                <a16:creationId xmlns:a16="http://schemas.microsoft.com/office/drawing/2014/main" id="{DF166EFC-0067-46F2-8258-ADFED5769A99}"/>
              </a:ext>
            </a:extLst>
          </p:cNvPr>
          <p:cNvCxnSpPr>
            <a:cxnSpLocks noChangeShapeType="1"/>
            <a:stCxn id="7214" idx="1"/>
            <a:endCxn id="7262" idx="1"/>
          </p:cNvCxnSpPr>
          <p:nvPr/>
        </p:nvCxnSpPr>
        <p:spPr bwMode="auto">
          <a:xfrm rot="16200000">
            <a:off x="2320926" y="777876"/>
            <a:ext cx="333375" cy="104457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6" name="AutoShape 91">
            <a:extLst>
              <a:ext uri="{FF2B5EF4-FFF2-40B4-BE49-F238E27FC236}">
                <a16:creationId xmlns:a16="http://schemas.microsoft.com/office/drawing/2014/main" id="{CF78B796-6D3F-4F8C-99D7-EB71EC1FAD99}"/>
              </a:ext>
            </a:extLst>
          </p:cNvPr>
          <p:cNvCxnSpPr>
            <a:cxnSpLocks noChangeShapeType="1"/>
            <a:stCxn id="7263" idx="3"/>
            <a:endCxn id="7249" idx="1"/>
          </p:cNvCxnSpPr>
          <p:nvPr/>
        </p:nvCxnSpPr>
        <p:spPr bwMode="auto">
          <a:xfrm flipV="1">
            <a:off x="4662489" y="914400"/>
            <a:ext cx="1220787" cy="228600"/>
          </a:xfrm>
          <a:prstGeom prst="bentConnector3">
            <a:avLst>
              <a:gd name="adj1" fmla="val 4941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7" name="AutoShape 92">
            <a:extLst>
              <a:ext uri="{FF2B5EF4-FFF2-40B4-BE49-F238E27FC236}">
                <a16:creationId xmlns:a16="http://schemas.microsoft.com/office/drawing/2014/main" id="{D88EADB7-3FFE-411C-A084-2616DED0EF67}"/>
              </a:ext>
            </a:extLst>
          </p:cNvPr>
          <p:cNvCxnSpPr>
            <a:cxnSpLocks noChangeShapeType="1"/>
            <a:stCxn id="7250" idx="3"/>
            <a:endCxn id="7222" idx="3"/>
          </p:cNvCxnSpPr>
          <p:nvPr/>
        </p:nvCxnSpPr>
        <p:spPr bwMode="auto">
          <a:xfrm>
            <a:off x="8164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28" name="AutoShape 93">
            <a:extLst>
              <a:ext uri="{FF2B5EF4-FFF2-40B4-BE49-F238E27FC236}">
                <a16:creationId xmlns:a16="http://schemas.microsoft.com/office/drawing/2014/main" id="{1A32519A-15CC-4793-B9DF-B6A8F0D48EB7}"/>
              </a:ext>
            </a:extLst>
          </p:cNvPr>
          <p:cNvCxnSpPr>
            <a:cxnSpLocks noChangeShapeType="1"/>
            <a:stCxn id="7209" idx="0"/>
            <a:endCxn id="7221" idx="1"/>
          </p:cNvCxnSpPr>
          <p:nvPr/>
        </p:nvCxnSpPr>
        <p:spPr bwMode="auto">
          <a:xfrm rot="16200000">
            <a:off x="4271963" y="2382838"/>
            <a:ext cx="874712" cy="1674812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2" name="AutoShape 94">
            <a:extLst>
              <a:ext uri="{FF2B5EF4-FFF2-40B4-BE49-F238E27FC236}">
                <a16:creationId xmlns:a16="http://schemas.microsoft.com/office/drawing/2014/main" id="{629C5CC6-288E-48A5-9878-52D4D7E8EBE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1650207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3" name="AutoShape 95">
            <a:extLst>
              <a:ext uri="{FF2B5EF4-FFF2-40B4-BE49-F238E27FC236}">
                <a16:creationId xmlns:a16="http://schemas.microsoft.com/office/drawing/2014/main" id="{4C71A261-317F-41CC-A4AC-7453DC16288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2316164" y="776289"/>
            <a:ext cx="333375" cy="1044575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4" name="AutoShape 96">
            <a:extLst>
              <a:ext uri="{FF2B5EF4-FFF2-40B4-BE49-F238E27FC236}">
                <a16:creationId xmlns:a16="http://schemas.microsoft.com/office/drawing/2014/main" id="{D3AC8DC2-7FB5-4DEC-8B3F-3BC1C3F21DE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59314" y="911225"/>
            <a:ext cx="1220787" cy="228600"/>
          </a:xfrm>
          <a:prstGeom prst="bentConnector3">
            <a:avLst>
              <a:gd name="adj1" fmla="val 4941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065" name="AutoShape 97">
            <a:extLst>
              <a:ext uri="{FF2B5EF4-FFF2-40B4-BE49-F238E27FC236}">
                <a16:creationId xmlns:a16="http://schemas.microsoft.com/office/drawing/2014/main" id="{395F9990-70FD-4626-92DF-54CC8D1663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3401" y="990600"/>
            <a:ext cx="493713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98">
            <a:extLst>
              <a:ext uri="{FF2B5EF4-FFF2-40B4-BE49-F238E27FC236}">
                <a16:creationId xmlns:a16="http://schemas.microsoft.com/office/drawing/2014/main" id="{88569E8F-7D0E-441E-9EAD-8DEEC2375189}"/>
              </a:ext>
            </a:extLst>
          </p:cNvPr>
          <p:cNvGrpSpPr>
            <a:grpSpLocks/>
          </p:cNvGrpSpPr>
          <p:nvPr/>
        </p:nvGrpSpPr>
        <p:grpSpPr bwMode="auto">
          <a:xfrm>
            <a:off x="5892800" y="2816226"/>
            <a:ext cx="3130550" cy="2678113"/>
            <a:chOff x="2688" y="1750"/>
            <a:chExt cx="1972" cy="1687"/>
          </a:xfrm>
        </p:grpSpPr>
        <p:sp>
          <p:nvSpPr>
            <p:cNvPr id="7235" name="Line 99">
              <a:extLst>
                <a:ext uri="{FF2B5EF4-FFF2-40B4-BE49-F238E27FC236}">
                  <a16:creationId xmlns:a16="http://schemas.microsoft.com/office/drawing/2014/main" id="{E8B88A7B-E23A-4F4D-8D3F-57F292433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7236" name="Line 100">
              <a:extLst>
                <a:ext uri="{FF2B5EF4-FFF2-40B4-BE49-F238E27FC236}">
                  <a16:creationId xmlns:a16="http://schemas.microsoft.com/office/drawing/2014/main" id="{0712E1E4-A9E5-40B4-996E-0C12AC003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7237" name="Line 101">
              <a:extLst>
                <a:ext uri="{FF2B5EF4-FFF2-40B4-BE49-F238E27FC236}">
                  <a16:creationId xmlns:a16="http://schemas.microsoft.com/office/drawing/2014/main" id="{D40DF61B-99BF-4607-90B2-55E3E54E1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7238" name="Text Box 102">
              <a:extLst>
                <a:ext uri="{FF2B5EF4-FFF2-40B4-BE49-F238E27FC236}">
                  <a16:creationId xmlns:a16="http://schemas.microsoft.com/office/drawing/2014/main" id="{E7264F90-8E7F-46AC-80F3-8D6499233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239" name="Text Box 103">
              <a:extLst>
                <a:ext uri="{FF2B5EF4-FFF2-40B4-BE49-F238E27FC236}">
                  <a16:creationId xmlns:a16="http://schemas.microsoft.com/office/drawing/2014/main" id="{ACA92D5B-9700-4487-B7FB-57FC43EC5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cxnSp>
        <p:nvCxnSpPr>
          <p:cNvPr id="84072" name="AutoShape 104">
            <a:extLst>
              <a:ext uri="{FF2B5EF4-FFF2-40B4-BE49-F238E27FC236}">
                <a16:creationId xmlns:a16="http://schemas.microsoft.com/office/drawing/2014/main" id="{F6427A29-73FB-471E-9327-8E6361AB163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275138" y="2390776"/>
            <a:ext cx="874713" cy="16748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4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3" dur="2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647E-6 L -0.05729 -0.0057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30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14781E-7 L -0.05746 -0.00625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6" descr="H2">
            <a:extLst>
              <a:ext uri="{FF2B5EF4-FFF2-40B4-BE49-F238E27FC236}">
                <a16:creationId xmlns:a16="http://schemas.microsoft.com/office/drawing/2014/main" id="{53805AF5-E2C7-4F49-9029-FFD57AFFD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6" y="3348039"/>
            <a:ext cx="4924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BA6A1FA7-6F82-4CE3-A2E8-6E3CBD3A7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770563"/>
            <a:ext cx="27432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AF0F1B06-A671-4C9C-8FE2-E5B9AE902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16363"/>
            <a:ext cx="2743200" cy="185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046959E8-96F2-4AFE-88C1-78275FCC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4" y="3998913"/>
            <a:ext cx="2530475" cy="1554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Oval 6">
            <a:extLst>
              <a:ext uri="{FF2B5EF4-FFF2-40B4-BE49-F238E27FC236}">
                <a16:creationId xmlns:a16="http://schemas.microsoft.com/office/drawing/2014/main" id="{A5FBBF99-74B2-471F-8346-6B67324F4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4" y="5607050"/>
            <a:ext cx="104775" cy="109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6023" name="Line 7">
            <a:extLst>
              <a:ext uri="{FF2B5EF4-FFF2-40B4-BE49-F238E27FC236}">
                <a16:creationId xmlns:a16="http://schemas.microsoft.com/office/drawing/2014/main" id="{98457D99-9C97-46AA-A8A7-2871BD7B60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4953000"/>
            <a:ext cx="1925638" cy="1087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0" name="Freeform 8">
            <a:extLst>
              <a:ext uri="{FF2B5EF4-FFF2-40B4-BE49-F238E27FC236}">
                <a16:creationId xmlns:a16="http://schemas.microsoft.com/office/drawing/2014/main" id="{37816AA5-F469-4077-81F5-F07DF279BC12}"/>
              </a:ext>
            </a:extLst>
          </p:cNvPr>
          <p:cNvSpPr>
            <a:spLocks/>
          </p:cNvSpPr>
          <p:nvPr/>
        </p:nvSpPr>
        <p:spPr bwMode="auto">
          <a:xfrm>
            <a:off x="2017714" y="4443413"/>
            <a:ext cx="2295525" cy="304800"/>
          </a:xfrm>
          <a:custGeom>
            <a:avLst/>
            <a:gdLst>
              <a:gd name="T0" fmla="*/ 0 w 4176"/>
              <a:gd name="T1" fmla="*/ 2147483647 h 536"/>
              <a:gd name="T2" fmla="*/ 2147483647 w 4176"/>
              <a:gd name="T3" fmla="*/ 2147483647 h 536"/>
              <a:gd name="T4" fmla="*/ 2147483647 w 4176"/>
              <a:gd name="T5" fmla="*/ 2147483647 h 536"/>
              <a:gd name="T6" fmla="*/ 2147483647 w 4176"/>
              <a:gd name="T7" fmla="*/ 2147483647 h 536"/>
              <a:gd name="T8" fmla="*/ 2147483647 w 4176"/>
              <a:gd name="T9" fmla="*/ 2147483647 h 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6"/>
              <a:gd name="T16" fmla="*/ 0 h 536"/>
              <a:gd name="T17" fmla="*/ 4176 w 4176"/>
              <a:gd name="T18" fmla="*/ 536 h 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6" h="536">
                <a:moveTo>
                  <a:pt x="0" y="536"/>
                </a:moveTo>
                <a:cubicBezTo>
                  <a:pt x="292" y="364"/>
                  <a:pt x="584" y="192"/>
                  <a:pt x="1008" y="104"/>
                </a:cubicBezTo>
                <a:cubicBezTo>
                  <a:pt x="1432" y="16"/>
                  <a:pt x="2120" y="0"/>
                  <a:pt x="2544" y="8"/>
                </a:cubicBezTo>
                <a:cubicBezTo>
                  <a:pt x="2968" y="16"/>
                  <a:pt x="3280" y="80"/>
                  <a:pt x="3552" y="152"/>
                </a:cubicBezTo>
                <a:cubicBezTo>
                  <a:pt x="3824" y="224"/>
                  <a:pt x="4072" y="392"/>
                  <a:pt x="4176" y="44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0E26FC9E-170D-4C8C-9C7D-EAEF1BC65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8175" y="4224338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2" name="Line 10">
            <a:extLst>
              <a:ext uri="{FF2B5EF4-FFF2-40B4-BE49-F238E27FC236}">
                <a16:creationId xmlns:a16="http://schemas.microsoft.com/office/drawing/2014/main" id="{86D8D598-1865-44CC-B4ED-C7DF70BDF6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9200" y="4278313"/>
            <a:ext cx="52388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664FE462-6EB9-4F19-8940-FDD604FD1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6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2F75B15C-3113-4C8D-9F7D-288433A51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3038" y="4387850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C136EAD3-EAE3-4D4F-AAAF-F54B2E7CBF9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44764" y="4278313"/>
            <a:ext cx="53975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6" name="Line 14">
            <a:extLst>
              <a:ext uri="{FF2B5EF4-FFF2-40B4-BE49-F238E27FC236}">
                <a16:creationId xmlns:a16="http://schemas.microsoft.com/office/drawing/2014/main" id="{6E0E9918-D6CF-4B03-A587-F6AAEA902B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0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F1D20555-C0B6-457E-98BA-EB7AA095C0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8" name="Line 16">
            <a:extLst>
              <a:ext uri="{FF2B5EF4-FFF2-40B4-BE49-F238E27FC236}">
                <a16:creationId xmlns:a16="http://schemas.microsoft.com/office/drawing/2014/main" id="{79874ACD-0CF1-4025-A4EF-6D33A40D96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806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09" name="Line 17">
            <a:extLst>
              <a:ext uri="{FF2B5EF4-FFF2-40B4-BE49-F238E27FC236}">
                <a16:creationId xmlns:a16="http://schemas.microsoft.com/office/drawing/2014/main" id="{C64202FA-0E04-4774-BC0B-2029509348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4425" y="4305300"/>
            <a:ext cx="2540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0" name="Line 18">
            <a:extLst>
              <a:ext uri="{FF2B5EF4-FFF2-40B4-BE49-F238E27FC236}">
                <a16:creationId xmlns:a16="http://schemas.microsoft.com/office/drawing/2014/main" id="{070D81E2-91E7-4C9B-85AD-0A5A20A4F0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3239" y="4522788"/>
            <a:ext cx="104775" cy="120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1" name="Line 19">
            <a:extLst>
              <a:ext uri="{FF2B5EF4-FFF2-40B4-BE49-F238E27FC236}">
                <a16:creationId xmlns:a16="http://schemas.microsoft.com/office/drawing/2014/main" id="{C7E90088-28B7-4F6D-B294-5177A01DCB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5" y="4359275"/>
            <a:ext cx="269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2" name="Line 20">
            <a:extLst>
              <a:ext uri="{FF2B5EF4-FFF2-40B4-BE49-F238E27FC236}">
                <a16:creationId xmlns:a16="http://schemas.microsoft.com/office/drawing/2014/main" id="{7076502C-E3DB-48E6-8D94-D6056BA37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4164" y="4414838"/>
            <a:ext cx="33337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3" name="Line 21">
            <a:extLst>
              <a:ext uri="{FF2B5EF4-FFF2-40B4-BE49-F238E27FC236}">
                <a16:creationId xmlns:a16="http://schemas.microsoft.com/office/drawing/2014/main" id="{5BA2E92C-093D-4704-BDB9-CCF571E54B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6876" y="4468814"/>
            <a:ext cx="53975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4" name="Line 22">
            <a:extLst>
              <a:ext uri="{FF2B5EF4-FFF2-40B4-BE49-F238E27FC236}">
                <a16:creationId xmlns:a16="http://schemas.microsoft.com/office/drawing/2014/main" id="{32A99B4B-9901-4EA4-B2BB-0821D28B9B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9988" y="4359276"/>
            <a:ext cx="2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5" name="Line 23">
            <a:extLst>
              <a:ext uri="{FF2B5EF4-FFF2-40B4-BE49-F238E27FC236}">
                <a16:creationId xmlns:a16="http://schemas.microsoft.com/office/drawing/2014/main" id="{28EA830A-33BB-41A6-982E-CDEB16F5AD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35213" y="4414838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6" name="Line 24">
            <a:extLst>
              <a:ext uri="{FF2B5EF4-FFF2-40B4-BE49-F238E27FC236}">
                <a16:creationId xmlns:a16="http://schemas.microsoft.com/office/drawing/2014/main" id="{833DB40A-5EE2-4A0F-82EE-4CC0817458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1864" y="4468814"/>
            <a:ext cx="52387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7" name="Line 25">
            <a:extLst>
              <a:ext uri="{FF2B5EF4-FFF2-40B4-BE49-F238E27FC236}">
                <a16:creationId xmlns:a16="http://schemas.microsoft.com/office/drawing/2014/main" id="{19E926E4-363D-435E-96F9-D62E4C8382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4549775"/>
            <a:ext cx="523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8" name="Line 26">
            <a:extLst>
              <a:ext uri="{FF2B5EF4-FFF2-40B4-BE49-F238E27FC236}">
                <a16:creationId xmlns:a16="http://schemas.microsoft.com/office/drawing/2014/main" id="{68CA3976-939A-4E2A-A2AA-86A19E2584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8339" y="4578351"/>
            <a:ext cx="79375" cy="136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19" name="Line 27">
            <a:extLst>
              <a:ext uri="{FF2B5EF4-FFF2-40B4-BE49-F238E27FC236}">
                <a16:creationId xmlns:a16="http://schemas.microsoft.com/office/drawing/2014/main" id="{5302D8D7-7D4F-4E6E-8261-695BF4D95A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03513" y="4332289"/>
            <a:ext cx="11112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20" name="Line 28">
            <a:extLst>
              <a:ext uri="{FF2B5EF4-FFF2-40B4-BE49-F238E27FC236}">
                <a16:creationId xmlns:a16="http://schemas.microsoft.com/office/drawing/2014/main" id="{09AED7CA-DFE5-4BE5-82F4-C49A53C6AE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0988" y="4305300"/>
            <a:ext cx="11112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21" name="Line 29">
            <a:extLst>
              <a:ext uri="{FF2B5EF4-FFF2-40B4-BE49-F238E27FC236}">
                <a16:creationId xmlns:a16="http://schemas.microsoft.com/office/drawing/2014/main" id="{EBDF33AC-F3E6-4305-ABC9-5B8ACEE54B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22" name="Text Box 30">
            <a:extLst>
              <a:ext uri="{FF2B5EF4-FFF2-40B4-BE49-F238E27FC236}">
                <a16:creationId xmlns:a16="http://schemas.microsoft.com/office/drawing/2014/main" id="{C61442DD-4F25-4660-9866-BDF75BD9F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4" y="3848100"/>
            <a:ext cx="21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2</a:t>
            </a:r>
          </a:p>
        </p:txBody>
      </p:sp>
      <p:sp>
        <p:nvSpPr>
          <p:cNvPr id="8223" name="Text Box 31">
            <a:extLst>
              <a:ext uri="{FF2B5EF4-FFF2-40B4-BE49-F238E27FC236}">
                <a16:creationId xmlns:a16="http://schemas.microsoft.com/office/drawing/2014/main" id="{B82D180D-7116-429D-9607-9757C75BD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1" y="3983038"/>
            <a:ext cx="21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0</a:t>
            </a:r>
          </a:p>
        </p:txBody>
      </p:sp>
      <p:sp>
        <p:nvSpPr>
          <p:cNvPr id="8224" name="Text Box 32">
            <a:extLst>
              <a:ext uri="{FF2B5EF4-FFF2-40B4-BE49-F238E27FC236}">
                <a16:creationId xmlns:a16="http://schemas.microsoft.com/office/drawing/2014/main" id="{135D3726-430B-4128-A14A-6C150AB7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3856038"/>
            <a:ext cx="22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1</a:t>
            </a:r>
          </a:p>
        </p:txBody>
      </p:sp>
      <p:sp>
        <p:nvSpPr>
          <p:cNvPr id="8225" name="Text Box 33">
            <a:extLst>
              <a:ext uri="{FF2B5EF4-FFF2-40B4-BE49-F238E27FC236}">
                <a16:creationId xmlns:a16="http://schemas.microsoft.com/office/drawing/2014/main" id="{68D15CAC-46E3-4EA6-89EF-9713E5F7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6" y="3833813"/>
            <a:ext cx="220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3</a:t>
            </a:r>
          </a:p>
        </p:txBody>
      </p:sp>
      <p:sp>
        <p:nvSpPr>
          <p:cNvPr id="8226" name="Text Box 34">
            <a:extLst>
              <a:ext uri="{FF2B5EF4-FFF2-40B4-BE49-F238E27FC236}">
                <a16:creationId xmlns:a16="http://schemas.microsoft.com/office/drawing/2014/main" id="{767E7E47-9CA4-48FF-B4F2-3FDC33202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6" y="3871913"/>
            <a:ext cx="220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4</a:t>
            </a:r>
          </a:p>
        </p:txBody>
      </p:sp>
      <p:sp>
        <p:nvSpPr>
          <p:cNvPr id="8227" name="Text Box 35">
            <a:extLst>
              <a:ext uri="{FF2B5EF4-FFF2-40B4-BE49-F238E27FC236}">
                <a16:creationId xmlns:a16="http://schemas.microsoft.com/office/drawing/2014/main" id="{7FA3738A-441E-42D6-A859-A003F24F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4373563"/>
            <a:ext cx="22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A</a:t>
            </a:r>
          </a:p>
        </p:txBody>
      </p:sp>
      <p:sp>
        <p:nvSpPr>
          <p:cNvPr id="8228" name="Rectangle 36">
            <a:extLst>
              <a:ext uri="{FF2B5EF4-FFF2-40B4-BE49-F238E27FC236}">
                <a16:creationId xmlns:a16="http://schemas.microsoft.com/office/drawing/2014/main" id="{0A38E347-A872-40C4-9CD9-71A891FEB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62600"/>
            <a:ext cx="2743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29" name="Line 37">
            <a:extLst>
              <a:ext uri="{FF2B5EF4-FFF2-40B4-BE49-F238E27FC236}">
                <a16:creationId xmlns:a16="http://schemas.microsoft.com/office/drawing/2014/main" id="{66693061-FC69-4B1A-8197-838988A9E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142038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30" name="Line 38">
            <a:extLst>
              <a:ext uri="{FF2B5EF4-FFF2-40B4-BE49-F238E27FC236}">
                <a16:creationId xmlns:a16="http://schemas.microsoft.com/office/drawing/2014/main" id="{D7174C47-ED4E-4140-B412-2C763DAA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986463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231" name="Oval 39">
            <a:extLst>
              <a:ext uri="{FF2B5EF4-FFF2-40B4-BE49-F238E27FC236}">
                <a16:creationId xmlns:a16="http://schemas.microsoft.com/office/drawing/2014/main" id="{F24FB443-F32D-4EBA-B37A-8ABE169E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5624513"/>
            <a:ext cx="349250" cy="258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32" name="Rectangle 40">
            <a:extLst>
              <a:ext uri="{FF2B5EF4-FFF2-40B4-BE49-F238E27FC236}">
                <a16:creationId xmlns:a16="http://schemas.microsoft.com/office/drawing/2014/main" id="{989100DF-B15E-4DAE-B651-22CB75F6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1" y="3657601"/>
            <a:ext cx="582613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-</a:t>
            </a:r>
          </a:p>
        </p:txBody>
      </p:sp>
      <p:sp>
        <p:nvSpPr>
          <p:cNvPr id="8233" name="Rectangle 41">
            <a:extLst>
              <a:ext uri="{FF2B5EF4-FFF2-40B4-BE49-F238E27FC236}">
                <a16:creationId xmlns:a16="http://schemas.microsoft.com/office/drawing/2014/main" id="{0F0AFA52-F761-4B61-987B-54542461A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3657601"/>
            <a:ext cx="584200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0">
                <a:solidFill>
                  <a:srgbClr val="000000"/>
                </a:solidFill>
                <a:latin typeface=".VnTime" panose="020B7200000000000000"/>
              </a:rPr>
              <a:t>+</a:t>
            </a:r>
          </a:p>
        </p:txBody>
      </p:sp>
      <p:grpSp>
        <p:nvGrpSpPr>
          <p:cNvPr id="2" name="Group 42">
            <a:extLst>
              <a:ext uri="{FF2B5EF4-FFF2-40B4-BE49-F238E27FC236}">
                <a16:creationId xmlns:a16="http://schemas.microsoft.com/office/drawing/2014/main" id="{A82B030F-D7A5-4199-B954-1594B7CD5A50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762000"/>
            <a:ext cx="1600200" cy="762000"/>
            <a:chOff x="192" y="3600"/>
            <a:chExt cx="1008" cy="480"/>
          </a:xfrm>
        </p:grpSpPr>
        <p:sp>
          <p:nvSpPr>
            <p:cNvPr id="8286" name="Rectangle 43">
              <a:extLst>
                <a:ext uri="{FF2B5EF4-FFF2-40B4-BE49-F238E27FC236}">
                  <a16:creationId xmlns:a16="http://schemas.microsoft.com/office/drawing/2014/main" id="{985E5A4E-FF41-459D-AB69-D881737A2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3714"/>
              <a:ext cx="96" cy="24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87" name="Rectangle 44">
              <a:extLst>
                <a:ext uri="{FF2B5EF4-FFF2-40B4-BE49-F238E27FC236}">
                  <a16:creationId xmlns:a16="http://schemas.microsoft.com/office/drawing/2014/main" id="{2EC8FD14-AEA5-4AC0-8289-7A8FDAFB8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600"/>
              <a:ext cx="912" cy="48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i="0">
                  <a:solidFill>
                    <a:srgbClr val="000000"/>
                  </a:solidFill>
                  <a:latin typeface="Times New Roman" panose="02020603050405020304" pitchFamily="18" charset="0"/>
                </a:rPr>
                <a:t>+      -</a:t>
              </a:r>
            </a:p>
          </p:txBody>
        </p:sp>
      </p:grpSp>
      <p:sp>
        <p:nvSpPr>
          <p:cNvPr id="8235" name="Rectangle 45">
            <a:extLst>
              <a:ext uri="{FF2B5EF4-FFF2-40B4-BE49-F238E27FC236}">
                <a16:creationId xmlns:a16="http://schemas.microsoft.com/office/drawing/2014/main" id="{6ED2F283-B228-4C8E-9E68-EE5546EAD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81000"/>
            <a:ext cx="152400" cy="6096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46">
            <a:extLst>
              <a:ext uri="{FF2B5EF4-FFF2-40B4-BE49-F238E27FC236}">
                <a16:creationId xmlns:a16="http://schemas.microsoft.com/office/drawing/2014/main" id="{E9CA2F7F-52D3-4F52-94B5-899FA11AD3B9}"/>
              </a:ext>
            </a:extLst>
          </p:cNvPr>
          <p:cNvGrpSpPr>
            <a:grpSpLocks/>
          </p:cNvGrpSpPr>
          <p:nvPr/>
        </p:nvGrpSpPr>
        <p:grpSpPr bwMode="auto">
          <a:xfrm rot="6125800">
            <a:off x="2113757" y="1908970"/>
            <a:ext cx="590550" cy="153987"/>
            <a:chOff x="2496" y="1938"/>
            <a:chExt cx="372" cy="222"/>
          </a:xfrm>
        </p:grpSpPr>
        <p:sp>
          <p:nvSpPr>
            <p:cNvPr id="8284" name="Rectangle 47">
              <a:extLst>
                <a:ext uri="{FF2B5EF4-FFF2-40B4-BE49-F238E27FC236}">
                  <a16:creationId xmlns:a16="http://schemas.microsoft.com/office/drawing/2014/main" id="{FB62D4BE-59ED-4216-B447-BB02B2CD81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718290">
              <a:off x="2496" y="2064"/>
              <a:ext cx="372" cy="9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i="0">
                <a:solidFill>
                  <a:srgbClr val="000000"/>
                </a:solidFill>
                <a:latin typeface=".VnTime" panose="020B7200000000000000"/>
              </a:endParaRPr>
            </a:p>
          </p:txBody>
        </p:sp>
        <p:sp>
          <p:nvSpPr>
            <p:cNvPr id="8285" name="Rectangle 48">
              <a:extLst>
                <a:ext uri="{FF2B5EF4-FFF2-40B4-BE49-F238E27FC236}">
                  <a16:creationId xmlns:a16="http://schemas.microsoft.com/office/drawing/2014/main" id="{6DEC1155-0F06-4C72-B8FE-D53F6413C6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29325">
              <a:off x="2676" y="1938"/>
              <a:ext cx="51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237" name="Rectangle 49">
            <a:extLst>
              <a:ext uri="{FF2B5EF4-FFF2-40B4-BE49-F238E27FC236}">
                <a16:creationId xmlns:a16="http://schemas.microsoft.com/office/drawing/2014/main" id="{07922534-0E53-496B-ACDC-CDE99D56FC94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2046288" y="1458913"/>
            <a:ext cx="174625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38" name="Rectangle 50">
            <a:extLst>
              <a:ext uri="{FF2B5EF4-FFF2-40B4-BE49-F238E27FC236}">
                <a16:creationId xmlns:a16="http://schemas.microsoft.com/office/drawing/2014/main" id="{14152852-2305-4E29-A074-8BC303A8C8B1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1451769" y="1916907"/>
            <a:ext cx="1066800" cy="163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39" name="Rectangle 51">
            <a:extLst>
              <a:ext uri="{FF2B5EF4-FFF2-40B4-BE49-F238E27FC236}">
                <a16:creationId xmlns:a16="http://schemas.microsoft.com/office/drawing/2014/main" id="{734C1CB1-33CB-4B02-8ECF-4050AE1B2EA3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2132013" y="2135188"/>
            <a:ext cx="15557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40" name="Text Box 52">
            <a:extLst>
              <a:ext uri="{FF2B5EF4-FFF2-40B4-BE49-F238E27FC236}">
                <a16:creationId xmlns:a16="http://schemas.microsoft.com/office/drawing/2014/main" id="{4D61B92D-1FB3-49F8-B981-469609B4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4964"/>
            <a:ext cx="457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0">
                <a:solidFill>
                  <a:srgbClr val="00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grpSp>
        <p:nvGrpSpPr>
          <p:cNvPr id="8241" name="Group 53">
            <a:extLst>
              <a:ext uri="{FF2B5EF4-FFF2-40B4-BE49-F238E27FC236}">
                <a16:creationId xmlns:a16="http://schemas.microsoft.com/office/drawing/2014/main" id="{AFB3C57E-0A68-469C-8361-0C1F5CDC5CB6}"/>
              </a:ext>
            </a:extLst>
          </p:cNvPr>
          <p:cNvGrpSpPr>
            <a:grpSpLocks/>
          </p:cNvGrpSpPr>
          <p:nvPr/>
        </p:nvGrpSpPr>
        <p:grpSpPr bwMode="auto">
          <a:xfrm>
            <a:off x="5802313" y="0"/>
            <a:ext cx="2438400" cy="1905000"/>
            <a:chOff x="3072" y="96"/>
            <a:chExt cx="1536" cy="1200"/>
          </a:xfrm>
        </p:grpSpPr>
        <p:grpSp>
          <p:nvGrpSpPr>
            <p:cNvPr id="8269" name="Group 54">
              <a:extLst>
                <a:ext uri="{FF2B5EF4-FFF2-40B4-BE49-F238E27FC236}">
                  <a16:creationId xmlns:a16="http://schemas.microsoft.com/office/drawing/2014/main" id="{40366D35-AA2D-4AC2-B8D9-B2A7D1F37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336"/>
              <a:ext cx="1152" cy="776"/>
              <a:chOff x="1680" y="2256"/>
              <a:chExt cx="864" cy="488"/>
            </a:xfrm>
          </p:grpSpPr>
          <p:sp>
            <p:nvSpPr>
              <p:cNvPr id="8276" name="Rectangle 55">
                <a:extLst>
                  <a:ext uri="{FF2B5EF4-FFF2-40B4-BE49-F238E27FC236}">
                    <a16:creationId xmlns:a16="http://schemas.microsoft.com/office/drawing/2014/main" id="{58539C09-5D02-407A-8DBA-1C28F268D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332"/>
                <a:ext cx="864" cy="336"/>
              </a:xfrm>
              <a:prstGeom prst="rect">
                <a:avLst/>
              </a:prstGeom>
              <a:solidFill>
                <a:srgbClr val="FF9999"/>
              </a:solidFill>
              <a:ln w="2857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9pPr>
              </a:lstStyle>
              <a:p>
                <a:pPr algn="r" eaLnBrk="1" fontAlgn="base" latinLnBrk="0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277" name="Freeform 56">
                <a:extLst>
                  <a:ext uri="{FF2B5EF4-FFF2-40B4-BE49-F238E27FC236}">
                    <a16:creationId xmlns:a16="http://schemas.microsoft.com/office/drawing/2014/main" id="{67171084-FA2A-4FFF-9685-DB3B63F4F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225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8278" name="Freeform 57">
                <a:extLst>
                  <a:ext uri="{FF2B5EF4-FFF2-40B4-BE49-F238E27FC236}">
                    <a16:creationId xmlns:a16="http://schemas.microsoft.com/office/drawing/2014/main" id="{0689D1FB-68D3-4029-A886-7A3EA7D98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8279" name="Freeform 58">
                <a:extLst>
                  <a:ext uri="{FF2B5EF4-FFF2-40B4-BE49-F238E27FC236}">
                    <a16:creationId xmlns:a16="http://schemas.microsoft.com/office/drawing/2014/main" id="{D95F2695-1BF9-49DF-BC58-78DBC2C13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3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8280" name="Freeform 59">
                <a:extLst>
                  <a:ext uri="{FF2B5EF4-FFF2-40B4-BE49-F238E27FC236}">
                    <a16:creationId xmlns:a16="http://schemas.microsoft.com/office/drawing/2014/main" id="{BF53FDA9-6148-4540-86B1-2AE8DE0A2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66"/>
                <a:ext cx="124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8281" name="Freeform 60">
                <a:extLst>
                  <a:ext uri="{FF2B5EF4-FFF2-40B4-BE49-F238E27FC236}">
                    <a16:creationId xmlns:a16="http://schemas.microsoft.com/office/drawing/2014/main" id="{0EA8CBBB-BA3D-40B4-9121-351FAC4AD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8282" name="Freeform 61">
                <a:extLst>
                  <a:ext uri="{FF2B5EF4-FFF2-40B4-BE49-F238E27FC236}">
                    <a16:creationId xmlns:a16="http://schemas.microsoft.com/office/drawing/2014/main" id="{81FFCAAB-1D26-45CE-83AA-998C3440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8283" name="Freeform 62">
                <a:extLst>
                  <a:ext uri="{FF2B5EF4-FFF2-40B4-BE49-F238E27FC236}">
                    <a16:creationId xmlns:a16="http://schemas.microsoft.com/office/drawing/2014/main" id="{984B011D-0691-4FAC-AA61-3303D0522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</p:grpSp>
        <p:sp>
          <p:nvSpPr>
            <p:cNvPr id="8270" name="Rectangle 63">
              <a:extLst>
                <a:ext uri="{FF2B5EF4-FFF2-40B4-BE49-F238E27FC236}">
                  <a16:creationId xmlns:a16="http://schemas.microsoft.com/office/drawing/2014/main" id="{1E02B9F9-2D50-4A60-AF8F-48D036A05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104"/>
              <a:ext cx="1536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71" name="Rectangle 64">
              <a:extLst>
                <a:ext uri="{FF2B5EF4-FFF2-40B4-BE49-F238E27FC236}">
                  <a16:creationId xmlns:a16="http://schemas.microsoft.com/office/drawing/2014/main" id="{9333F55F-4F48-4D50-ADB9-37CD0F3C6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72" name="Rectangle 65">
              <a:extLst>
                <a:ext uri="{FF2B5EF4-FFF2-40B4-BE49-F238E27FC236}">
                  <a16:creationId xmlns:a16="http://schemas.microsoft.com/office/drawing/2014/main" id="{85B12F5F-2D24-492D-BD31-337D34D34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73" name="Rectangle 66">
              <a:extLst>
                <a:ext uri="{FF2B5EF4-FFF2-40B4-BE49-F238E27FC236}">
                  <a16:creationId xmlns:a16="http://schemas.microsoft.com/office/drawing/2014/main" id="{FAD8A9DE-5A55-4C02-931C-8EBE6EB0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576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74" name="Rectangle 67">
              <a:extLst>
                <a:ext uri="{FF2B5EF4-FFF2-40B4-BE49-F238E27FC236}">
                  <a16:creationId xmlns:a16="http://schemas.microsoft.com/office/drawing/2014/main" id="{DCBB2EE9-C67E-44B2-9234-BFF465B3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624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75" name="Rectangle 68">
              <a:extLst>
                <a:ext uri="{FF2B5EF4-FFF2-40B4-BE49-F238E27FC236}">
                  <a16:creationId xmlns:a16="http://schemas.microsoft.com/office/drawing/2014/main" id="{B7339E3D-F7CF-4175-B5F3-5F67565BC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40"/>
              <a:ext cx="115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242" name="Rectangle 69">
            <a:extLst>
              <a:ext uri="{FF2B5EF4-FFF2-40B4-BE49-F238E27FC236}">
                <a16:creationId xmlns:a16="http://schemas.microsoft.com/office/drawing/2014/main" id="{EAD3926A-FC5C-444B-A9E7-432B1BFE1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743200"/>
            <a:ext cx="44577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43" name="Rectangle 70">
            <a:extLst>
              <a:ext uri="{FF2B5EF4-FFF2-40B4-BE49-F238E27FC236}">
                <a16:creationId xmlns:a16="http://schemas.microsoft.com/office/drawing/2014/main" id="{419F1FF1-D8B3-4DF4-9AAD-54634173A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550" y="2286000"/>
            <a:ext cx="88900" cy="4076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44" name="Rectangle 71">
            <a:extLst>
              <a:ext uri="{FF2B5EF4-FFF2-40B4-BE49-F238E27FC236}">
                <a16:creationId xmlns:a16="http://schemas.microsoft.com/office/drawing/2014/main" id="{871E1639-7D67-4F02-84D0-B6186B5E3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2647950"/>
            <a:ext cx="4572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45" name="Rectangle 72">
            <a:extLst>
              <a:ext uri="{FF2B5EF4-FFF2-40B4-BE49-F238E27FC236}">
                <a16:creationId xmlns:a16="http://schemas.microsoft.com/office/drawing/2014/main" id="{FC41D75D-2C98-4678-9E9C-85372E254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701926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46" name="Rectangle 73">
            <a:extLst>
              <a:ext uri="{FF2B5EF4-FFF2-40B4-BE49-F238E27FC236}">
                <a16:creationId xmlns:a16="http://schemas.microsoft.com/office/drawing/2014/main" id="{64DE7232-1785-43E9-94FC-14C95AF38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75" y="2701926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74">
            <a:extLst>
              <a:ext uri="{FF2B5EF4-FFF2-40B4-BE49-F238E27FC236}">
                <a16:creationId xmlns:a16="http://schemas.microsoft.com/office/drawing/2014/main" id="{EDA4FBB6-68C5-45D0-9936-E553054DD537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819401"/>
            <a:ext cx="3130550" cy="2682875"/>
            <a:chOff x="2688" y="1750"/>
            <a:chExt cx="1972" cy="1690"/>
          </a:xfrm>
        </p:grpSpPr>
        <p:sp>
          <p:nvSpPr>
            <p:cNvPr id="8264" name="Line 75">
              <a:extLst>
                <a:ext uri="{FF2B5EF4-FFF2-40B4-BE49-F238E27FC236}">
                  <a16:creationId xmlns:a16="http://schemas.microsoft.com/office/drawing/2014/main" id="{FF3B2C50-7927-4CE9-8256-719503261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8265" name="Line 76">
              <a:extLst>
                <a:ext uri="{FF2B5EF4-FFF2-40B4-BE49-F238E27FC236}">
                  <a16:creationId xmlns:a16="http://schemas.microsoft.com/office/drawing/2014/main" id="{A4C85196-A87A-4A13-9847-E7452A60B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8266" name="Line 77">
              <a:extLst>
                <a:ext uri="{FF2B5EF4-FFF2-40B4-BE49-F238E27FC236}">
                  <a16:creationId xmlns:a16="http://schemas.microsoft.com/office/drawing/2014/main" id="{A0C30496-CB4B-40B2-87BB-EED3E00B45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8267" name="Text Box 78">
              <a:extLst>
                <a:ext uri="{FF2B5EF4-FFF2-40B4-BE49-F238E27FC236}">
                  <a16:creationId xmlns:a16="http://schemas.microsoft.com/office/drawing/2014/main" id="{1724F412-2651-47D9-9310-0CB4660851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A</a:t>
              </a:r>
            </a:p>
          </p:txBody>
        </p:sp>
        <p:sp>
          <p:nvSpPr>
            <p:cNvPr id="8268" name="Text Box 79">
              <a:extLst>
                <a:ext uri="{FF2B5EF4-FFF2-40B4-BE49-F238E27FC236}">
                  <a16:creationId xmlns:a16="http://schemas.microsoft.com/office/drawing/2014/main" id="{9EA47B57-B20C-491D-9154-97439BCB3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B</a:t>
              </a:r>
            </a:p>
          </p:txBody>
        </p:sp>
      </p:grpSp>
      <p:cxnSp>
        <p:nvCxnSpPr>
          <p:cNvPr id="8248" name="AutoShape 80">
            <a:extLst>
              <a:ext uri="{FF2B5EF4-FFF2-40B4-BE49-F238E27FC236}">
                <a16:creationId xmlns:a16="http://schemas.microsoft.com/office/drawing/2014/main" id="{89332D15-889D-4DCA-9B39-CF7AC9F97401}"/>
              </a:ext>
            </a:extLst>
          </p:cNvPr>
          <p:cNvCxnSpPr>
            <a:cxnSpLocks noChangeShapeType="1"/>
            <a:stCxn id="8232" idx="0"/>
            <a:endCxn id="8238" idx="3"/>
          </p:cNvCxnSpPr>
          <p:nvPr/>
        </p:nvCxnSpPr>
        <p:spPr bwMode="auto">
          <a:xfrm rot="5400000" flipH="1">
            <a:off x="1647032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49" name="AutoShape 81">
            <a:extLst>
              <a:ext uri="{FF2B5EF4-FFF2-40B4-BE49-F238E27FC236}">
                <a16:creationId xmlns:a16="http://schemas.microsoft.com/office/drawing/2014/main" id="{2DB1409D-759C-4B66-870F-CDE7E235309E}"/>
              </a:ext>
            </a:extLst>
          </p:cNvPr>
          <p:cNvCxnSpPr>
            <a:cxnSpLocks noChangeShapeType="1"/>
            <a:stCxn id="8238" idx="1"/>
            <a:endCxn id="8286" idx="1"/>
          </p:cNvCxnSpPr>
          <p:nvPr/>
        </p:nvCxnSpPr>
        <p:spPr bwMode="auto">
          <a:xfrm rot="5400000" flipH="1" flipV="1">
            <a:off x="2263775" y="833438"/>
            <a:ext cx="331788" cy="931862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50" name="AutoShape 82">
            <a:extLst>
              <a:ext uri="{FF2B5EF4-FFF2-40B4-BE49-F238E27FC236}">
                <a16:creationId xmlns:a16="http://schemas.microsoft.com/office/drawing/2014/main" id="{D1F6A140-EC6F-48EA-AA55-AA86751FA85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556126" y="914400"/>
            <a:ext cx="1463675" cy="228600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51" name="AutoShape 83">
            <a:extLst>
              <a:ext uri="{FF2B5EF4-FFF2-40B4-BE49-F238E27FC236}">
                <a16:creationId xmlns:a16="http://schemas.microsoft.com/office/drawing/2014/main" id="{661DA494-08A2-4C57-AAAC-A4E5E3DCCCAB}"/>
              </a:ext>
            </a:extLst>
          </p:cNvPr>
          <p:cNvCxnSpPr>
            <a:cxnSpLocks noChangeShapeType="1"/>
            <a:stCxn id="8274" idx="3"/>
            <a:endCxn id="8246" idx="3"/>
          </p:cNvCxnSpPr>
          <p:nvPr/>
        </p:nvCxnSpPr>
        <p:spPr bwMode="auto">
          <a:xfrm>
            <a:off x="8164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52" name="AutoShape 84">
            <a:extLst>
              <a:ext uri="{FF2B5EF4-FFF2-40B4-BE49-F238E27FC236}">
                <a16:creationId xmlns:a16="http://schemas.microsoft.com/office/drawing/2014/main" id="{452A9EFE-13D7-4C48-9F9C-3C8F8C1EB6BD}"/>
              </a:ext>
            </a:extLst>
          </p:cNvPr>
          <p:cNvCxnSpPr>
            <a:cxnSpLocks noChangeShapeType="1"/>
            <a:stCxn id="8233" idx="0"/>
            <a:endCxn id="8245" idx="1"/>
          </p:cNvCxnSpPr>
          <p:nvPr/>
        </p:nvCxnSpPr>
        <p:spPr bwMode="auto">
          <a:xfrm rot="16200000">
            <a:off x="4271963" y="2382838"/>
            <a:ext cx="874712" cy="1674812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101" name="AutoShape 85">
            <a:extLst>
              <a:ext uri="{FF2B5EF4-FFF2-40B4-BE49-F238E27FC236}">
                <a16:creationId xmlns:a16="http://schemas.microsoft.com/office/drawing/2014/main" id="{11089603-6A89-4409-9B5D-2F59AB9FA64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1650207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102" name="AutoShape 86">
            <a:extLst>
              <a:ext uri="{FF2B5EF4-FFF2-40B4-BE49-F238E27FC236}">
                <a16:creationId xmlns:a16="http://schemas.microsoft.com/office/drawing/2014/main" id="{2AC27EC2-E067-418B-BD03-D2CFE74AE59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2316164" y="776289"/>
            <a:ext cx="333375" cy="1044575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103" name="AutoShape 87">
            <a:extLst>
              <a:ext uri="{FF2B5EF4-FFF2-40B4-BE49-F238E27FC236}">
                <a16:creationId xmlns:a16="http://schemas.microsoft.com/office/drawing/2014/main" id="{A3300CD1-07E9-42BF-BB4F-7803AA23E3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81539" y="911225"/>
            <a:ext cx="1220787" cy="228600"/>
          </a:xfrm>
          <a:prstGeom prst="bentConnector3">
            <a:avLst>
              <a:gd name="adj1" fmla="val 4941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104" name="AutoShape 88">
            <a:extLst>
              <a:ext uri="{FF2B5EF4-FFF2-40B4-BE49-F238E27FC236}">
                <a16:creationId xmlns:a16="http://schemas.microsoft.com/office/drawing/2014/main" id="{338CA6C5-9270-4A6C-A792-8AFBE336CE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64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89">
            <a:extLst>
              <a:ext uri="{FF2B5EF4-FFF2-40B4-BE49-F238E27FC236}">
                <a16:creationId xmlns:a16="http://schemas.microsoft.com/office/drawing/2014/main" id="{AD98980E-604F-4250-90A9-F19C2B5E5FD0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819401"/>
            <a:ext cx="3130550" cy="2678113"/>
            <a:chOff x="2688" y="1750"/>
            <a:chExt cx="1972" cy="1687"/>
          </a:xfrm>
        </p:grpSpPr>
        <p:sp>
          <p:nvSpPr>
            <p:cNvPr id="8259" name="Line 90">
              <a:extLst>
                <a:ext uri="{FF2B5EF4-FFF2-40B4-BE49-F238E27FC236}">
                  <a16:creationId xmlns:a16="http://schemas.microsoft.com/office/drawing/2014/main" id="{5961C79A-6BED-41E2-9FE7-13AFB6788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8260" name="Line 91">
              <a:extLst>
                <a:ext uri="{FF2B5EF4-FFF2-40B4-BE49-F238E27FC236}">
                  <a16:creationId xmlns:a16="http://schemas.microsoft.com/office/drawing/2014/main" id="{348A710C-D284-44C4-8BB8-0FBF07FA6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8261" name="Line 92">
              <a:extLst>
                <a:ext uri="{FF2B5EF4-FFF2-40B4-BE49-F238E27FC236}">
                  <a16:creationId xmlns:a16="http://schemas.microsoft.com/office/drawing/2014/main" id="{A8D59E10-DD9D-4717-9A8C-544C8BBCE1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8262" name="Text Box 93">
              <a:extLst>
                <a:ext uri="{FF2B5EF4-FFF2-40B4-BE49-F238E27FC236}">
                  <a16:creationId xmlns:a16="http://schemas.microsoft.com/office/drawing/2014/main" id="{9151D1AA-76BC-42A2-98CC-DECD3A826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263" name="Text Box 94">
              <a:extLst>
                <a:ext uri="{FF2B5EF4-FFF2-40B4-BE49-F238E27FC236}">
                  <a16:creationId xmlns:a16="http://schemas.microsoft.com/office/drawing/2014/main" id="{8D749E1E-8441-4519-A75C-A99E290E3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cxnSp>
        <p:nvCxnSpPr>
          <p:cNvPr id="86111" name="AutoShape 95">
            <a:extLst>
              <a:ext uri="{FF2B5EF4-FFF2-40B4-BE49-F238E27FC236}">
                <a16:creationId xmlns:a16="http://schemas.microsoft.com/office/drawing/2014/main" id="{609DEB05-BBB7-43C6-A692-B6CF5779B52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275138" y="2390776"/>
            <a:ext cx="874713" cy="16748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7" dur="20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5647E-6 L 0.05937 -0.00579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30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14781E-7 L 0.0592 -0.00625 " pathEditMode="relative" rAng="0" ptsTypes="AA">
                                      <p:cBhvr>
                                        <p:cTn id="4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F67C8D63-B165-4CB1-BFD5-65573DBF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6" y="3314700"/>
            <a:ext cx="50006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6" descr="H2">
            <a:extLst>
              <a:ext uri="{FF2B5EF4-FFF2-40B4-BE49-F238E27FC236}">
                <a16:creationId xmlns:a16="http://schemas.microsoft.com/office/drawing/2014/main" id="{4E058392-A88F-4400-8502-32B8D2A7F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6" y="3381376"/>
            <a:ext cx="4924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3">
            <a:extLst>
              <a:ext uri="{FF2B5EF4-FFF2-40B4-BE49-F238E27FC236}">
                <a16:creationId xmlns:a16="http://schemas.microsoft.com/office/drawing/2014/main" id="{54BE4ABD-A7AF-415A-85BE-B11577B06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770563"/>
            <a:ext cx="2743200" cy="165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970FCB0B-4F14-4E89-9604-99FF18B87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916363"/>
            <a:ext cx="2743200" cy="185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470536D8-1E15-4C1D-88F2-F82B05558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4" y="3998913"/>
            <a:ext cx="2530475" cy="1554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23" name="Oval 6">
            <a:extLst>
              <a:ext uri="{FF2B5EF4-FFF2-40B4-BE49-F238E27FC236}">
                <a16:creationId xmlns:a16="http://schemas.microsoft.com/office/drawing/2014/main" id="{5203B259-0783-48B6-9C36-23666AD8A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8014" y="5607050"/>
            <a:ext cx="104775" cy="1095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7047" name="Line 7">
            <a:extLst>
              <a:ext uri="{FF2B5EF4-FFF2-40B4-BE49-F238E27FC236}">
                <a16:creationId xmlns:a16="http://schemas.microsoft.com/office/drawing/2014/main" id="{218FEB07-9477-41A0-AD50-886AC096674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4953000"/>
            <a:ext cx="1925638" cy="1087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25" name="Freeform 8">
            <a:extLst>
              <a:ext uri="{FF2B5EF4-FFF2-40B4-BE49-F238E27FC236}">
                <a16:creationId xmlns:a16="http://schemas.microsoft.com/office/drawing/2014/main" id="{8C646731-C995-4CAB-952C-412421653884}"/>
              </a:ext>
            </a:extLst>
          </p:cNvPr>
          <p:cNvSpPr>
            <a:spLocks/>
          </p:cNvSpPr>
          <p:nvPr/>
        </p:nvSpPr>
        <p:spPr bwMode="auto">
          <a:xfrm>
            <a:off x="2017714" y="4443413"/>
            <a:ext cx="2295525" cy="304800"/>
          </a:xfrm>
          <a:custGeom>
            <a:avLst/>
            <a:gdLst>
              <a:gd name="T0" fmla="*/ 0 w 4176"/>
              <a:gd name="T1" fmla="*/ 2147483647 h 536"/>
              <a:gd name="T2" fmla="*/ 2147483647 w 4176"/>
              <a:gd name="T3" fmla="*/ 2147483647 h 536"/>
              <a:gd name="T4" fmla="*/ 2147483647 w 4176"/>
              <a:gd name="T5" fmla="*/ 2147483647 h 536"/>
              <a:gd name="T6" fmla="*/ 2147483647 w 4176"/>
              <a:gd name="T7" fmla="*/ 2147483647 h 536"/>
              <a:gd name="T8" fmla="*/ 2147483647 w 4176"/>
              <a:gd name="T9" fmla="*/ 2147483647 h 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76"/>
              <a:gd name="T16" fmla="*/ 0 h 536"/>
              <a:gd name="T17" fmla="*/ 4176 w 4176"/>
              <a:gd name="T18" fmla="*/ 536 h 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76" h="536">
                <a:moveTo>
                  <a:pt x="0" y="536"/>
                </a:moveTo>
                <a:cubicBezTo>
                  <a:pt x="292" y="364"/>
                  <a:pt x="584" y="192"/>
                  <a:pt x="1008" y="104"/>
                </a:cubicBezTo>
                <a:cubicBezTo>
                  <a:pt x="1432" y="16"/>
                  <a:pt x="2120" y="0"/>
                  <a:pt x="2544" y="8"/>
                </a:cubicBezTo>
                <a:cubicBezTo>
                  <a:pt x="2968" y="16"/>
                  <a:pt x="3280" y="80"/>
                  <a:pt x="3552" y="152"/>
                </a:cubicBezTo>
                <a:cubicBezTo>
                  <a:pt x="3824" y="224"/>
                  <a:pt x="4072" y="392"/>
                  <a:pt x="4176" y="440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26" name="Line 9">
            <a:extLst>
              <a:ext uri="{FF2B5EF4-FFF2-40B4-BE49-F238E27FC236}">
                <a16:creationId xmlns:a16="http://schemas.microsoft.com/office/drawing/2014/main" id="{8EF50687-9205-448D-A7F1-B860E7725F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8175" y="4224338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27" name="Line 10">
            <a:extLst>
              <a:ext uri="{FF2B5EF4-FFF2-40B4-BE49-F238E27FC236}">
                <a16:creationId xmlns:a16="http://schemas.microsoft.com/office/drawing/2014/main" id="{B96C2A49-496E-4803-AF71-98D53200AF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9200" y="4278313"/>
            <a:ext cx="52388" cy="1635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28" name="Line 11">
            <a:extLst>
              <a:ext uri="{FF2B5EF4-FFF2-40B4-BE49-F238E27FC236}">
                <a16:creationId xmlns:a16="http://schemas.microsoft.com/office/drawing/2014/main" id="{8529A974-B680-4A6C-A56B-4F4E68AAE0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6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29" name="Line 12">
            <a:extLst>
              <a:ext uri="{FF2B5EF4-FFF2-40B4-BE49-F238E27FC236}">
                <a16:creationId xmlns:a16="http://schemas.microsoft.com/office/drawing/2014/main" id="{C889E598-15CD-4F70-8598-6CF51D1127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3038" y="4387850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0" name="Line 13">
            <a:extLst>
              <a:ext uri="{FF2B5EF4-FFF2-40B4-BE49-F238E27FC236}">
                <a16:creationId xmlns:a16="http://schemas.microsoft.com/office/drawing/2014/main" id="{54ADC2EE-DD19-490E-B9B4-186342FEC8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44764" y="4278313"/>
            <a:ext cx="53975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1" name="Line 14">
            <a:extLst>
              <a:ext uri="{FF2B5EF4-FFF2-40B4-BE49-F238E27FC236}">
                <a16:creationId xmlns:a16="http://schemas.microsoft.com/office/drawing/2014/main" id="{24C53A09-1C7C-4913-8106-0988F30105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00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2" name="Line 15">
            <a:extLst>
              <a:ext uri="{FF2B5EF4-FFF2-40B4-BE49-F238E27FC236}">
                <a16:creationId xmlns:a16="http://schemas.microsoft.com/office/drawing/2014/main" id="{83CBC51A-602B-417C-9B93-8F5C46A133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3" name="Line 16">
            <a:extLst>
              <a:ext uri="{FF2B5EF4-FFF2-40B4-BE49-F238E27FC236}">
                <a16:creationId xmlns:a16="http://schemas.microsoft.com/office/drawing/2014/main" id="{A25DE94F-1B61-4285-925F-6206B4AC65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8063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4" name="Line 17">
            <a:extLst>
              <a:ext uri="{FF2B5EF4-FFF2-40B4-BE49-F238E27FC236}">
                <a16:creationId xmlns:a16="http://schemas.microsoft.com/office/drawing/2014/main" id="{BDE47563-4CD2-4CBA-A2A6-36E23977F7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4425" y="4305300"/>
            <a:ext cx="2540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5" name="Line 18">
            <a:extLst>
              <a:ext uri="{FF2B5EF4-FFF2-40B4-BE49-F238E27FC236}">
                <a16:creationId xmlns:a16="http://schemas.microsoft.com/office/drawing/2014/main" id="{2DA0B988-2856-4E2E-9357-4AF6340309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3239" y="4522788"/>
            <a:ext cx="104775" cy="120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6" name="Line 19">
            <a:extLst>
              <a:ext uri="{FF2B5EF4-FFF2-40B4-BE49-F238E27FC236}">
                <a16:creationId xmlns:a16="http://schemas.microsoft.com/office/drawing/2014/main" id="{DDFC37F4-4EA2-455D-A6D1-7FA1E02B8E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975" y="4359275"/>
            <a:ext cx="269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7" name="Line 20">
            <a:extLst>
              <a:ext uri="{FF2B5EF4-FFF2-40B4-BE49-F238E27FC236}">
                <a16:creationId xmlns:a16="http://schemas.microsoft.com/office/drawing/2014/main" id="{5F7F05D6-09F6-4674-86CC-64C691ADD1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94164" y="4414838"/>
            <a:ext cx="33337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8" name="Line 21">
            <a:extLst>
              <a:ext uri="{FF2B5EF4-FFF2-40B4-BE49-F238E27FC236}">
                <a16:creationId xmlns:a16="http://schemas.microsoft.com/office/drawing/2014/main" id="{CD9DB892-CBF2-4A25-A026-2F375A0A01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06876" y="4468814"/>
            <a:ext cx="53975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39" name="Line 22">
            <a:extLst>
              <a:ext uri="{FF2B5EF4-FFF2-40B4-BE49-F238E27FC236}">
                <a16:creationId xmlns:a16="http://schemas.microsoft.com/office/drawing/2014/main" id="{2086E9F1-D71F-4002-A76B-6D0EF8F098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39988" y="4359276"/>
            <a:ext cx="2540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0" name="Line 23">
            <a:extLst>
              <a:ext uri="{FF2B5EF4-FFF2-40B4-BE49-F238E27FC236}">
                <a16:creationId xmlns:a16="http://schemas.microsoft.com/office/drawing/2014/main" id="{489EBF74-3F1B-40B7-A2F9-43FF6CBC4F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35213" y="4414838"/>
            <a:ext cx="25400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1" name="Line 24">
            <a:extLst>
              <a:ext uri="{FF2B5EF4-FFF2-40B4-BE49-F238E27FC236}">
                <a16:creationId xmlns:a16="http://schemas.microsoft.com/office/drawing/2014/main" id="{6B4C6478-F7B1-4B5D-AD97-2C73F812AB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1864" y="4468814"/>
            <a:ext cx="52387" cy="10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2" name="Line 25">
            <a:extLst>
              <a:ext uri="{FF2B5EF4-FFF2-40B4-BE49-F238E27FC236}">
                <a16:creationId xmlns:a16="http://schemas.microsoft.com/office/drawing/2014/main" id="{1FAD6135-710E-4A19-A749-11FBBFE09C7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4549775"/>
            <a:ext cx="52388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3" name="Line 26">
            <a:extLst>
              <a:ext uri="{FF2B5EF4-FFF2-40B4-BE49-F238E27FC236}">
                <a16:creationId xmlns:a16="http://schemas.microsoft.com/office/drawing/2014/main" id="{8D295C4E-3FA6-4A1D-BA48-B77253DA57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38339" y="4578351"/>
            <a:ext cx="79375" cy="136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4" name="Line 27">
            <a:extLst>
              <a:ext uri="{FF2B5EF4-FFF2-40B4-BE49-F238E27FC236}">
                <a16:creationId xmlns:a16="http://schemas.microsoft.com/office/drawing/2014/main" id="{D56E78C7-45CF-4BDE-A94D-D1E058B3AA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03513" y="4332289"/>
            <a:ext cx="11112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5" name="Line 28">
            <a:extLst>
              <a:ext uri="{FF2B5EF4-FFF2-40B4-BE49-F238E27FC236}">
                <a16:creationId xmlns:a16="http://schemas.microsoft.com/office/drawing/2014/main" id="{CCC7012A-8D18-41EB-8CB0-D31AD8E60B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20988" y="4305300"/>
            <a:ext cx="11112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6" name="Line 29">
            <a:extLst>
              <a:ext uri="{FF2B5EF4-FFF2-40B4-BE49-F238E27FC236}">
                <a16:creationId xmlns:a16="http://schemas.microsoft.com/office/drawing/2014/main" id="{4379517C-797A-4033-A6D3-D9BCFB76B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41638" y="4305300"/>
            <a:ext cx="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47" name="Text Box 30">
            <a:extLst>
              <a:ext uri="{FF2B5EF4-FFF2-40B4-BE49-F238E27FC236}">
                <a16:creationId xmlns:a16="http://schemas.microsoft.com/office/drawing/2014/main" id="{5882917C-3577-47AD-88FE-C16493C0E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964" y="3848100"/>
            <a:ext cx="21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2</a:t>
            </a:r>
          </a:p>
        </p:txBody>
      </p:sp>
      <p:sp>
        <p:nvSpPr>
          <p:cNvPr id="9248" name="Text Box 31">
            <a:extLst>
              <a:ext uri="{FF2B5EF4-FFF2-40B4-BE49-F238E27FC236}">
                <a16:creationId xmlns:a16="http://schemas.microsoft.com/office/drawing/2014/main" id="{7F179205-3E14-4D34-B418-25184FA96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1" y="3983038"/>
            <a:ext cx="21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0</a:t>
            </a:r>
          </a:p>
        </p:txBody>
      </p:sp>
      <p:sp>
        <p:nvSpPr>
          <p:cNvPr id="9249" name="Text Box 32">
            <a:extLst>
              <a:ext uri="{FF2B5EF4-FFF2-40B4-BE49-F238E27FC236}">
                <a16:creationId xmlns:a16="http://schemas.microsoft.com/office/drawing/2014/main" id="{15BA6B5A-3498-4910-AE1C-0DC4E8A50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3856038"/>
            <a:ext cx="22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1</a:t>
            </a:r>
          </a:p>
        </p:txBody>
      </p:sp>
      <p:sp>
        <p:nvSpPr>
          <p:cNvPr id="9250" name="Text Box 33">
            <a:extLst>
              <a:ext uri="{FF2B5EF4-FFF2-40B4-BE49-F238E27FC236}">
                <a16:creationId xmlns:a16="http://schemas.microsoft.com/office/drawing/2014/main" id="{2D7B6FAA-AFE4-4725-81FB-E9F2ACC3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6" y="3833813"/>
            <a:ext cx="220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i="0">
                <a:solidFill>
                  <a:srgbClr val="000000"/>
                </a:solidFill>
                <a:latin typeface=".VnTime" panose="020B7200000000000000"/>
              </a:rPr>
              <a:t>3</a:t>
            </a:r>
          </a:p>
        </p:txBody>
      </p:sp>
      <p:sp>
        <p:nvSpPr>
          <p:cNvPr id="9251" name="Text Box 34">
            <a:extLst>
              <a:ext uri="{FF2B5EF4-FFF2-40B4-BE49-F238E27FC236}">
                <a16:creationId xmlns:a16="http://schemas.microsoft.com/office/drawing/2014/main" id="{1923A56E-DB88-4F94-A064-FE7F7B7E9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6" y="3871913"/>
            <a:ext cx="220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4</a:t>
            </a:r>
          </a:p>
        </p:txBody>
      </p:sp>
      <p:sp>
        <p:nvSpPr>
          <p:cNvPr id="9252" name="Text Box 35">
            <a:extLst>
              <a:ext uri="{FF2B5EF4-FFF2-40B4-BE49-F238E27FC236}">
                <a16:creationId xmlns:a16="http://schemas.microsoft.com/office/drawing/2014/main" id="{7EA673E1-AD4D-490F-9463-61526DBAD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4373563"/>
            <a:ext cx="22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A</a:t>
            </a:r>
          </a:p>
        </p:txBody>
      </p:sp>
      <p:sp>
        <p:nvSpPr>
          <p:cNvPr id="9253" name="Rectangle 36">
            <a:extLst>
              <a:ext uri="{FF2B5EF4-FFF2-40B4-BE49-F238E27FC236}">
                <a16:creationId xmlns:a16="http://schemas.microsoft.com/office/drawing/2014/main" id="{9F22574F-918C-4BE6-966F-4719CC839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562600"/>
            <a:ext cx="2743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54" name="Line 37">
            <a:extLst>
              <a:ext uri="{FF2B5EF4-FFF2-40B4-BE49-F238E27FC236}">
                <a16:creationId xmlns:a16="http://schemas.microsoft.com/office/drawing/2014/main" id="{98D043FB-E356-4985-87B8-E341777287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142038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55" name="Line 38">
            <a:extLst>
              <a:ext uri="{FF2B5EF4-FFF2-40B4-BE49-F238E27FC236}">
                <a16:creationId xmlns:a16="http://schemas.microsoft.com/office/drawing/2014/main" id="{57E8A6BE-0DC9-40B5-8302-371E84A60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986463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9256" name="Oval 39">
            <a:extLst>
              <a:ext uri="{FF2B5EF4-FFF2-40B4-BE49-F238E27FC236}">
                <a16:creationId xmlns:a16="http://schemas.microsoft.com/office/drawing/2014/main" id="{05123310-A7EC-4BCB-89B8-105BAD7E2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5624513"/>
            <a:ext cx="349250" cy="2587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57" name="Rectangle 40">
            <a:extLst>
              <a:ext uri="{FF2B5EF4-FFF2-40B4-BE49-F238E27FC236}">
                <a16:creationId xmlns:a16="http://schemas.microsoft.com/office/drawing/2014/main" id="{FB53EFAC-9F3D-48C8-BFED-B5D03DFC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1" y="3657601"/>
            <a:ext cx="582613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i="0">
                <a:solidFill>
                  <a:srgbClr val="000000"/>
                </a:solidFill>
                <a:latin typeface=".VnTime" panose="020B7200000000000000"/>
              </a:rPr>
              <a:t>-</a:t>
            </a:r>
          </a:p>
        </p:txBody>
      </p:sp>
      <p:sp>
        <p:nvSpPr>
          <p:cNvPr id="9258" name="Rectangle 41">
            <a:extLst>
              <a:ext uri="{FF2B5EF4-FFF2-40B4-BE49-F238E27FC236}">
                <a16:creationId xmlns:a16="http://schemas.microsoft.com/office/drawing/2014/main" id="{9ED07831-BE8E-4EBF-A49B-EA2DCA4BC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3657601"/>
            <a:ext cx="584200" cy="2587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ctr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0">
                <a:solidFill>
                  <a:srgbClr val="000000"/>
                </a:solidFill>
                <a:latin typeface=".VnTime" panose="020B7200000000000000"/>
              </a:rPr>
              <a:t>+</a:t>
            </a:r>
          </a:p>
        </p:txBody>
      </p:sp>
      <p:grpSp>
        <p:nvGrpSpPr>
          <p:cNvPr id="9259" name="Group 42">
            <a:extLst>
              <a:ext uri="{FF2B5EF4-FFF2-40B4-BE49-F238E27FC236}">
                <a16:creationId xmlns:a16="http://schemas.microsoft.com/office/drawing/2014/main" id="{C7446850-71FC-4910-9EA3-CE02634116B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048001" y="762000"/>
            <a:ext cx="1624013" cy="762000"/>
            <a:chOff x="240" y="3600"/>
            <a:chExt cx="1023" cy="480"/>
          </a:xfrm>
        </p:grpSpPr>
        <p:sp>
          <p:nvSpPr>
            <p:cNvPr id="9313" name="Rectangle 43">
              <a:extLst>
                <a:ext uri="{FF2B5EF4-FFF2-40B4-BE49-F238E27FC236}">
                  <a16:creationId xmlns:a16="http://schemas.microsoft.com/office/drawing/2014/main" id="{56E556AB-33F8-4A45-9DE4-6F6E624AD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714"/>
              <a:ext cx="96" cy="24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14" name="Rectangle 44">
              <a:extLst>
                <a:ext uri="{FF2B5EF4-FFF2-40B4-BE49-F238E27FC236}">
                  <a16:creationId xmlns:a16="http://schemas.microsoft.com/office/drawing/2014/main" id="{A6CE13EE-D4E9-4736-BBA2-4FA1D9E68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" y="3600"/>
              <a:ext cx="912" cy="480"/>
            </a:xfrm>
            <a:prstGeom prst="rect">
              <a:avLst/>
            </a:prstGeom>
            <a:solidFill>
              <a:srgbClr val="FF9999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i="0">
                  <a:solidFill>
                    <a:srgbClr val="000000"/>
                  </a:solidFill>
                  <a:latin typeface="Times New Roman" panose="02020603050405020304" pitchFamily="18" charset="0"/>
                </a:rPr>
                <a:t>+      -</a:t>
              </a:r>
            </a:p>
          </p:txBody>
        </p:sp>
      </p:grpSp>
      <p:sp>
        <p:nvSpPr>
          <p:cNvPr id="9260" name="Rectangle 45">
            <a:extLst>
              <a:ext uri="{FF2B5EF4-FFF2-40B4-BE49-F238E27FC236}">
                <a16:creationId xmlns:a16="http://schemas.microsoft.com/office/drawing/2014/main" id="{169D91B4-292C-4352-9603-803B83103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81000"/>
            <a:ext cx="152400" cy="6096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6">
            <a:extLst>
              <a:ext uri="{FF2B5EF4-FFF2-40B4-BE49-F238E27FC236}">
                <a16:creationId xmlns:a16="http://schemas.microsoft.com/office/drawing/2014/main" id="{6E307CC3-A6B0-412C-8735-61FD9A9B7620}"/>
              </a:ext>
            </a:extLst>
          </p:cNvPr>
          <p:cNvGrpSpPr>
            <a:grpSpLocks/>
          </p:cNvGrpSpPr>
          <p:nvPr/>
        </p:nvGrpSpPr>
        <p:grpSpPr bwMode="auto">
          <a:xfrm rot="6125800">
            <a:off x="2113757" y="1908970"/>
            <a:ext cx="590550" cy="153987"/>
            <a:chOff x="2496" y="1938"/>
            <a:chExt cx="372" cy="222"/>
          </a:xfrm>
        </p:grpSpPr>
        <p:sp>
          <p:nvSpPr>
            <p:cNvPr id="9311" name="Rectangle 47">
              <a:extLst>
                <a:ext uri="{FF2B5EF4-FFF2-40B4-BE49-F238E27FC236}">
                  <a16:creationId xmlns:a16="http://schemas.microsoft.com/office/drawing/2014/main" id="{3819CF67-0D37-4738-9461-7BF344E936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718290">
              <a:off x="2496" y="2064"/>
              <a:ext cx="372" cy="96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ct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i="0">
                <a:solidFill>
                  <a:srgbClr val="000000"/>
                </a:solidFill>
                <a:latin typeface=".VnTime" panose="020B7200000000000000"/>
              </a:endParaRPr>
            </a:p>
          </p:txBody>
        </p:sp>
        <p:sp>
          <p:nvSpPr>
            <p:cNvPr id="9312" name="Rectangle 48">
              <a:extLst>
                <a:ext uri="{FF2B5EF4-FFF2-40B4-BE49-F238E27FC236}">
                  <a16:creationId xmlns:a16="http://schemas.microsoft.com/office/drawing/2014/main" id="{8B0C2E30-1281-4398-96F3-517B26B03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29325">
              <a:off x="2676" y="1938"/>
              <a:ext cx="51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262" name="Rectangle 49">
            <a:extLst>
              <a:ext uri="{FF2B5EF4-FFF2-40B4-BE49-F238E27FC236}">
                <a16:creationId xmlns:a16="http://schemas.microsoft.com/office/drawing/2014/main" id="{ACBD7B5F-210D-42C4-BA50-C0D78D7E8E05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2046288" y="1458913"/>
            <a:ext cx="174625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63" name="Rectangle 50">
            <a:extLst>
              <a:ext uri="{FF2B5EF4-FFF2-40B4-BE49-F238E27FC236}">
                <a16:creationId xmlns:a16="http://schemas.microsoft.com/office/drawing/2014/main" id="{74B981E5-3F66-438D-AC6F-4BE8111F3868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1451769" y="1916907"/>
            <a:ext cx="1066800" cy="163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64" name="Rectangle 51">
            <a:extLst>
              <a:ext uri="{FF2B5EF4-FFF2-40B4-BE49-F238E27FC236}">
                <a16:creationId xmlns:a16="http://schemas.microsoft.com/office/drawing/2014/main" id="{65FE489F-2109-492C-B7C6-35A221731CAD}"/>
              </a:ext>
            </a:extLst>
          </p:cNvPr>
          <p:cNvSpPr>
            <a:spLocks noChangeArrowheads="1"/>
          </p:cNvSpPr>
          <p:nvPr/>
        </p:nvSpPr>
        <p:spPr bwMode="auto">
          <a:xfrm rot="5266436">
            <a:off x="2132013" y="2135188"/>
            <a:ext cx="15557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65" name="Text Box 52">
            <a:extLst>
              <a:ext uri="{FF2B5EF4-FFF2-40B4-BE49-F238E27FC236}">
                <a16:creationId xmlns:a16="http://schemas.microsoft.com/office/drawing/2014/main" id="{946F214E-54A2-42F7-8D0D-72756F525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49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0">
                <a:solidFill>
                  <a:srgbClr val="000000"/>
                </a:solidFill>
                <a:latin typeface=".VnTime" panose="020B7200000000000000"/>
              </a:rPr>
              <a:t>K</a:t>
            </a:r>
          </a:p>
        </p:txBody>
      </p:sp>
      <p:grpSp>
        <p:nvGrpSpPr>
          <p:cNvPr id="9266" name="Group 53">
            <a:extLst>
              <a:ext uri="{FF2B5EF4-FFF2-40B4-BE49-F238E27FC236}">
                <a16:creationId xmlns:a16="http://schemas.microsoft.com/office/drawing/2014/main" id="{7D8118A0-9B5C-44E2-8F5B-4E9962045579}"/>
              </a:ext>
            </a:extLst>
          </p:cNvPr>
          <p:cNvGrpSpPr>
            <a:grpSpLocks/>
          </p:cNvGrpSpPr>
          <p:nvPr/>
        </p:nvGrpSpPr>
        <p:grpSpPr bwMode="auto">
          <a:xfrm>
            <a:off x="5802313" y="0"/>
            <a:ext cx="2438400" cy="1905000"/>
            <a:chOff x="3072" y="96"/>
            <a:chExt cx="1536" cy="1200"/>
          </a:xfrm>
        </p:grpSpPr>
        <p:grpSp>
          <p:nvGrpSpPr>
            <p:cNvPr id="9296" name="Group 54">
              <a:extLst>
                <a:ext uri="{FF2B5EF4-FFF2-40B4-BE49-F238E27FC236}">
                  <a16:creationId xmlns:a16="http://schemas.microsoft.com/office/drawing/2014/main" id="{A7B8A5C4-1289-4870-A4D9-C9DDBB3FB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336"/>
              <a:ext cx="1152" cy="776"/>
              <a:chOff x="1680" y="2256"/>
              <a:chExt cx="864" cy="488"/>
            </a:xfrm>
          </p:grpSpPr>
          <p:sp>
            <p:nvSpPr>
              <p:cNvPr id="9303" name="Rectangle 55">
                <a:extLst>
                  <a:ext uri="{FF2B5EF4-FFF2-40B4-BE49-F238E27FC236}">
                    <a16:creationId xmlns:a16="http://schemas.microsoft.com/office/drawing/2014/main" id="{B6C241F6-56D2-4216-B149-B9A473DA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2332"/>
                <a:ext cx="864" cy="336"/>
              </a:xfrm>
              <a:prstGeom prst="rect">
                <a:avLst/>
              </a:prstGeom>
              <a:solidFill>
                <a:srgbClr val="FF9999"/>
              </a:solidFill>
              <a:ln w="28575">
                <a:solidFill>
                  <a:srgbClr val="99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VNI-Trung Kien" pitchFamily="2" charset="0"/>
                  </a:defRPr>
                </a:lvl9pPr>
              </a:lstStyle>
              <a:p>
                <a:pPr algn="r" eaLnBrk="1" fontAlgn="base" latinLnBrk="0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304" name="Freeform 56">
                <a:extLst>
                  <a:ext uri="{FF2B5EF4-FFF2-40B4-BE49-F238E27FC236}">
                    <a16:creationId xmlns:a16="http://schemas.microsoft.com/office/drawing/2014/main" id="{66DE8E1F-6368-48A3-875C-FAB748920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4" y="225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9305" name="Freeform 57">
                <a:extLst>
                  <a:ext uri="{FF2B5EF4-FFF2-40B4-BE49-F238E27FC236}">
                    <a16:creationId xmlns:a16="http://schemas.microsoft.com/office/drawing/2014/main" id="{7F81C105-D303-48EB-B175-02FD79546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9306" name="Freeform 58">
                <a:extLst>
                  <a:ext uri="{FF2B5EF4-FFF2-40B4-BE49-F238E27FC236}">
                    <a16:creationId xmlns:a16="http://schemas.microsoft.com/office/drawing/2014/main" id="{94EC2924-512F-4B58-8214-E86400DA1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3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9307" name="Freeform 59">
                <a:extLst>
                  <a:ext uri="{FF2B5EF4-FFF2-40B4-BE49-F238E27FC236}">
                    <a16:creationId xmlns:a16="http://schemas.microsoft.com/office/drawing/2014/main" id="{07ECAE07-B748-4DE7-A8E6-9B53296A5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66"/>
                <a:ext cx="124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9308" name="Freeform 60">
                <a:extLst>
                  <a:ext uri="{FF2B5EF4-FFF2-40B4-BE49-F238E27FC236}">
                    <a16:creationId xmlns:a16="http://schemas.microsoft.com/office/drawing/2014/main" id="{542EFFD7-D925-4AEF-8380-373F92939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2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9309" name="Freeform 61">
                <a:extLst>
                  <a:ext uri="{FF2B5EF4-FFF2-40B4-BE49-F238E27FC236}">
                    <a16:creationId xmlns:a16="http://schemas.microsoft.com/office/drawing/2014/main" id="{EA2DD5E6-3B04-46F1-B0E2-34A5A39E8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  <p:sp>
            <p:nvSpPr>
              <p:cNvPr id="9310" name="Freeform 62">
                <a:extLst>
                  <a:ext uri="{FF2B5EF4-FFF2-40B4-BE49-F238E27FC236}">
                    <a16:creationId xmlns:a16="http://schemas.microsoft.com/office/drawing/2014/main" id="{E14B6B0D-FB34-489E-A641-0564AC8E6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2266"/>
                <a:ext cx="123" cy="478"/>
              </a:xfrm>
              <a:custGeom>
                <a:avLst/>
                <a:gdLst>
                  <a:gd name="T0" fmla="*/ 0 w 912"/>
                  <a:gd name="T1" fmla="*/ 0 h 2344"/>
                  <a:gd name="T2" fmla="*/ 0 w 912"/>
                  <a:gd name="T3" fmla="*/ 0 h 2344"/>
                  <a:gd name="T4" fmla="*/ 0 w 912"/>
                  <a:gd name="T5" fmla="*/ 0 h 2344"/>
                  <a:gd name="T6" fmla="*/ 0 w 912"/>
                  <a:gd name="T7" fmla="*/ 0 h 23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12"/>
                  <a:gd name="T13" fmla="*/ 0 h 2344"/>
                  <a:gd name="T14" fmla="*/ 912 w 912"/>
                  <a:gd name="T15" fmla="*/ 2344 h 23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12" h="2344">
                    <a:moveTo>
                      <a:pt x="0" y="376"/>
                    </a:moveTo>
                    <a:cubicBezTo>
                      <a:pt x="40" y="188"/>
                      <a:pt x="80" y="0"/>
                      <a:pt x="192" y="280"/>
                    </a:cubicBezTo>
                    <a:cubicBezTo>
                      <a:pt x="304" y="560"/>
                      <a:pt x="552" y="1768"/>
                      <a:pt x="672" y="2056"/>
                    </a:cubicBezTo>
                    <a:cubicBezTo>
                      <a:pt x="792" y="2344"/>
                      <a:pt x="852" y="2176"/>
                      <a:pt x="912" y="2008"/>
                    </a:cubicBezTo>
                  </a:path>
                </a:pathLst>
              </a:custGeom>
              <a:solidFill>
                <a:srgbClr val="FF9999"/>
              </a:solidFill>
              <a:ln w="508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r" fontAlgn="base" latinLnBrk="0">
                  <a:spcBef>
                    <a:spcPct val="0"/>
                  </a:spcBef>
                  <a:spcAft>
                    <a:spcPct val="0"/>
                  </a:spcAft>
                </a:pPr>
                <a:endParaRPr lang="en-US" i="1">
                  <a:solidFill>
                    <a:srgbClr val="000000"/>
                  </a:solidFill>
                  <a:latin typeface="VNI-Trung Kien" pitchFamily="2" charset="0"/>
                </a:endParaRPr>
              </a:p>
            </p:txBody>
          </p:sp>
        </p:grpSp>
        <p:sp>
          <p:nvSpPr>
            <p:cNvPr id="9297" name="Rectangle 63">
              <a:extLst>
                <a:ext uri="{FF2B5EF4-FFF2-40B4-BE49-F238E27FC236}">
                  <a16:creationId xmlns:a16="http://schemas.microsoft.com/office/drawing/2014/main" id="{10F471EF-284A-4975-88CC-EFFC0585D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104"/>
              <a:ext cx="1536" cy="1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98" name="Rectangle 64">
              <a:extLst>
                <a:ext uri="{FF2B5EF4-FFF2-40B4-BE49-F238E27FC236}">
                  <a16:creationId xmlns:a16="http://schemas.microsoft.com/office/drawing/2014/main" id="{DDDDA820-090B-4966-84F4-E44CEB3C3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99" name="Rectangle 65">
              <a:extLst>
                <a:ext uri="{FF2B5EF4-FFF2-40B4-BE49-F238E27FC236}">
                  <a16:creationId xmlns:a16="http://schemas.microsoft.com/office/drawing/2014/main" id="{BDCB16FB-9CCC-4FD9-903E-DF70FEC5F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96"/>
              <a:ext cx="96" cy="1008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00" name="Rectangle 66">
              <a:extLst>
                <a:ext uri="{FF2B5EF4-FFF2-40B4-BE49-F238E27FC236}">
                  <a16:creationId xmlns:a16="http://schemas.microsoft.com/office/drawing/2014/main" id="{0EC5F773-B2E1-40F4-A090-7EB945519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576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01" name="Rectangle 67">
              <a:extLst>
                <a:ext uri="{FF2B5EF4-FFF2-40B4-BE49-F238E27FC236}">
                  <a16:creationId xmlns:a16="http://schemas.microsoft.com/office/drawing/2014/main" id="{693DF33B-C744-4788-A9FD-387A9E14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624"/>
              <a:ext cx="48" cy="192"/>
            </a:xfrm>
            <a:prstGeom prst="rect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02" name="Rectangle 68">
              <a:extLst>
                <a:ext uri="{FF2B5EF4-FFF2-40B4-BE49-F238E27FC236}">
                  <a16:creationId xmlns:a16="http://schemas.microsoft.com/office/drawing/2014/main" id="{F326F9DD-DFA5-4BD4-8C0C-37F009B4D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40"/>
              <a:ext cx="1152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algn="r" eaLnBrk="1" fontAlgn="base" latinLnBrk="0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267" name="Rectangle 69">
            <a:extLst>
              <a:ext uri="{FF2B5EF4-FFF2-40B4-BE49-F238E27FC236}">
                <a16:creationId xmlns:a16="http://schemas.microsoft.com/office/drawing/2014/main" id="{1CF5AB47-9579-4780-BE1A-359E56C8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743200"/>
            <a:ext cx="44577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68" name="Rectangle 70">
            <a:extLst>
              <a:ext uri="{FF2B5EF4-FFF2-40B4-BE49-F238E27FC236}">
                <a16:creationId xmlns:a16="http://schemas.microsoft.com/office/drawing/2014/main" id="{BCB7E9D7-211F-4758-ACFA-82BFD5E28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550" y="2286000"/>
            <a:ext cx="88900" cy="4076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69" name="Rectangle 71">
            <a:extLst>
              <a:ext uri="{FF2B5EF4-FFF2-40B4-BE49-F238E27FC236}">
                <a16:creationId xmlns:a16="http://schemas.microsoft.com/office/drawing/2014/main" id="{BEF0ADA6-4A8F-4A8E-96D6-266F2AAFA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2647950"/>
            <a:ext cx="457200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70" name="Rectangle 72">
            <a:extLst>
              <a:ext uri="{FF2B5EF4-FFF2-40B4-BE49-F238E27FC236}">
                <a16:creationId xmlns:a16="http://schemas.microsoft.com/office/drawing/2014/main" id="{8ECC8109-E6A9-4A04-90D7-9ADE36F68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2701926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71" name="Rectangle 73">
            <a:extLst>
              <a:ext uri="{FF2B5EF4-FFF2-40B4-BE49-F238E27FC236}">
                <a16:creationId xmlns:a16="http://schemas.microsoft.com/office/drawing/2014/main" id="{29F28DE0-9945-4641-9E6F-31C440EE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075" y="2701926"/>
            <a:ext cx="1200150" cy="1619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NI-Trung Kien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NI-Trung Kien" pitchFamily="2" charset="0"/>
              </a:defRPr>
            </a:lvl9pPr>
          </a:lstStyle>
          <a:p>
            <a:pPr algn="r" eaLnBrk="1" fontAlgn="base" latinLnBrk="0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74">
            <a:extLst>
              <a:ext uri="{FF2B5EF4-FFF2-40B4-BE49-F238E27FC236}">
                <a16:creationId xmlns:a16="http://schemas.microsoft.com/office/drawing/2014/main" id="{573A433F-2C93-428E-8DC3-DFF9227ECA1E}"/>
              </a:ext>
            </a:extLst>
          </p:cNvPr>
          <p:cNvGrpSpPr>
            <a:grpSpLocks/>
          </p:cNvGrpSpPr>
          <p:nvPr/>
        </p:nvGrpSpPr>
        <p:grpSpPr bwMode="auto">
          <a:xfrm>
            <a:off x="5937250" y="2819401"/>
            <a:ext cx="3130550" cy="2682875"/>
            <a:chOff x="2688" y="1750"/>
            <a:chExt cx="1972" cy="1690"/>
          </a:xfrm>
        </p:grpSpPr>
        <p:sp>
          <p:nvSpPr>
            <p:cNvPr id="9291" name="Line 75">
              <a:extLst>
                <a:ext uri="{FF2B5EF4-FFF2-40B4-BE49-F238E27FC236}">
                  <a16:creationId xmlns:a16="http://schemas.microsoft.com/office/drawing/2014/main" id="{7B0B48D6-6449-4476-985F-620DA2CDC5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9292" name="Line 76">
              <a:extLst>
                <a:ext uri="{FF2B5EF4-FFF2-40B4-BE49-F238E27FC236}">
                  <a16:creationId xmlns:a16="http://schemas.microsoft.com/office/drawing/2014/main" id="{2C72467E-BC18-4D08-A3B6-77157E8AE7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9293" name="Line 77">
              <a:extLst>
                <a:ext uri="{FF2B5EF4-FFF2-40B4-BE49-F238E27FC236}">
                  <a16:creationId xmlns:a16="http://schemas.microsoft.com/office/drawing/2014/main" id="{99A123BE-9E38-42AC-A08D-2E1011D06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CC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9294" name="Text Box 78">
              <a:extLst>
                <a:ext uri="{FF2B5EF4-FFF2-40B4-BE49-F238E27FC236}">
                  <a16:creationId xmlns:a16="http://schemas.microsoft.com/office/drawing/2014/main" id="{1554C927-E0FF-48D1-81C4-89A248DD0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A</a:t>
              </a:r>
            </a:p>
          </p:txBody>
        </p:sp>
        <p:sp>
          <p:nvSpPr>
            <p:cNvPr id="9295" name="Text Box 79">
              <a:extLst>
                <a:ext uri="{FF2B5EF4-FFF2-40B4-BE49-F238E27FC236}">
                  <a16:creationId xmlns:a16="http://schemas.microsoft.com/office/drawing/2014/main" id="{598948B7-FCB6-4B12-8CE5-762D6DEBF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B</a:t>
              </a:r>
            </a:p>
          </p:txBody>
        </p:sp>
      </p:grpSp>
      <p:cxnSp>
        <p:nvCxnSpPr>
          <p:cNvPr id="9273" name="AutoShape 80">
            <a:extLst>
              <a:ext uri="{FF2B5EF4-FFF2-40B4-BE49-F238E27FC236}">
                <a16:creationId xmlns:a16="http://schemas.microsoft.com/office/drawing/2014/main" id="{52453FC0-33C8-4EF2-8740-C22C36EE638D}"/>
              </a:ext>
            </a:extLst>
          </p:cNvPr>
          <p:cNvCxnSpPr>
            <a:cxnSpLocks noChangeShapeType="1"/>
            <a:stCxn id="9257" idx="0"/>
            <a:endCxn id="9263" idx="3"/>
          </p:cNvCxnSpPr>
          <p:nvPr/>
        </p:nvCxnSpPr>
        <p:spPr bwMode="auto">
          <a:xfrm rot="5400000" flipH="1">
            <a:off x="1647032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74" name="AutoShape 81">
            <a:extLst>
              <a:ext uri="{FF2B5EF4-FFF2-40B4-BE49-F238E27FC236}">
                <a16:creationId xmlns:a16="http://schemas.microsoft.com/office/drawing/2014/main" id="{819FA1AF-209F-4D56-9313-7C20989FC0CC}"/>
              </a:ext>
            </a:extLst>
          </p:cNvPr>
          <p:cNvCxnSpPr>
            <a:cxnSpLocks noChangeShapeType="1"/>
            <a:endCxn id="9314" idx="3"/>
          </p:cNvCxnSpPr>
          <p:nvPr/>
        </p:nvCxnSpPr>
        <p:spPr bwMode="auto">
          <a:xfrm flipV="1">
            <a:off x="1947864" y="1143000"/>
            <a:ext cx="1087437" cy="304800"/>
          </a:xfrm>
          <a:prstGeom prst="bentConnector3">
            <a:avLst>
              <a:gd name="adj1" fmla="val 727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75" name="AutoShape 82">
            <a:extLst>
              <a:ext uri="{FF2B5EF4-FFF2-40B4-BE49-F238E27FC236}">
                <a16:creationId xmlns:a16="http://schemas.microsoft.com/office/drawing/2014/main" id="{F6C2629B-0215-482B-AAE4-900877CB98F0}"/>
              </a:ext>
            </a:extLst>
          </p:cNvPr>
          <p:cNvCxnSpPr>
            <a:cxnSpLocks noChangeShapeType="1"/>
            <a:stCxn id="9313" idx="1"/>
            <a:endCxn id="9300" idx="3"/>
          </p:cNvCxnSpPr>
          <p:nvPr/>
        </p:nvCxnSpPr>
        <p:spPr bwMode="auto">
          <a:xfrm flipV="1">
            <a:off x="4687889" y="914400"/>
            <a:ext cx="1271587" cy="236538"/>
          </a:xfrm>
          <a:prstGeom prst="bentConnector3">
            <a:avLst>
              <a:gd name="adj1" fmla="val 4494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76" name="AutoShape 83">
            <a:extLst>
              <a:ext uri="{FF2B5EF4-FFF2-40B4-BE49-F238E27FC236}">
                <a16:creationId xmlns:a16="http://schemas.microsoft.com/office/drawing/2014/main" id="{B2A53AE5-4C98-4C8C-828D-25FB6F07F617}"/>
              </a:ext>
            </a:extLst>
          </p:cNvPr>
          <p:cNvCxnSpPr>
            <a:cxnSpLocks noChangeShapeType="1"/>
            <a:stCxn id="9301" idx="3"/>
            <a:endCxn id="9271" idx="3"/>
          </p:cNvCxnSpPr>
          <p:nvPr/>
        </p:nvCxnSpPr>
        <p:spPr bwMode="auto">
          <a:xfrm>
            <a:off x="8164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77" name="AutoShape 84">
            <a:extLst>
              <a:ext uri="{FF2B5EF4-FFF2-40B4-BE49-F238E27FC236}">
                <a16:creationId xmlns:a16="http://schemas.microsoft.com/office/drawing/2014/main" id="{5AD5F28F-C08C-4B3E-98DE-2BE135E97AB1}"/>
              </a:ext>
            </a:extLst>
          </p:cNvPr>
          <p:cNvCxnSpPr>
            <a:cxnSpLocks noChangeShapeType="1"/>
            <a:stCxn id="9258" idx="0"/>
            <a:endCxn id="9270" idx="1"/>
          </p:cNvCxnSpPr>
          <p:nvPr/>
        </p:nvCxnSpPr>
        <p:spPr bwMode="auto">
          <a:xfrm rot="16200000">
            <a:off x="4271963" y="2382838"/>
            <a:ext cx="874712" cy="1674812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25" name="AutoShape 85">
            <a:extLst>
              <a:ext uri="{FF2B5EF4-FFF2-40B4-BE49-F238E27FC236}">
                <a16:creationId xmlns:a16="http://schemas.microsoft.com/office/drawing/2014/main" id="{74814331-1B93-49DB-AC99-1CAF4FD3EDE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>
            <a:off x="1650207" y="2891632"/>
            <a:ext cx="1125537" cy="406400"/>
          </a:xfrm>
          <a:prstGeom prst="bentConnector3">
            <a:avLst>
              <a:gd name="adj1" fmla="val 4993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26" name="AutoShape 86">
            <a:extLst>
              <a:ext uri="{FF2B5EF4-FFF2-40B4-BE49-F238E27FC236}">
                <a16:creationId xmlns:a16="http://schemas.microsoft.com/office/drawing/2014/main" id="{DFD9D7B4-6185-4D41-86FF-0707F4B81C2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92314" y="1136651"/>
            <a:ext cx="1074737" cy="322263"/>
          </a:xfrm>
          <a:prstGeom prst="bentConnector3">
            <a:avLst>
              <a:gd name="adj1" fmla="val -2958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27" name="AutoShape 87">
            <a:extLst>
              <a:ext uri="{FF2B5EF4-FFF2-40B4-BE49-F238E27FC236}">
                <a16:creationId xmlns:a16="http://schemas.microsoft.com/office/drawing/2014/main" id="{891B027B-899B-4FE1-B07E-101FF1B65F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59314" y="914400"/>
            <a:ext cx="1220787" cy="228600"/>
          </a:xfrm>
          <a:prstGeom prst="bentConnector3">
            <a:avLst>
              <a:gd name="adj1" fmla="val 4941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28" name="AutoShape 88">
            <a:extLst>
              <a:ext uri="{FF2B5EF4-FFF2-40B4-BE49-F238E27FC236}">
                <a16:creationId xmlns:a16="http://schemas.microsoft.com/office/drawing/2014/main" id="{64E50C15-F683-4419-A787-1CA3AB1FCB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64513" y="990600"/>
            <a:ext cx="493712" cy="1792288"/>
          </a:xfrm>
          <a:prstGeom prst="bentConnector3">
            <a:avLst>
              <a:gd name="adj1" fmla="val 146301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" name="Group 89">
            <a:extLst>
              <a:ext uri="{FF2B5EF4-FFF2-40B4-BE49-F238E27FC236}">
                <a16:creationId xmlns:a16="http://schemas.microsoft.com/office/drawing/2014/main" id="{948334F6-7055-4D99-91DC-B55C75B45ECF}"/>
              </a:ext>
            </a:extLst>
          </p:cNvPr>
          <p:cNvGrpSpPr>
            <a:grpSpLocks/>
          </p:cNvGrpSpPr>
          <p:nvPr/>
        </p:nvGrpSpPr>
        <p:grpSpPr bwMode="auto">
          <a:xfrm>
            <a:off x="5937250" y="2803526"/>
            <a:ext cx="3130550" cy="2678113"/>
            <a:chOff x="2688" y="1750"/>
            <a:chExt cx="1972" cy="1687"/>
          </a:xfrm>
        </p:grpSpPr>
        <p:sp>
          <p:nvSpPr>
            <p:cNvPr id="9286" name="Line 90">
              <a:extLst>
                <a:ext uri="{FF2B5EF4-FFF2-40B4-BE49-F238E27FC236}">
                  <a16:creationId xmlns:a16="http://schemas.microsoft.com/office/drawing/2014/main" id="{BD942207-53E3-4B0C-970D-9C7BD0A7E7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50" y="1785"/>
              <a:ext cx="0" cy="1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9287" name="Line 91">
              <a:extLst>
                <a:ext uri="{FF2B5EF4-FFF2-40B4-BE49-F238E27FC236}">
                  <a16:creationId xmlns:a16="http://schemas.microsoft.com/office/drawing/2014/main" id="{5899A96F-54F0-48C9-BD8E-12E0D839A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6" y="2505"/>
              <a:ext cx="1500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9288" name="Line 92">
              <a:extLst>
                <a:ext uri="{FF2B5EF4-FFF2-40B4-BE49-F238E27FC236}">
                  <a16:creationId xmlns:a16="http://schemas.microsoft.com/office/drawing/2014/main" id="{383AC998-D105-41A1-86BE-1E54C4297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2" y="1750"/>
              <a:ext cx="24" cy="84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r" fontAlgn="base" latinLnBrk="0">
                <a:spcBef>
                  <a:spcPct val="0"/>
                </a:spcBef>
                <a:spcAft>
                  <a:spcPct val="0"/>
                </a:spcAft>
              </a:pPr>
              <a:endParaRPr lang="en-US" i="1">
                <a:solidFill>
                  <a:srgbClr val="000000"/>
                </a:solidFill>
                <a:latin typeface="VNI-Trung Kien" pitchFamily="2" charset="0"/>
              </a:endParaRPr>
            </a:p>
          </p:txBody>
        </p:sp>
        <p:sp>
          <p:nvSpPr>
            <p:cNvPr id="9289" name="Text Box 93">
              <a:extLst>
                <a:ext uri="{FF2B5EF4-FFF2-40B4-BE49-F238E27FC236}">
                  <a16:creationId xmlns:a16="http://schemas.microsoft.com/office/drawing/2014/main" id="{E9CCE254-6BA6-444C-936B-59446F0C8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2316"/>
              <a:ext cx="3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A</a:t>
              </a:r>
            </a:p>
          </p:txBody>
        </p:sp>
        <p:sp>
          <p:nvSpPr>
            <p:cNvPr id="9290" name="Text Box 94">
              <a:extLst>
                <a:ext uri="{FF2B5EF4-FFF2-40B4-BE49-F238E27FC236}">
                  <a16:creationId xmlns:a16="http://schemas.microsoft.com/office/drawing/2014/main" id="{920A2351-231D-4020-8600-8AFFD2E37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8" y="3110"/>
              <a:ext cx="37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VNI-Trung Kien" pitchFamily="2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VNI-Trung Kien" pitchFamily="2" charset="0"/>
                </a:defRPr>
              </a:lvl9pPr>
            </a:lstStyle>
            <a:p>
              <a:pPr eaLnBrk="1" fontAlgn="base" latinLnBrk="0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i="0">
                  <a:solidFill>
                    <a:srgbClr val="333399"/>
                  </a:solidFill>
                  <a:latin typeface=".VnTime" panose="020B7200000000000000"/>
                </a:rPr>
                <a:t>B</a:t>
              </a:r>
            </a:p>
          </p:txBody>
        </p:sp>
      </p:grpSp>
      <p:cxnSp>
        <p:nvCxnSpPr>
          <p:cNvPr id="87135" name="AutoShape 95">
            <a:extLst>
              <a:ext uri="{FF2B5EF4-FFF2-40B4-BE49-F238E27FC236}">
                <a16:creationId xmlns:a16="http://schemas.microsoft.com/office/drawing/2014/main" id="{1BE35896-4117-4AF4-B458-A8D2C997B5B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>
            <a:off x="4275138" y="2390776"/>
            <a:ext cx="874713" cy="16748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37" name="Line 97">
            <a:extLst>
              <a:ext uri="{FF2B5EF4-FFF2-40B4-BE49-F238E27FC236}">
                <a16:creationId xmlns:a16="http://schemas.microsoft.com/office/drawing/2014/main" id="{4ABD700C-3867-4183-A917-96B3A9260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657600"/>
            <a:ext cx="0" cy="533400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  <p:sp>
        <p:nvSpPr>
          <p:cNvPr id="87138" name="Line 98">
            <a:extLst>
              <a:ext uri="{FF2B5EF4-FFF2-40B4-BE49-F238E27FC236}">
                <a16:creationId xmlns:a16="http://schemas.microsoft.com/office/drawing/2014/main" id="{75253F38-5205-4BBE-979F-960BE0181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4343400"/>
            <a:ext cx="0" cy="533400"/>
          </a:xfrm>
          <a:prstGeom prst="line">
            <a:avLst/>
          </a:prstGeom>
          <a:noFill/>
          <a:ln w="57150">
            <a:solidFill>
              <a:srgbClr val="CC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fontAlgn="base" latinLnBrk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VNI-Trung Kie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111 L 3.33333E-6 -0.1722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7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87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87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87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64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14781E-7 L -0.06285 0.0048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14781E-7 L -0.06285 0.00486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B751A5-C5EE-47DA-AED1-562B8AD8B1CC}"/>
              </a:ext>
            </a:extLst>
          </p:cNvPr>
          <p:cNvGrpSpPr/>
          <p:nvPr/>
        </p:nvGrpSpPr>
        <p:grpSpPr>
          <a:xfrm>
            <a:off x="0" y="382094"/>
            <a:ext cx="8917826" cy="683612"/>
            <a:chOff x="1151031" y="4655666"/>
            <a:chExt cx="8917826" cy="6836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F2C78D-BAC3-484D-B353-C512E578FC7D}"/>
                </a:ext>
              </a:extLst>
            </p:cNvPr>
            <p:cNvSpPr/>
            <p:nvPr/>
          </p:nvSpPr>
          <p:spPr>
            <a:xfrm>
              <a:off x="1151031" y="4655666"/>
              <a:ext cx="8917826" cy="683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7C8F85-D293-4A73-9306-CD048592CDDA}"/>
                </a:ext>
              </a:extLst>
            </p:cNvPr>
            <p:cNvSpPr txBox="1"/>
            <p:nvPr/>
          </p:nvSpPr>
          <p:spPr>
            <a:xfrm>
              <a:off x="1151031" y="4735862"/>
              <a:ext cx="8917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II. CHIỀU CỦA LỰC ĐIỆN TỪ. QUY TẮC BÀN TAY TRÁI</a:t>
              </a:r>
              <a:endParaRPr lang="en-US" sz="28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F1B565-AD2D-4761-A42D-2C7ED0E6685C}"/>
              </a:ext>
            </a:extLst>
          </p:cNvPr>
          <p:cNvGrpSpPr/>
          <p:nvPr/>
        </p:nvGrpSpPr>
        <p:grpSpPr>
          <a:xfrm>
            <a:off x="0" y="1273405"/>
            <a:ext cx="8557151" cy="517044"/>
            <a:chOff x="448867" y="3381228"/>
            <a:chExt cx="8557151" cy="51704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23B613D-57E4-4F62-A0FE-93B4700B692A}"/>
                </a:ext>
              </a:extLst>
            </p:cNvPr>
            <p:cNvSpPr/>
            <p:nvPr/>
          </p:nvSpPr>
          <p:spPr>
            <a:xfrm>
              <a:off x="448867" y="3381228"/>
              <a:ext cx="8557151" cy="517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>
                <a:solidFill>
                  <a:srgbClr val="3937A5"/>
                </a:solidFill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8E5D45-9817-4FFA-80CD-7E6375DBEE5F}"/>
                </a:ext>
              </a:extLst>
            </p:cNvPr>
            <p:cNvSpPr txBox="1"/>
            <p:nvPr/>
          </p:nvSpPr>
          <p:spPr>
            <a:xfrm>
              <a:off x="448867" y="3408918"/>
              <a:ext cx="8557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3937A5"/>
                  </a:solidFill>
                  <a:latin typeface="#9Slide03 Quicksand Bold" panose="00000800000000000000" pitchFamily="2" charset="0"/>
                </a:rPr>
                <a:t>1. Chiều của lực điện từ phụ thuộc vào những yếu tố nào?</a:t>
              </a:r>
              <a:endParaRPr lang="en-US" sz="2400">
                <a:solidFill>
                  <a:srgbClr val="3937A5"/>
                </a:solidFill>
                <a:latin typeface="#9Slide03 Quicksand Bold" panose="00000800000000000000" pitchFamily="2" charset="0"/>
              </a:endParaRP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EC995FA5-2D51-4865-8F70-DAB3EB9F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563" y="2146673"/>
            <a:ext cx="58483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F2AF2-2926-45D0-9499-7D563AAB3DF8}"/>
              </a:ext>
            </a:extLst>
          </p:cNvPr>
          <p:cNvSpPr txBox="1"/>
          <p:nvPr/>
        </p:nvSpPr>
        <p:spPr>
          <a:xfrm>
            <a:off x="6507508" y="2374273"/>
            <a:ext cx="5318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>
                <a:solidFill>
                  <a:srgbClr val="D6BA93"/>
                </a:solidFill>
                <a:latin typeface="#9Slide03 Quicksand Medium" panose="00000600000000000000" pitchFamily="2" charset="0"/>
              </a:rPr>
              <a:t>?: Quan sát khi đổi chiều dòng điện qua AB hoặc đổi chiều đường sức từ tác dụng lên dây dẫn AB có thay </a:t>
            </a:r>
          </a:p>
          <a:p>
            <a:pPr algn="just"/>
            <a:r>
              <a:rPr lang="vi-VN" sz="2400">
                <a:solidFill>
                  <a:srgbClr val="D6BA93"/>
                </a:solidFill>
                <a:latin typeface="#9Slide03 Quicksand Medium" panose="00000600000000000000" pitchFamily="2" charset="0"/>
              </a:rPr>
              <a:t>đổi hay không</a:t>
            </a:r>
            <a:endParaRPr lang="en-US" sz="2400">
              <a:solidFill>
                <a:srgbClr val="D6BA93"/>
              </a:solidFill>
              <a:latin typeface="#9Slide03 Quicksand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118C1-E470-4E6A-853A-CD1A32561E8C}"/>
              </a:ext>
            </a:extLst>
          </p:cNvPr>
          <p:cNvSpPr txBox="1"/>
          <p:nvPr/>
        </p:nvSpPr>
        <p:spPr>
          <a:xfrm>
            <a:off x="6507509" y="4233466"/>
            <a:ext cx="5318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vi-VN" sz="2400">
                <a:solidFill>
                  <a:schemeClr val="bg1"/>
                </a:solidFill>
                <a:latin typeface="#9Slide03 Quicksand" panose="00000500000000000000" pitchFamily="2" charset="0"/>
              </a:rPr>
              <a:t>Chiều của lực điện từ tác dụng lên dây dẫn AB phụ thuộc vào chiều </a:t>
            </a:r>
          </a:p>
          <a:p>
            <a:r>
              <a:rPr lang="vi-VN" sz="2400">
                <a:solidFill>
                  <a:schemeClr val="bg1"/>
                </a:solidFill>
                <a:latin typeface="#9Slide03 Quicksand" panose="00000500000000000000" pitchFamily="2" charset="0"/>
              </a:rPr>
              <a:t>   dòng điện chạy trong dây dẫn và       </a:t>
            </a:r>
          </a:p>
          <a:p>
            <a:r>
              <a:rPr lang="vi-VN" sz="2400">
                <a:solidFill>
                  <a:schemeClr val="bg1"/>
                </a:solidFill>
                <a:latin typeface="#9Slide03 Quicksand" panose="00000500000000000000" pitchFamily="2" charset="0"/>
              </a:rPr>
              <a:t>   chiều của đường sức từ</a:t>
            </a:r>
            <a:endParaRPr lang="en-US" sz="2400">
              <a:solidFill>
                <a:schemeClr val="bg1"/>
              </a:solidFill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8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63500" dist="63500" dir="2700000" algn="tl" rotWithShape="0">
            <a:prstClr val="black">
              <a:alpha val="15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rgbClr val="3937A5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4219</TotalTime>
  <Words>1359</Words>
  <Application>Microsoft Office PowerPoint</Application>
  <PresentationFormat>Widescreen</PresentationFormat>
  <Paragraphs>212</Paragraphs>
  <Slides>25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맑은 고딕</vt:lpstr>
      <vt:lpstr>Wingdings</vt:lpstr>
      <vt:lpstr>#9Slide03 Saira SemiCondensed M</vt:lpstr>
      <vt:lpstr>#9Slide05 Atlantika</vt:lpstr>
      <vt:lpstr>.VnTime</vt:lpstr>
      <vt:lpstr>#9Slide03 Quicksand Medium</vt:lpstr>
      <vt:lpstr>VNI-Trung Kien</vt:lpstr>
      <vt:lpstr>Times New Roman</vt:lpstr>
      <vt:lpstr>Montserrat Black</vt:lpstr>
      <vt:lpstr>Montserrat Light</vt:lpstr>
      <vt:lpstr>#9Slide03 Quicksand Bold</vt:lpstr>
      <vt:lpstr>#9Slide03 Quicksand</vt:lpstr>
      <vt:lpstr>Arial</vt:lpstr>
      <vt:lpstr>Cambria Math</vt:lpstr>
      <vt:lpstr>#9Slide03 Saira SemiCondensed B</vt:lpstr>
      <vt:lpstr>PPTMON theme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>9Slide.vn</dc:subject>
  <dc:creator>hthun</dc:creator>
  <dc:description>9Slide.vn</dc:description>
  <cp:lastModifiedBy>Đỗ Hùng</cp:lastModifiedBy>
  <cp:revision>255</cp:revision>
  <dcterms:created xsi:type="dcterms:W3CDTF">2019-04-06T05:20:47Z</dcterms:created>
  <dcterms:modified xsi:type="dcterms:W3CDTF">2021-12-20T06:20:53Z</dcterms:modified>
  <cp:category>9Slide.vn</cp:category>
</cp:coreProperties>
</file>