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490"/>
    <a:srgbClr val="136AAE"/>
    <a:srgbClr val="28D8E9"/>
    <a:srgbClr val="CECECF"/>
    <a:srgbClr val="C8C7CC"/>
    <a:srgbClr val="FFFFFF"/>
    <a:srgbClr val="FDF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C2C3C-B74E-493E-B9FB-43DF67A128D0}" v="26" dt="2021-12-11T07:31:09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1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104" y="256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ỗ Hùng" userId="21c464d7da61ac03" providerId="LiveId" clId="{F4AC2C3C-B74E-493E-B9FB-43DF67A128D0}"/>
    <pc:docChg chg="modSld">
      <pc:chgData name="Đỗ Hùng" userId="21c464d7da61ac03" providerId="LiveId" clId="{F4AC2C3C-B74E-493E-B9FB-43DF67A128D0}" dt="2021-12-11T07:31:09.427" v="29"/>
      <pc:docMkLst>
        <pc:docMk/>
      </pc:docMkLst>
      <pc:sldChg chg="modSp mod">
        <pc:chgData name="Đỗ Hùng" userId="21c464d7da61ac03" providerId="LiveId" clId="{F4AC2C3C-B74E-493E-B9FB-43DF67A128D0}" dt="2021-12-11T06:18:07.046" v="3" actId="20577"/>
        <pc:sldMkLst>
          <pc:docMk/>
          <pc:sldMk cId="2315316971" sldId="261"/>
        </pc:sldMkLst>
        <pc:spChg chg="mod">
          <ac:chgData name="Đỗ Hùng" userId="21c464d7da61ac03" providerId="LiveId" clId="{F4AC2C3C-B74E-493E-B9FB-43DF67A128D0}" dt="2021-12-11T06:18:07.046" v="3" actId="20577"/>
          <ac:spMkLst>
            <pc:docMk/>
            <pc:sldMk cId="2315316971" sldId="261"/>
            <ac:spMk id="6" creationId="{518E680B-7B96-4CC2-9CED-374DAB6CF679}"/>
          </ac:spMkLst>
        </pc:spChg>
      </pc:sldChg>
      <pc:sldChg chg="modSp">
        <pc:chgData name="Đỗ Hùng" userId="21c464d7da61ac03" providerId="LiveId" clId="{F4AC2C3C-B74E-493E-B9FB-43DF67A128D0}" dt="2021-12-11T07:31:09.427" v="29"/>
        <pc:sldMkLst>
          <pc:docMk/>
          <pc:sldMk cId="1314741568" sldId="268"/>
        </pc:sldMkLst>
        <pc:spChg chg="mod">
          <ac:chgData name="Đỗ Hùng" userId="21c464d7da61ac03" providerId="LiveId" clId="{F4AC2C3C-B74E-493E-B9FB-43DF67A128D0}" dt="2021-12-11T07:31:09.427" v="29"/>
          <ac:spMkLst>
            <pc:docMk/>
            <pc:sldMk cId="1314741568" sldId="268"/>
            <ac:spMk id="6" creationId="{D8354BC5-E418-473F-A649-DB6EFF88163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C56B6-A992-4A45-BDF1-F7A2E9353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39A33-24BF-4FB9-8930-3D9E95358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6B74C-E6A1-4220-916B-8871EAA7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9D96E-FB6C-4BAE-A510-6E5DFA9D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D2B9F-6810-436D-A2FC-0B0D04DCC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7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F15F-9BB6-4E76-9F61-B85DAC82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AF264-4F37-4B5A-AB7B-E27ECB67C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9FE98-26C3-495C-9A27-2887DDB5A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2129C-25C4-4AD2-B56C-7BAEC3D5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72ACE-261B-4690-9EFE-CD696D74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0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4373D-8D32-48D4-8FC1-E3E78C0B3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252A-6105-4D30-A1BE-06B4D92F7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C767-CC64-435A-A713-4554C360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63F46-929C-4B4C-89B6-1C2C1AC0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0E3DC-183B-405E-8CDC-5D3AFC01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4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2303C-A8E0-429E-8DFC-7E11DCB4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50EBF-3A9B-4A0D-B071-2E18BE74D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5842A-FD3B-4F59-9EA9-50E427A0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8C128-DDA6-4536-9441-135CA65C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8D68C-D56B-4B31-A7B3-A181AEA2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9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DD3C-E234-41B7-AAC1-EDDDE790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4F6EC-4650-4E39-88FF-6839B855E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7407-013D-4CC9-ADCD-4A11CFA1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6D211-001C-4722-8A10-6080099B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419D8-14FF-4D48-B95F-40BB094A8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1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DBA5-25BD-4D5B-864A-71E61A6AA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03712-64C3-4452-9AFC-F1F1EA64D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25387-34EA-4F65-ABC7-6A1D76BF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0999D-6000-4832-8F9A-F66ABE58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912FC-D325-4D96-98EB-3A96778F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C275A-E3F5-4987-90FE-F4186CB4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3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6125-232F-485D-B5AE-253B348E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561AE-AD69-4039-A6C6-60C5B45EF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DDE84-BE33-4903-887F-E867EEB8C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C9DD4-002A-4000-AF1A-9197D3446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A40F96-C3EA-4DE7-B5AE-64EBC35B9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6820E8-1B8B-47AB-9708-C2AAEA5BB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9DA4B-6A19-4824-90DA-DD919DBD4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83A48D-74ED-414C-9E04-385FC674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5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07345-3639-4E36-84A7-C2F392369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73736-1C26-4383-A2A3-C8C3C6758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99296-192C-452D-A923-704BBA44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4D3F4-2505-48C7-B1D9-9A6E15B3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6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46871-2CC8-4AC6-8805-C32D821FC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DF178-3F97-4ABD-9BCE-D3D7F4B0E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B3FBE-94E4-4E2A-877D-857C6525D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1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0220B-482B-4B98-BDD0-747222C27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FAEB8-CFE1-4106-805B-DF45B6CF5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8A59D-1805-47EA-8317-D31B86697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F3D85-3ADC-4118-9816-8DC20323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118DE-666D-4CA7-8DF1-8F8DA3BC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AFC5E-DEF8-4DD3-8220-254EF11D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9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47FE-BEB4-4D7B-8411-3AEDF20B3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A0E04C-508C-491C-A018-C3846D384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4ACC6-8F62-4422-B702-32AE9BEF5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8569A-2A28-4321-B62F-6A4EB9C4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72874-03E2-431D-8FA0-7D48E0451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7A9E-4CA0-45E4-B8C5-4C38F5C9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0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82B92-49C6-40CB-8318-75018D42D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A50AD-2FF3-459F-B9F3-88B2D6D3F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FEBA9-8370-4663-B088-0FD60E8B6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47E52-4A09-4CC0-9185-E6C306C67BA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527FE-B4CF-4A9D-9A69-03AB59322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0B0AB-BE61-460F-BE8E-1F58AA06E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D2155-B1F6-4384-88E5-3BC52939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2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2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ree, sky, plant, outdoor&#10;&#10;Description automatically generated">
            <a:extLst>
              <a:ext uri="{FF2B5EF4-FFF2-40B4-BE49-F238E27FC236}">
                <a16:creationId xmlns:a16="http://schemas.microsoft.com/office/drawing/2014/main" id="{55BCA197-CA3E-46FA-AD71-7C934E5F2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8A708-00D6-412F-8B33-B8BBA63437B6}"/>
              </a:ext>
            </a:extLst>
          </p:cNvPr>
          <p:cNvSpPr txBox="1"/>
          <p:nvPr/>
        </p:nvSpPr>
        <p:spPr>
          <a:xfrm>
            <a:off x="1391977" y="2459504"/>
            <a:ext cx="9408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6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23: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TỪ PHỔ - ĐƯỜNG SỨC TỪ</a:t>
            </a:r>
          </a:p>
        </p:txBody>
      </p:sp>
    </p:spTree>
    <p:extLst>
      <p:ext uri="{BB962C8B-B14F-4D97-AF65-F5344CB8AC3E}">
        <p14:creationId xmlns:p14="http://schemas.microsoft.com/office/powerpoint/2010/main" val="142002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640DE1-CD4A-446F-A3C5-03DFD7D409A4}"/>
              </a:ext>
            </a:extLst>
          </p:cNvPr>
          <p:cNvSpPr txBox="1"/>
          <p:nvPr/>
        </p:nvSpPr>
        <p:spPr>
          <a:xfrm>
            <a:off x="498807" y="1578525"/>
            <a:ext cx="855592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chemeClr val="accent1"/>
                </a:solidFill>
              </a:rPr>
              <a:t>C6. </a:t>
            </a:r>
            <a:r>
              <a:rPr lang="vi-VN" sz="2200" dirty="0">
                <a:solidFill>
                  <a:schemeClr val="accent1"/>
                </a:solidFill>
              </a:rPr>
              <a:t>Dưới đây là hình ảnh từ phổ của hai nam châm đặt gần nhau, hãy vẽ một số đường sức từ và chỉ rõ chiều của chúng.</a:t>
            </a:r>
            <a:endParaRPr lang="en-US" sz="2200" dirty="0">
              <a:solidFill>
                <a:schemeClr val="accent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01E34A-A168-4AA1-9145-D280052E9AA4}"/>
              </a:ext>
            </a:extLst>
          </p:cNvPr>
          <p:cNvGrpSpPr/>
          <p:nvPr/>
        </p:nvGrpSpPr>
        <p:grpSpPr>
          <a:xfrm>
            <a:off x="520148" y="2904088"/>
            <a:ext cx="5692878" cy="3389510"/>
            <a:chOff x="520148" y="2904088"/>
            <a:chExt cx="5692878" cy="33895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3B9525-54FB-44F9-89CF-2C568FAD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148" y="2904088"/>
              <a:ext cx="5692878" cy="3389510"/>
            </a:xfrm>
            <a:prstGeom prst="round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B76136AC-D9C1-4C39-98C7-29E283472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3791" r="50287"/>
            <a:stretch/>
          </p:blipFill>
          <p:spPr>
            <a:xfrm rot="10800000">
              <a:off x="557212" y="4253027"/>
              <a:ext cx="1797367" cy="691625"/>
            </a:xfrm>
            <a:prstGeom prst="rect">
              <a:avLst/>
            </a:prstGeom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55A37C5D-97E5-4D6E-B824-EDB16DC51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5" t="-13791" r="-498"/>
            <a:stretch/>
          </p:blipFill>
          <p:spPr>
            <a:xfrm rot="10800000">
              <a:off x="4261567" y="4253027"/>
              <a:ext cx="1856657" cy="691625"/>
            </a:xfrm>
            <a:prstGeom prst="rect">
              <a:avLst/>
            </a:prstGeom>
          </p:spPr>
        </p:pic>
      </p:grp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FCCF7A5D-DC93-4547-A44E-F6B75319F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91" r="50287"/>
          <a:stretch/>
        </p:blipFill>
        <p:spPr>
          <a:xfrm rot="10800000">
            <a:off x="6553202" y="4253027"/>
            <a:ext cx="1797367" cy="691625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924CA58C-6D07-438D-9692-D1F8F787B8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5" t="-13791" r="-498"/>
          <a:stretch/>
        </p:blipFill>
        <p:spPr>
          <a:xfrm rot="10800000">
            <a:off x="9513254" y="4253027"/>
            <a:ext cx="1856657" cy="69162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E2E1C15-6FEB-436F-B7E3-79F37ABA52D5}"/>
              </a:ext>
            </a:extLst>
          </p:cNvPr>
          <p:cNvGrpSpPr/>
          <p:nvPr/>
        </p:nvGrpSpPr>
        <p:grpSpPr>
          <a:xfrm flipH="1">
            <a:off x="8350569" y="4598839"/>
            <a:ext cx="1179194" cy="0"/>
            <a:chOff x="8345806" y="4598839"/>
            <a:chExt cx="1179194" cy="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E1FC3D4-CBDA-4E60-9B1F-18663EE093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16975" y="4598839"/>
              <a:ext cx="708025" cy="0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EB86752-5287-4787-AFBA-EB7400CCBBE0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H="1">
              <a:off x="8345806" y="4598839"/>
              <a:ext cx="626744" cy="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D35ACD8-0975-4CD7-8809-7166FC4ED13B}"/>
              </a:ext>
            </a:extLst>
          </p:cNvPr>
          <p:cNvGrpSpPr/>
          <p:nvPr/>
        </p:nvGrpSpPr>
        <p:grpSpPr>
          <a:xfrm>
            <a:off x="7902245" y="4896333"/>
            <a:ext cx="2117118" cy="442454"/>
            <a:chOff x="7817113" y="5439693"/>
            <a:chExt cx="2632139" cy="88490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D6900B3-4D2E-4152-B497-FC53B4AF0005}"/>
                </a:ext>
              </a:extLst>
            </p:cNvPr>
            <p:cNvGrpSpPr/>
            <p:nvPr/>
          </p:nvGrpSpPr>
          <p:grpSpPr>
            <a:xfrm flipH="1">
              <a:off x="7817113" y="5460144"/>
              <a:ext cx="2632139" cy="388208"/>
              <a:chOff x="7532470" y="5460142"/>
              <a:chExt cx="2632139" cy="616805"/>
            </a:xfrm>
          </p:grpSpPr>
          <p:sp>
            <p:nvSpPr>
              <p:cNvPr id="27" name="Arrow: Curved Right 26">
                <a:extLst>
                  <a:ext uri="{FF2B5EF4-FFF2-40B4-BE49-F238E27FC236}">
                    <a16:creationId xmlns:a16="http://schemas.microsoft.com/office/drawing/2014/main" id="{DC37F9D6-42F1-4B07-A524-D717A0325DA9}"/>
                  </a:ext>
                </a:extLst>
              </p:cNvPr>
              <p:cNvSpPr/>
              <p:nvPr/>
            </p:nvSpPr>
            <p:spPr>
              <a:xfrm rot="5400000" flipH="1">
                <a:off x="8540137" y="4452475"/>
                <a:ext cx="616805" cy="2632139"/>
              </a:xfrm>
              <a:prstGeom prst="curvedRightArrow">
                <a:avLst>
                  <a:gd name="adj1" fmla="val 0"/>
                  <a:gd name="adj2" fmla="val 2273"/>
                  <a:gd name="adj3" fmla="val 0"/>
                </a:avLst>
              </a:prstGeom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6253CCF-3F3B-4339-8595-919AEE47ED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31766" y="6076947"/>
                <a:ext cx="220847" cy="0"/>
              </a:xfrm>
              <a:prstGeom prst="straightConnector1">
                <a:avLst/>
              </a:prstGeom>
              <a:ln w="762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D85350A-018B-4DE4-AFCC-5B268F8369ED}"/>
                </a:ext>
              </a:extLst>
            </p:cNvPr>
            <p:cNvGrpSpPr/>
            <p:nvPr/>
          </p:nvGrpSpPr>
          <p:grpSpPr>
            <a:xfrm flipH="1">
              <a:off x="7817113" y="5439693"/>
              <a:ext cx="2632139" cy="884907"/>
              <a:chOff x="7532470" y="5460142"/>
              <a:chExt cx="2632139" cy="616805"/>
            </a:xfrm>
          </p:grpSpPr>
          <p:sp>
            <p:nvSpPr>
              <p:cNvPr id="30" name="Arrow: Curved Right 29">
                <a:extLst>
                  <a:ext uri="{FF2B5EF4-FFF2-40B4-BE49-F238E27FC236}">
                    <a16:creationId xmlns:a16="http://schemas.microsoft.com/office/drawing/2014/main" id="{E9E3B3CA-F2CC-474D-9CD8-24C18AF0B6D9}"/>
                  </a:ext>
                </a:extLst>
              </p:cNvPr>
              <p:cNvSpPr/>
              <p:nvPr/>
            </p:nvSpPr>
            <p:spPr>
              <a:xfrm rot="5400000" flipH="1">
                <a:off x="8540137" y="4452475"/>
                <a:ext cx="616805" cy="2632139"/>
              </a:xfrm>
              <a:prstGeom prst="curvedRightArrow">
                <a:avLst>
                  <a:gd name="adj1" fmla="val 0"/>
                  <a:gd name="adj2" fmla="val 2273"/>
                  <a:gd name="adj3" fmla="val 0"/>
                </a:avLst>
              </a:prstGeom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200BD39-5568-4978-BC04-CC2CD92C3A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31766" y="6076947"/>
                <a:ext cx="220847" cy="0"/>
              </a:xfrm>
              <a:prstGeom prst="straightConnector1">
                <a:avLst/>
              </a:prstGeom>
              <a:ln w="762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B18C6C-0451-4703-94E6-9BB3A46D88ED}"/>
              </a:ext>
            </a:extLst>
          </p:cNvPr>
          <p:cNvGrpSpPr/>
          <p:nvPr/>
        </p:nvGrpSpPr>
        <p:grpSpPr>
          <a:xfrm flipV="1">
            <a:off x="7902245" y="3859152"/>
            <a:ext cx="2117118" cy="442454"/>
            <a:chOff x="7817113" y="5439693"/>
            <a:chExt cx="2632139" cy="884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D38FB49-C2FD-4FC7-9AA2-83ECCB695EF8}"/>
                </a:ext>
              </a:extLst>
            </p:cNvPr>
            <p:cNvGrpSpPr/>
            <p:nvPr/>
          </p:nvGrpSpPr>
          <p:grpSpPr>
            <a:xfrm flipH="1">
              <a:off x="7817113" y="5460144"/>
              <a:ext cx="2632139" cy="388208"/>
              <a:chOff x="7532470" y="5460142"/>
              <a:chExt cx="2632139" cy="616805"/>
            </a:xfrm>
          </p:grpSpPr>
          <p:sp>
            <p:nvSpPr>
              <p:cNvPr id="38" name="Arrow: Curved Right 37">
                <a:extLst>
                  <a:ext uri="{FF2B5EF4-FFF2-40B4-BE49-F238E27FC236}">
                    <a16:creationId xmlns:a16="http://schemas.microsoft.com/office/drawing/2014/main" id="{3ECF207A-DD4E-468F-BCF4-B247138E58FB}"/>
                  </a:ext>
                </a:extLst>
              </p:cNvPr>
              <p:cNvSpPr/>
              <p:nvPr/>
            </p:nvSpPr>
            <p:spPr>
              <a:xfrm rot="5400000" flipH="1">
                <a:off x="8540137" y="4452475"/>
                <a:ext cx="616805" cy="2632139"/>
              </a:xfrm>
              <a:prstGeom prst="curvedRightArrow">
                <a:avLst>
                  <a:gd name="adj1" fmla="val 0"/>
                  <a:gd name="adj2" fmla="val 2273"/>
                  <a:gd name="adj3" fmla="val 0"/>
                </a:avLst>
              </a:prstGeom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878D3A8-F2B6-4A9B-AB01-DE3974BFD4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31766" y="6076947"/>
                <a:ext cx="220847" cy="0"/>
              </a:xfrm>
              <a:prstGeom prst="straightConnector1">
                <a:avLst/>
              </a:prstGeom>
              <a:ln w="762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DD3B76-0A0F-4253-9CEF-A4E207866CE1}"/>
                </a:ext>
              </a:extLst>
            </p:cNvPr>
            <p:cNvGrpSpPr/>
            <p:nvPr/>
          </p:nvGrpSpPr>
          <p:grpSpPr>
            <a:xfrm flipH="1">
              <a:off x="7817113" y="5439693"/>
              <a:ext cx="2632139" cy="884907"/>
              <a:chOff x="7532470" y="5460142"/>
              <a:chExt cx="2632139" cy="616805"/>
            </a:xfrm>
          </p:grpSpPr>
          <p:sp>
            <p:nvSpPr>
              <p:cNvPr id="36" name="Arrow: Curved Right 35">
                <a:extLst>
                  <a:ext uri="{FF2B5EF4-FFF2-40B4-BE49-F238E27FC236}">
                    <a16:creationId xmlns:a16="http://schemas.microsoft.com/office/drawing/2014/main" id="{1FCAAF1A-6B38-499B-B2DA-98306AE1C9DE}"/>
                  </a:ext>
                </a:extLst>
              </p:cNvPr>
              <p:cNvSpPr/>
              <p:nvPr/>
            </p:nvSpPr>
            <p:spPr>
              <a:xfrm rot="5400000" flipH="1">
                <a:off x="8540137" y="4452475"/>
                <a:ext cx="616805" cy="2632139"/>
              </a:xfrm>
              <a:prstGeom prst="curvedRightArrow">
                <a:avLst>
                  <a:gd name="adj1" fmla="val 0"/>
                  <a:gd name="adj2" fmla="val 2273"/>
                  <a:gd name="adj3" fmla="val 0"/>
                </a:avLst>
              </a:prstGeom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2E7DCC88-2CEA-41CA-9B9B-02FB90272B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31766" y="6076947"/>
                <a:ext cx="220847" cy="0"/>
              </a:xfrm>
              <a:prstGeom prst="straightConnector1">
                <a:avLst/>
              </a:prstGeom>
              <a:ln w="762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3901537-07C7-4517-A2AA-E11E7D7A6A9C}"/>
              </a:ext>
            </a:extLst>
          </p:cNvPr>
          <p:cNvGrpSpPr/>
          <p:nvPr/>
        </p:nvGrpSpPr>
        <p:grpSpPr>
          <a:xfrm rot="14159798">
            <a:off x="6725109" y="3686126"/>
            <a:ext cx="880325" cy="821782"/>
            <a:chOff x="10596994" y="4779169"/>
            <a:chExt cx="880325" cy="821782"/>
          </a:xfrm>
        </p:grpSpPr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1AF41CB3-DBEE-4075-8E60-86C7C3E3BB69}"/>
                </a:ext>
              </a:extLst>
            </p:cNvPr>
            <p:cNvSpPr/>
            <p:nvPr/>
          </p:nvSpPr>
          <p:spPr>
            <a:xfrm rot="14781456" flipH="1">
              <a:off x="10626266" y="4749897"/>
              <a:ext cx="821782" cy="880325"/>
            </a:xfrm>
            <a:prstGeom prst="arc">
              <a:avLst>
                <a:gd name="adj1" fmla="val 16200000"/>
                <a:gd name="adj2" fmla="val 1809553"/>
              </a:avLst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A73820B-4ED3-4F01-BF04-80A398F33D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7157" y="5597864"/>
              <a:ext cx="118999" cy="1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7629DA-008A-4C5F-B084-88CAB5CFF692}"/>
              </a:ext>
            </a:extLst>
          </p:cNvPr>
          <p:cNvGrpSpPr/>
          <p:nvPr/>
        </p:nvGrpSpPr>
        <p:grpSpPr>
          <a:xfrm rot="7440202" flipV="1">
            <a:off x="6725109" y="4689513"/>
            <a:ext cx="880325" cy="821782"/>
            <a:chOff x="10596994" y="4779169"/>
            <a:chExt cx="880325" cy="821782"/>
          </a:xfrm>
        </p:grpSpPr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C2895FFA-5430-4529-8C86-7876A2F1316F}"/>
                </a:ext>
              </a:extLst>
            </p:cNvPr>
            <p:cNvSpPr/>
            <p:nvPr/>
          </p:nvSpPr>
          <p:spPr>
            <a:xfrm rot="14781456" flipH="1">
              <a:off x="10626266" y="4749897"/>
              <a:ext cx="821782" cy="880325"/>
            </a:xfrm>
            <a:prstGeom prst="arc">
              <a:avLst>
                <a:gd name="adj1" fmla="val 16200000"/>
                <a:gd name="adj2" fmla="val 1809553"/>
              </a:avLst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95E0CF1-C04F-4CA8-ADFC-3554159973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7157" y="5597864"/>
              <a:ext cx="118999" cy="1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200E957-2FD4-43A7-B04C-EE16DB13A691}"/>
              </a:ext>
            </a:extLst>
          </p:cNvPr>
          <p:cNvGrpSpPr/>
          <p:nvPr/>
        </p:nvGrpSpPr>
        <p:grpSpPr>
          <a:xfrm rot="3292074" flipH="1">
            <a:off x="10527793" y="4583822"/>
            <a:ext cx="880325" cy="821782"/>
            <a:chOff x="10596994" y="4779169"/>
            <a:chExt cx="880325" cy="821782"/>
          </a:xfrm>
        </p:grpSpPr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4D9843BE-9938-419C-BD07-40D23E64D9FC}"/>
                </a:ext>
              </a:extLst>
            </p:cNvPr>
            <p:cNvSpPr/>
            <p:nvPr/>
          </p:nvSpPr>
          <p:spPr>
            <a:xfrm rot="14781456" flipH="1">
              <a:off x="10626266" y="4749897"/>
              <a:ext cx="821782" cy="880325"/>
            </a:xfrm>
            <a:prstGeom prst="arc">
              <a:avLst>
                <a:gd name="adj1" fmla="val 16200000"/>
                <a:gd name="adj2" fmla="val 1809553"/>
              </a:avLst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BF876C88-B57D-4170-ABB4-C0BA3E0360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7157" y="5597864"/>
              <a:ext cx="118999" cy="1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CCDE08-EE1C-4B09-B80C-61A56DD0EF19}"/>
              </a:ext>
            </a:extLst>
          </p:cNvPr>
          <p:cNvGrpSpPr/>
          <p:nvPr/>
        </p:nvGrpSpPr>
        <p:grpSpPr>
          <a:xfrm rot="18702644" flipH="1" flipV="1">
            <a:off x="10527793" y="3840682"/>
            <a:ext cx="880325" cy="821782"/>
            <a:chOff x="10596994" y="4779169"/>
            <a:chExt cx="880325" cy="8217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FE7CB769-917B-4E3A-AB47-50A606C8F14E}"/>
                </a:ext>
              </a:extLst>
            </p:cNvPr>
            <p:cNvSpPr/>
            <p:nvPr/>
          </p:nvSpPr>
          <p:spPr>
            <a:xfrm rot="14781456" flipH="1">
              <a:off x="10626266" y="4749897"/>
              <a:ext cx="821782" cy="880325"/>
            </a:xfrm>
            <a:prstGeom prst="arc">
              <a:avLst>
                <a:gd name="adj1" fmla="val 16200000"/>
                <a:gd name="adj2" fmla="val 1809553"/>
              </a:avLst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EEAD10E-08D5-4235-BC73-4D262E41D1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7157" y="5597864"/>
              <a:ext cx="118999" cy="1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A78E9B4-7605-4463-95DF-9B6C361D8826}"/>
              </a:ext>
            </a:extLst>
          </p:cNvPr>
          <p:cNvGrpSpPr/>
          <p:nvPr/>
        </p:nvGrpSpPr>
        <p:grpSpPr>
          <a:xfrm>
            <a:off x="7165271" y="-324103"/>
            <a:ext cx="5851513" cy="1482960"/>
            <a:chOff x="2301825" y="-321877"/>
            <a:chExt cx="5851513" cy="1482960"/>
          </a:xfrm>
        </p:grpSpPr>
        <p:sp>
          <p:nvSpPr>
            <p:cNvPr id="65" name="Google Shape;197;p14">
              <a:extLst>
                <a:ext uri="{FF2B5EF4-FFF2-40B4-BE49-F238E27FC236}">
                  <a16:creationId xmlns:a16="http://schemas.microsoft.com/office/drawing/2014/main" id="{253DA8F7-F660-47C1-9574-748D1F4F0152}"/>
                </a:ext>
              </a:extLst>
            </p:cNvPr>
            <p:cNvSpPr/>
            <p:nvPr/>
          </p:nvSpPr>
          <p:spPr>
            <a:xfrm>
              <a:off x="2301825" y="-81050"/>
              <a:ext cx="5472801" cy="1242133"/>
            </a:xfrm>
            <a:custGeom>
              <a:avLst/>
              <a:gdLst/>
              <a:ahLst/>
              <a:cxnLst/>
              <a:rect l="l" t="t" r="r" b="b"/>
              <a:pathLst>
                <a:path w="113987" h="48554" extrusionOk="0">
                  <a:moveTo>
                    <a:pt x="1" y="1"/>
                  </a:moveTo>
                  <a:cubicBezTo>
                    <a:pt x="1664" y="4622"/>
                    <a:pt x="7395" y="8627"/>
                    <a:pt x="14480" y="9243"/>
                  </a:cubicBezTo>
                  <a:cubicBezTo>
                    <a:pt x="15269" y="9310"/>
                    <a:pt x="16057" y="9341"/>
                    <a:pt x="16844" y="9341"/>
                  </a:cubicBezTo>
                  <a:cubicBezTo>
                    <a:pt x="26954" y="9341"/>
                    <a:pt x="36902" y="4191"/>
                    <a:pt x="46543" y="4191"/>
                  </a:cubicBezTo>
                  <a:cubicBezTo>
                    <a:pt x="48520" y="4191"/>
                    <a:pt x="50484" y="4408"/>
                    <a:pt x="52434" y="4930"/>
                  </a:cubicBezTo>
                  <a:cubicBezTo>
                    <a:pt x="59335" y="6717"/>
                    <a:pt x="63032" y="11831"/>
                    <a:pt x="63833" y="16760"/>
                  </a:cubicBezTo>
                  <a:cubicBezTo>
                    <a:pt x="64634" y="21750"/>
                    <a:pt x="63155" y="26680"/>
                    <a:pt x="62970" y="31609"/>
                  </a:cubicBezTo>
                  <a:cubicBezTo>
                    <a:pt x="62847" y="36538"/>
                    <a:pt x="64264" y="41898"/>
                    <a:pt x="69563" y="45349"/>
                  </a:cubicBezTo>
                  <a:cubicBezTo>
                    <a:pt x="73005" y="47564"/>
                    <a:pt x="77580" y="48553"/>
                    <a:pt x="82312" y="48553"/>
                  </a:cubicBezTo>
                  <a:cubicBezTo>
                    <a:pt x="88505" y="48553"/>
                    <a:pt x="94967" y="46857"/>
                    <a:pt x="99507" y="43993"/>
                  </a:cubicBezTo>
                  <a:cubicBezTo>
                    <a:pt x="107579" y="38941"/>
                    <a:pt x="110906" y="31362"/>
                    <a:pt x="112508" y="24030"/>
                  </a:cubicBezTo>
                  <a:cubicBezTo>
                    <a:pt x="113987" y="17253"/>
                    <a:pt x="112262" y="3821"/>
                    <a:pt x="103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8;p14">
              <a:extLst>
                <a:ext uri="{FF2B5EF4-FFF2-40B4-BE49-F238E27FC236}">
                  <a16:creationId xmlns:a16="http://schemas.microsoft.com/office/drawing/2014/main" id="{F078E5FD-D61D-4F02-AF8E-C638828714D7}"/>
                </a:ext>
              </a:extLst>
            </p:cNvPr>
            <p:cNvSpPr/>
            <p:nvPr/>
          </p:nvSpPr>
          <p:spPr>
            <a:xfrm rot="10800000">
              <a:off x="3105740" y="-321877"/>
              <a:ext cx="2419310" cy="861877"/>
            </a:xfrm>
            <a:custGeom>
              <a:avLst/>
              <a:gdLst/>
              <a:ahLst/>
              <a:cxnLst/>
              <a:rect l="l" t="t" r="r" b="b"/>
              <a:pathLst>
                <a:path w="49839" h="23502" extrusionOk="0">
                  <a:moveTo>
                    <a:pt x="12527" y="1"/>
                  </a:moveTo>
                  <a:cubicBezTo>
                    <a:pt x="11413" y="1"/>
                    <a:pt x="10247" y="125"/>
                    <a:pt x="9017" y="410"/>
                  </a:cubicBezTo>
                  <a:cubicBezTo>
                    <a:pt x="4486" y="1459"/>
                    <a:pt x="402" y="6325"/>
                    <a:pt x="157" y="11280"/>
                  </a:cubicBezTo>
                  <a:cubicBezTo>
                    <a:pt x="0" y="14650"/>
                    <a:pt x="1518" y="19694"/>
                    <a:pt x="5468" y="22238"/>
                  </a:cubicBezTo>
                  <a:cubicBezTo>
                    <a:pt x="6967" y="23186"/>
                    <a:pt x="8215" y="23502"/>
                    <a:pt x="9471" y="23502"/>
                  </a:cubicBezTo>
                  <a:cubicBezTo>
                    <a:pt x="10404" y="23502"/>
                    <a:pt x="11341" y="23327"/>
                    <a:pt x="12387" y="23109"/>
                  </a:cubicBezTo>
                  <a:cubicBezTo>
                    <a:pt x="23723" y="20797"/>
                    <a:pt x="35152" y="18016"/>
                    <a:pt x="46692" y="18016"/>
                  </a:cubicBezTo>
                  <a:cubicBezTo>
                    <a:pt x="47740" y="18016"/>
                    <a:pt x="48789" y="18039"/>
                    <a:pt x="49839" y="18087"/>
                  </a:cubicBezTo>
                  <a:cubicBezTo>
                    <a:pt x="49214" y="15520"/>
                    <a:pt x="49147" y="12820"/>
                    <a:pt x="48500" y="10253"/>
                  </a:cubicBezTo>
                  <a:cubicBezTo>
                    <a:pt x="47830" y="7664"/>
                    <a:pt x="46245" y="3624"/>
                    <a:pt x="43723" y="2486"/>
                  </a:cubicBezTo>
                  <a:cubicBezTo>
                    <a:pt x="43091" y="2196"/>
                    <a:pt x="42479" y="2074"/>
                    <a:pt x="41873" y="2074"/>
                  </a:cubicBezTo>
                  <a:cubicBezTo>
                    <a:pt x="38847" y="2074"/>
                    <a:pt x="35967" y="5108"/>
                    <a:pt x="31336" y="5276"/>
                  </a:cubicBezTo>
                  <a:cubicBezTo>
                    <a:pt x="31216" y="5280"/>
                    <a:pt x="31096" y="5282"/>
                    <a:pt x="30977" y="5282"/>
                  </a:cubicBezTo>
                  <a:cubicBezTo>
                    <a:pt x="24835" y="5282"/>
                    <a:pt x="19797" y="1"/>
                    <a:pt x="12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9;p14">
              <a:extLst>
                <a:ext uri="{FF2B5EF4-FFF2-40B4-BE49-F238E27FC236}">
                  <a16:creationId xmlns:a16="http://schemas.microsoft.com/office/drawing/2014/main" id="{F0F7138C-073D-4F9C-9DE4-915A5108B31D}"/>
                </a:ext>
              </a:extLst>
            </p:cNvPr>
            <p:cNvSpPr/>
            <p:nvPr/>
          </p:nvSpPr>
          <p:spPr>
            <a:xfrm rot="-5400000">
              <a:off x="5094113" y="-676765"/>
              <a:ext cx="969192" cy="1790903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0;p14">
              <a:extLst>
                <a:ext uri="{FF2B5EF4-FFF2-40B4-BE49-F238E27FC236}">
                  <a16:creationId xmlns:a16="http://schemas.microsoft.com/office/drawing/2014/main" id="{2855F3C2-3582-43FD-B127-16FC15671BBD}"/>
                </a:ext>
              </a:extLst>
            </p:cNvPr>
            <p:cNvSpPr/>
            <p:nvPr/>
          </p:nvSpPr>
          <p:spPr>
            <a:xfrm rot="5400000">
              <a:off x="6553938" y="458250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1;p14">
              <a:extLst>
                <a:ext uri="{FF2B5EF4-FFF2-40B4-BE49-F238E27FC236}">
                  <a16:creationId xmlns:a16="http://schemas.microsoft.com/office/drawing/2014/main" id="{863D641E-ED12-4E80-BC14-376BB76B9613}"/>
                </a:ext>
              </a:extLst>
            </p:cNvPr>
            <p:cNvSpPr/>
            <p:nvPr/>
          </p:nvSpPr>
          <p:spPr>
            <a:xfrm rot="5400000">
              <a:off x="4522788" y="649313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2;p14">
              <a:extLst>
                <a:ext uri="{FF2B5EF4-FFF2-40B4-BE49-F238E27FC236}">
                  <a16:creationId xmlns:a16="http://schemas.microsoft.com/office/drawing/2014/main" id="{E7BB3498-8579-48E9-AE6D-361B44683506}"/>
                </a:ext>
              </a:extLst>
            </p:cNvPr>
            <p:cNvSpPr/>
            <p:nvPr/>
          </p:nvSpPr>
          <p:spPr>
            <a:xfrm rot="5400000">
              <a:off x="8054788" y="93838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;p14">
              <a:extLst>
                <a:ext uri="{FF2B5EF4-FFF2-40B4-BE49-F238E27FC236}">
                  <a16:creationId xmlns:a16="http://schemas.microsoft.com/office/drawing/2014/main" id="{E37C7154-7D1D-46DC-9928-52023274CAA9}"/>
                </a:ext>
              </a:extLst>
            </p:cNvPr>
            <p:cNvSpPr/>
            <p:nvPr/>
          </p:nvSpPr>
          <p:spPr>
            <a:xfrm rot="5400000">
              <a:off x="2853363" y="301738"/>
              <a:ext cx="163500" cy="163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4;p14">
              <a:extLst>
                <a:ext uri="{FF2B5EF4-FFF2-40B4-BE49-F238E27FC236}">
                  <a16:creationId xmlns:a16="http://schemas.microsoft.com/office/drawing/2014/main" id="{8AB6C58A-656E-4119-A94A-7AA92A86850B}"/>
                </a:ext>
              </a:extLst>
            </p:cNvPr>
            <p:cNvSpPr/>
            <p:nvPr/>
          </p:nvSpPr>
          <p:spPr>
            <a:xfrm rot="5400000">
              <a:off x="2401288" y="539838"/>
              <a:ext cx="98400" cy="9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Title 3">
            <a:extLst>
              <a:ext uri="{FF2B5EF4-FFF2-40B4-BE49-F238E27FC236}">
                <a16:creationId xmlns:a16="http://schemas.microsoft.com/office/drawing/2014/main" id="{82EF6111-AD41-4F17-AB07-66AFD2BD1589}"/>
              </a:ext>
            </a:extLst>
          </p:cNvPr>
          <p:cNvSpPr txBox="1">
            <a:spLocks/>
          </p:cNvSpPr>
          <p:nvPr/>
        </p:nvSpPr>
        <p:spPr>
          <a:xfrm>
            <a:off x="520148" y="439280"/>
            <a:ext cx="51186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</a:rPr>
              <a:t>III. VẬN DỤNG</a:t>
            </a:r>
          </a:p>
        </p:txBody>
      </p:sp>
    </p:spTree>
    <p:extLst>
      <p:ext uri="{BB962C8B-B14F-4D97-AF65-F5344CB8AC3E}">
        <p14:creationId xmlns:p14="http://schemas.microsoft.com/office/powerpoint/2010/main" val="9265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3E6F735-B783-4797-A08F-3DD492CB1233}"/>
              </a:ext>
            </a:extLst>
          </p:cNvPr>
          <p:cNvGrpSpPr/>
          <p:nvPr/>
        </p:nvGrpSpPr>
        <p:grpSpPr>
          <a:xfrm>
            <a:off x="3527425" y="1035566"/>
            <a:ext cx="5137150" cy="663694"/>
            <a:chOff x="3527425" y="1035566"/>
            <a:chExt cx="5137150" cy="6636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CA47E9-FFED-4559-9B51-1D9CE42D99E7}"/>
                </a:ext>
              </a:extLst>
            </p:cNvPr>
            <p:cNvSpPr txBox="1"/>
            <p:nvPr/>
          </p:nvSpPr>
          <p:spPr>
            <a:xfrm>
              <a:off x="3527425" y="1035566"/>
              <a:ext cx="513715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spc="300">
                  <a:solidFill>
                    <a:schemeClr val="accent6"/>
                  </a:solidFill>
                  <a:latin typeface="+mj-lt"/>
                </a:rPr>
                <a:t>Những điều cần nhớ </a:t>
              </a:r>
              <a:endParaRPr lang="en-US" sz="2600" spc="300">
                <a:solidFill>
                  <a:schemeClr val="accent6"/>
                </a:solidFill>
                <a:latin typeface="+mj-lt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0164E76-9D90-4385-8908-C14EFBBA1732}"/>
                </a:ext>
              </a:extLst>
            </p:cNvPr>
            <p:cNvSpPr/>
            <p:nvPr/>
          </p:nvSpPr>
          <p:spPr>
            <a:xfrm>
              <a:off x="4240530" y="1607820"/>
              <a:ext cx="3710940" cy="9144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609B7C-4604-45E1-9725-FE0C373252FE}"/>
              </a:ext>
            </a:extLst>
          </p:cNvPr>
          <p:cNvGrpSpPr/>
          <p:nvPr/>
        </p:nvGrpSpPr>
        <p:grpSpPr>
          <a:xfrm>
            <a:off x="1800402" y="2003704"/>
            <a:ext cx="3454047" cy="3952516"/>
            <a:chOff x="348342" y="2035743"/>
            <a:chExt cx="3454047" cy="3952516"/>
          </a:xfrm>
          <a:noFill/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6670453-6F1B-4B22-909D-E4A6A43F021A}"/>
                </a:ext>
              </a:extLst>
            </p:cNvPr>
            <p:cNvSpPr/>
            <p:nvPr/>
          </p:nvSpPr>
          <p:spPr>
            <a:xfrm>
              <a:off x="348342" y="2035743"/>
              <a:ext cx="3454047" cy="3952516"/>
            </a:xfrm>
            <a:prstGeom prst="roundRect">
              <a:avLst/>
            </a:prstGeom>
            <a:grpFill/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0534A0-06D5-4003-9A92-B24B71D42FB4}"/>
                </a:ext>
              </a:extLst>
            </p:cNvPr>
            <p:cNvSpPr txBox="1"/>
            <p:nvPr/>
          </p:nvSpPr>
          <p:spPr>
            <a:xfrm>
              <a:off x="497848" y="3186711"/>
              <a:ext cx="3155037" cy="165058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60000"/>
                </a:lnSpc>
              </a:pPr>
              <a:r>
                <a:rPr lang="vi-VN" sz="2200">
                  <a:solidFill>
                    <a:schemeClr val="accent6"/>
                  </a:solidFill>
                  <a:latin typeface="+mj-lt"/>
                </a:rPr>
                <a:t>Từ phổ </a:t>
              </a:r>
              <a:r>
                <a:rPr lang="vi-VN" sz="2200">
                  <a:latin typeface="+mj-lt"/>
                </a:rPr>
                <a:t>là </a:t>
              </a:r>
              <a:r>
                <a:rPr lang="vi-VN" sz="2200">
                  <a:solidFill>
                    <a:schemeClr val="accent6"/>
                  </a:solidFill>
                  <a:latin typeface="+mj-lt"/>
                </a:rPr>
                <a:t>hình ảnh cụ thể </a:t>
              </a:r>
              <a:r>
                <a:rPr lang="vi-VN" sz="2200">
                  <a:latin typeface="+mj-lt"/>
                </a:rPr>
                <a:t>của các </a:t>
              </a:r>
              <a:r>
                <a:rPr lang="vi-VN" sz="2200">
                  <a:solidFill>
                    <a:schemeClr val="accent6"/>
                  </a:solidFill>
                  <a:latin typeface="+mj-lt"/>
                </a:rPr>
                <a:t>đường sức từ</a:t>
              </a:r>
              <a:endParaRPr lang="en-US" sz="2200">
                <a:solidFill>
                  <a:schemeClr val="accent6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326D0C-CBFF-430A-BEC6-138327A74285}"/>
              </a:ext>
            </a:extLst>
          </p:cNvPr>
          <p:cNvGrpSpPr/>
          <p:nvPr/>
        </p:nvGrpSpPr>
        <p:grpSpPr>
          <a:xfrm>
            <a:off x="6937551" y="2003704"/>
            <a:ext cx="3454047" cy="3952516"/>
            <a:chOff x="348342" y="1922315"/>
            <a:chExt cx="3454047" cy="3952516"/>
          </a:xfrm>
          <a:noFill/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18D108B-D9FC-45F1-8BD1-8A232F8F1AC8}"/>
                </a:ext>
              </a:extLst>
            </p:cNvPr>
            <p:cNvSpPr/>
            <p:nvPr/>
          </p:nvSpPr>
          <p:spPr>
            <a:xfrm>
              <a:off x="348342" y="1922315"/>
              <a:ext cx="3454047" cy="3952516"/>
            </a:xfrm>
            <a:prstGeom prst="roundRect">
              <a:avLst/>
            </a:prstGeom>
            <a:grpFill/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DDA2BC-05F1-4C03-B3BD-278127916F95}"/>
                </a:ext>
              </a:extLst>
            </p:cNvPr>
            <p:cNvSpPr txBox="1"/>
            <p:nvPr/>
          </p:nvSpPr>
          <p:spPr>
            <a:xfrm>
              <a:off x="497848" y="2112636"/>
              <a:ext cx="3155037" cy="35718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200">
                  <a:latin typeface="+mj-lt"/>
                </a:rPr>
                <a:t>Các đường sức từ có </a:t>
              </a:r>
              <a:r>
                <a:rPr lang="vi-VN" sz="2200">
                  <a:solidFill>
                    <a:schemeClr val="accent6"/>
                  </a:solidFill>
                  <a:latin typeface="+mj-lt"/>
                </a:rPr>
                <a:t>chiều nhất định</a:t>
              </a:r>
              <a:r>
                <a:rPr lang="vi-VN" sz="2200">
                  <a:latin typeface="+mj-lt"/>
                </a:rPr>
                <a:t>. </a:t>
              </a:r>
              <a:r>
                <a:rPr lang="vi-VN" sz="2200">
                  <a:solidFill>
                    <a:schemeClr val="accent6"/>
                  </a:solidFill>
                  <a:latin typeface="+mj-lt"/>
                </a:rPr>
                <a:t>Ở bên ngoài </a:t>
              </a:r>
              <a:r>
                <a:rPr lang="vi-VN" sz="2200">
                  <a:latin typeface="+mj-lt"/>
                </a:rPr>
                <a:t>thanh nam châm, </a:t>
              </a:r>
              <a:r>
                <a:rPr lang="vi-VN" sz="2200">
                  <a:solidFill>
                    <a:schemeClr val="accent6"/>
                  </a:solidFill>
                  <a:latin typeface="+mj-lt"/>
                </a:rPr>
                <a:t>chúng là những đường cong đi ra </a:t>
              </a:r>
              <a:r>
                <a:rPr lang="vi-VN" sz="2200">
                  <a:latin typeface="+mj-lt"/>
                </a:rPr>
                <a:t>từ </a:t>
              </a:r>
              <a:r>
                <a:rPr lang="vi-VN" sz="2200">
                  <a:solidFill>
                    <a:schemeClr val="accent6"/>
                  </a:solidFill>
                  <a:latin typeface="+mj-lt"/>
                </a:rPr>
                <a:t>cực Bắc</a:t>
              </a:r>
              <a:r>
                <a:rPr lang="vi-VN" sz="2200">
                  <a:latin typeface="+mj-lt"/>
                </a:rPr>
                <a:t>, </a:t>
              </a:r>
              <a:r>
                <a:rPr lang="vi-VN" sz="2200">
                  <a:solidFill>
                    <a:schemeClr val="accent6"/>
                  </a:solidFill>
                  <a:latin typeface="+mj-lt"/>
                </a:rPr>
                <a:t>đi vào cực Nam</a:t>
              </a:r>
              <a:r>
                <a:rPr lang="vi-VN" sz="2200">
                  <a:latin typeface="+mj-lt"/>
                </a:rPr>
                <a:t> của nam  châm</a:t>
              </a:r>
              <a:endParaRPr lang="en-US" sz="2200">
                <a:latin typeface="+mj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5756F5D-C96F-43D9-9768-D48A324D2102}"/>
              </a:ext>
            </a:extLst>
          </p:cNvPr>
          <p:cNvGrpSpPr/>
          <p:nvPr/>
        </p:nvGrpSpPr>
        <p:grpSpPr>
          <a:xfrm>
            <a:off x="-240749" y="-16071"/>
            <a:ext cx="1110949" cy="5396699"/>
            <a:chOff x="-240749" y="-134575"/>
            <a:chExt cx="1110949" cy="5396699"/>
          </a:xfrm>
        </p:grpSpPr>
        <p:sp>
          <p:nvSpPr>
            <p:cNvPr id="22" name="Google Shape;180;p13">
              <a:extLst>
                <a:ext uri="{FF2B5EF4-FFF2-40B4-BE49-F238E27FC236}">
                  <a16:creationId xmlns:a16="http://schemas.microsoft.com/office/drawing/2014/main" id="{2B43C5CA-8CB1-4B30-B332-1E9C39B9F73C}"/>
                </a:ext>
              </a:extLst>
            </p:cNvPr>
            <p:cNvSpPr/>
            <p:nvPr/>
          </p:nvSpPr>
          <p:spPr>
            <a:xfrm rot="16332439">
              <a:off x="-2166865" y="2462282"/>
              <a:ext cx="4818716" cy="780968"/>
            </a:xfrm>
            <a:custGeom>
              <a:avLst/>
              <a:gdLst/>
              <a:ahLst/>
              <a:cxnLst/>
              <a:rect l="l" t="t" r="r" b="b"/>
              <a:pathLst>
                <a:path w="79484" h="14785" extrusionOk="0">
                  <a:moveTo>
                    <a:pt x="64823" y="0"/>
                  </a:moveTo>
                  <a:cubicBezTo>
                    <a:pt x="56730" y="0"/>
                    <a:pt x="48629" y="357"/>
                    <a:pt x="40537" y="566"/>
                  </a:cubicBezTo>
                  <a:cubicBezTo>
                    <a:pt x="32882" y="767"/>
                    <a:pt x="25204" y="856"/>
                    <a:pt x="17548" y="856"/>
                  </a:cubicBezTo>
                  <a:lnTo>
                    <a:pt x="6188" y="856"/>
                  </a:lnTo>
                  <a:cubicBezTo>
                    <a:pt x="5806" y="856"/>
                    <a:pt x="5327" y="841"/>
                    <a:pt x="4808" y="841"/>
                  </a:cubicBezTo>
                  <a:cubicBezTo>
                    <a:pt x="2720" y="841"/>
                    <a:pt x="0" y="1085"/>
                    <a:pt x="519" y="3534"/>
                  </a:cubicBezTo>
                  <a:cubicBezTo>
                    <a:pt x="1166" y="6614"/>
                    <a:pt x="4269" y="9560"/>
                    <a:pt x="6746" y="11190"/>
                  </a:cubicBezTo>
                  <a:cubicBezTo>
                    <a:pt x="10540" y="13712"/>
                    <a:pt x="15160" y="14738"/>
                    <a:pt x="19713" y="14783"/>
                  </a:cubicBezTo>
                  <a:cubicBezTo>
                    <a:pt x="19807" y="14784"/>
                    <a:pt x="19901" y="14784"/>
                    <a:pt x="19995" y="14784"/>
                  </a:cubicBezTo>
                  <a:cubicBezTo>
                    <a:pt x="22334" y="14784"/>
                    <a:pt x="24671" y="14518"/>
                    <a:pt x="26967" y="14024"/>
                  </a:cubicBezTo>
                  <a:cubicBezTo>
                    <a:pt x="29891" y="13377"/>
                    <a:pt x="32703" y="12350"/>
                    <a:pt x="35515" y="11324"/>
                  </a:cubicBezTo>
                  <a:cubicBezTo>
                    <a:pt x="42724" y="8712"/>
                    <a:pt x="50045" y="6235"/>
                    <a:pt x="57633" y="5141"/>
                  </a:cubicBezTo>
                  <a:cubicBezTo>
                    <a:pt x="61727" y="4546"/>
                    <a:pt x="65864" y="4360"/>
                    <a:pt x="70011" y="4360"/>
                  </a:cubicBezTo>
                  <a:cubicBezTo>
                    <a:pt x="73167" y="4360"/>
                    <a:pt x="76330" y="4468"/>
                    <a:pt x="79484" y="4583"/>
                  </a:cubicBezTo>
                  <a:cubicBezTo>
                    <a:pt x="79461" y="3222"/>
                    <a:pt x="79439" y="1860"/>
                    <a:pt x="79439" y="499"/>
                  </a:cubicBezTo>
                  <a:cubicBezTo>
                    <a:pt x="74572" y="130"/>
                    <a:pt x="69699" y="0"/>
                    <a:pt x="64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1;p13">
              <a:extLst>
                <a:ext uri="{FF2B5EF4-FFF2-40B4-BE49-F238E27FC236}">
                  <a16:creationId xmlns:a16="http://schemas.microsoft.com/office/drawing/2014/main" id="{394E570B-72DA-4E06-9F33-63561E87A752}"/>
                </a:ext>
              </a:extLst>
            </p:cNvPr>
            <p:cNvSpPr/>
            <p:nvPr/>
          </p:nvSpPr>
          <p:spPr>
            <a:xfrm rot="16200000">
              <a:off x="-954332" y="1253578"/>
              <a:ext cx="2393629" cy="966464"/>
            </a:xfrm>
            <a:custGeom>
              <a:avLst/>
              <a:gdLst/>
              <a:ahLst/>
              <a:cxnLst/>
              <a:rect l="l" t="t" r="r" b="b"/>
              <a:pathLst>
                <a:path w="72716" h="43165" extrusionOk="0">
                  <a:moveTo>
                    <a:pt x="36506" y="1"/>
                  </a:moveTo>
                  <a:cubicBezTo>
                    <a:pt x="24983" y="1"/>
                    <a:pt x="13559" y="1174"/>
                    <a:pt x="0" y="3973"/>
                  </a:cubicBezTo>
                  <a:cubicBezTo>
                    <a:pt x="982" y="6629"/>
                    <a:pt x="1205" y="12052"/>
                    <a:pt x="1853" y="14262"/>
                  </a:cubicBezTo>
                  <a:cubicBezTo>
                    <a:pt x="3259" y="19194"/>
                    <a:pt x="12610" y="30220"/>
                    <a:pt x="23859" y="33077"/>
                  </a:cubicBezTo>
                  <a:cubicBezTo>
                    <a:pt x="25907" y="33596"/>
                    <a:pt x="27823" y="33808"/>
                    <a:pt x="29631" y="33808"/>
                  </a:cubicBezTo>
                  <a:cubicBezTo>
                    <a:pt x="37728" y="33808"/>
                    <a:pt x="43662" y="29551"/>
                    <a:pt x="49622" y="29551"/>
                  </a:cubicBezTo>
                  <a:cubicBezTo>
                    <a:pt x="50569" y="29551"/>
                    <a:pt x="51516" y="29659"/>
                    <a:pt x="52472" y="29907"/>
                  </a:cubicBezTo>
                  <a:cubicBezTo>
                    <a:pt x="60284" y="31938"/>
                    <a:pt x="55507" y="42049"/>
                    <a:pt x="72715" y="43165"/>
                  </a:cubicBezTo>
                  <a:cubicBezTo>
                    <a:pt x="70483" y="29863"/>
                    <a:pt x="71086" y="16270"/>
                    <a:pt x="71689" y="2812"/>
                  </a:cubicBezTo>
                  <a:cubicBezTo>
                    <a:pt x="58580" y="1069"/>
                    <a:pt x="47498" y="1"/>
                    <a:pt x="36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2;p13">
              <a:extLst>
                <a:ext uri="{FF2B5EF4-FFF2-40B4-BE49-F238E27FC236}">
                  <a16:creationId xmlns:a16="http://schemas.microsoft.com/office/drawing/2014/main" id="{72DBFC91-C1AF-45BE-80F6-0824AA3D6F98}"/>
                </a:ext>
              </a:extLst>
            </p:cNvPr>
            <p:cNvSpPr/>
            <p:nvPr/>
          </p:nvSpPr>
          <p:spPr>
            <a:xfrm rot="5400000">
              <a:off x="-672825" y="419298"/>
              <a:ext cx="2096898" cy="989152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E75F6E3-E8C2-46F0-9BEA-D38924758987}"/>
              </a:ext>
            </a:extLst>
          </p:cNvPr>
          <p:cNvGrpSpPr/>
          <p:nvPr/>
        </p:nvGrpSpPr>
        <p:grpSpPr>
          <a:xfrm>
            <a:off x="11177085" y="1461301"/>
            <a:ext cx="1110950" cy="5396699"/>
            <a:chOff x="11177085" y="-121338"/>
            <a:chExt cx="1110950" cy="5396699"/>
          </a:xfrm>
        </p:grpSpPr>
        <p:sp>
          <p:nvSpPr>
            <p:cNvPr id="25" name="Google Shape;187;p13">
              <a:extLst>
                <a:ext uri="{FF2B5EF4-FFF2-40B4-BE49-F238E27FC236}">
                  <a16:creationId xmlns:a16="http://schemas.microsoft.com/office/drawing/2014/main" id="{F6A7E606-A6C1-4D15-8A54-63A6EA090DC7}"/>
                </a:ext>
              </a:extLst>
            </p:cNvPr>
            <p:cNvSpPr/>
            <p:nvPr/>
          </p:nvSpPr>
          <p:spPr>
            <a:xfrm rot="5532439">
              <a:off x="9395433" y="1897536"/>
              <a:ext cx="4818716" cy="780968"/>
            </a:xfrm>
            <a:custGeom>
              <a:avLst/>
              <a:gdLst/>
              <a:ahLst/>
              <a:cxnLst/>
              <a:rect l="l" t="t" r="r" b="b"/>
              <a:pathLst>
                <a:path w="79484" h="14785" extrusionOk="0">
                  <a:moveTo>
                    <a:pt x="64823" y="0"/>
                  </a:moveTo>
                  <a:cubicBezTo>
                    <a:pt x="56730" y="0"/>
                    <a:pt x="48629" y="357"/>
                    <a:pt x="40537" y="566"/>
                  </a:cubicBezTo>
                  <a:cubicBezTo>
                    <a:pt x="32882" y="767"/>
                    <a:pt x="25204" y="856"/>
                    <a:pt x="17548" y="856"/>
                  </a:cubicBezTo>
                  <a:lnTo>
                    <a:pt x="6188" y="856"/>
                  </a:lnTo>
                  <a:cubicBezTo>
                    <a:pt x="5806" y="856"/>
                    <a:pt x="5327" y="841"/>
                    <a:pt x="4808" y="841"/>
                  </a:cubicBezTo>
                  <a:cubicBezTo>
                    <a:pt x="2720" y="841"/>
                    <a:pt x="0" y="1085"/>
                    <a:pt x="519" y="3534"/>
                  </a:cubicBezTo>
                  <a:cubicBezTo>
                    <a:pt x="1166" y="6614"/>
                    <a:pt x="4269" y="9560"/>
                    <a:pt x="6746" y="11190"/>
                  </a:cubicBezTo>
                  <a:cubicBezTo>
                    <a:pt x="10540" y="13712"/>
                    <a:pt x="15160" y="14738"/>
                    <a:pt x="19713" y="14783"/>
                  </a:cubicBezTo>
                  <a:cubicBezTo>
                    <a:pt x="19807" y="14784"/>
                    <a:pt x="19901" y="14784"/>
                    <a:pt x="19995" y="14784"/>
                  </a:cubicBezTo>
                  <a:cubicBezTo>
                    <a:pt x="22334" y="14784"/>
                    <a:pt x="24671" y="14518"/>
                    <a:pt x="26967" y="14024"/>
                  </a:cubicBezTo>
                  <a:cubicBezTo>
                    <a:pt x="29891" y="13377"/>
                    <a:pt x="32703" y="12350"/>
                    <a:pt x="35515" y="11324"/>
                  </a:cubicBezTo>
                  <a:cubicBezTo>
                    <a:pt x="42724" y="8712"/>
                    <a:pt x="50045" y="6235"/>
                    <a:pt x="57633" y="5141"/>
                  </a:cubicBezTo>
                  <a:cubicBezTo>
                    <a:pt x="61727" y="4546"/>
                    <a:pt x="65864" y="4360"/>
                    <a:pt x="70011" y="4360"/>
                  </a:cubicBezTo>
                  <a:cubicBezTo>
                    <a:pt x="73167" y="4360"/>
                    <a:pt x="76330" y="4468"/>
                    <a:pt x="79484" y="4583"/>
                  </a:cubicBezTo>
                  <a:cubicBezTo>
                    <a:pt x="79461" y="3222"/>
                    <a:pt x="79439" y="1860"/>
                    <a:pt x="79439" y="499"/>
                  </a:cubicBezTo>
                  <a:cubicBezTo>
                    <a:pt x="74572" y="130"/>
                    <a:pt x="69699" y="0"/>
                    <a:pt x="648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8;p13">
              <a:extLst>
                <a:ext uri="{FF2B5EF4-FFF2-40B4-BE49-F238E27FC236}">
                  <a16:creationId xmlns:a16="http://schemas.microsoft.com/office/drawing/2014/main" id="{8DE93D77-52B7-427E-8B7A-8BCAB29DDA86}"/>
                </a:ext>
              </a:extLst>
            </p:cNvPr>
            <p:cNvSpPr/>
            <p:nvPr/>
          </p:nvSpPr>
          <p:spPr>
            <a:xfrm rot="5400000">
              <a:off x="10607988" y="2920743"/>
              <a:ext cx="2393629" cy="966464"/>
            </a:xfrm>
            <a:custGeom>
              <a:avLst/>
              <a:gdLst/>
              <a:ahLst/>
              <a:cxnLst/>
              <a:rect l="l" t="t" r="r" b="b"/>
              <a:pathLst>
                <a:path w="72716" h="43165" extrusionOk="0">
                  <a:moveTo>
                    <a:pt x="36506" y="1"/>
                  </a:moveTo>
                  <a:cubicBezTo>
                    <a:pt x="24983" y="1"/>
                    <a:pt x="13559" y="1174"/>
                    <a:pt x="0" y="3973"/>
                  </a:cubicBezTo>
                  <a:cubicBezTo>
                    <a:pt x="982" y="6629"/>
                    <a:pt x="1205" y="12052"/>
                    <a:pt x="1853" y="14262"/>
                  </a:cubicBezTo>
                  <a:cubicBezTo>
                    <a:pt x="3259" y="19194"/>
                    <a:pt x="12610" y="30220"/>
                    <a:pt x="23859" y="33077"/>
                  </a:cubicBezTo>
                  <a:cubicBezTo>
                    <a:pt x="25907" y="33596"/>
                    <a:pt x="27823" y="33808"/>
                    <a:pt x="29631" y="33808"/>
                  </a:cubicBezTo>
                  <a:cubicBezTo>
                    <a:pt x="37728" y="33808"/>
                    <a:pt x="43662" y="29551"/>
                    <a:pt x="49622" y="29551"/>
                  </a:cubicBezTo>
                  <a:cubicBezTo>
                    <a:pt x="50569" y="29551"/>
                    <a:pt x="51516" y="29659"/>
                    <a:pt x="52472" y="29907"/>
                  </a:cubicBezTo>
                  <a:cubicBezTo>
                    <a:pt x="60284" y="31938"/>
                    <a:pt x="55507" y="42049"/>
                    <a:pt x="72715" y="43165"/>
                  </a:cubicBezTo>
                  <a:cubicBezTo>
                    <a:pt x="70483" y="29863"/>
                    <a:pt x="71086" y="16270"/>
                    <a:pt x="71689" y="2812"/>
                  </a:cubicBezTo>
                  <a:cubicBezTo>
                    <a:pt x="58580" y="1069"/>
                    <a:pt x="47498" y="1"/>
                    <a:pt x="365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9;p13">
              <a:extLst>
                <a:ext uri="{FF2B5EF4-FFF2-40B4-BE49-F238E27FC236}">
                  <a16:creationId xmlns:a16="http://schemas.microsoft.com/office/drawing/2014/main" id="{F617F788-1EF3-4506-8753-B858D7ADFBE7}"/>
                </a:ext>
              </a:extLst>
            </p:cNvPr>
            <p:cNvSpPr/>
            <p:nvPr/>
          </p:nvSpPr>
          <p:spPr>
            <a:xfrm rot="16200000">
              <a:off x="10623212" y="3732336"/>
              <a:ext cx="2096898" cy="989152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599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4B47A-BE0E-47C2-8F82-411E76E4EC94}"/>
              </a:ext>
            </a:extLst>
          </p:cNvPr>
          <p:cNvSpPr txBox="1"/>
          <p:nvPr/>
        </p:nvSpPr>
        <p:spPr>
          <a:xfrm>
            <a:off x="2652665" y="2178040"/>
            <a:ext cx="70707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/>
              <a:t>Câu 1: </a:t>
            </a:r>
            <a:r>
              <a:rPr lang="vi-VN" sz="2400" b="1" dirty="0">
                <a:solidFill>
                  <a:schemeClr val="accent6"/>
                </a:solidFill>
              </a:rPr>
              <a:t>Từ phổ </a:t>
            </a:r>
            <a:r>
              <a:rPr lang="vi-VN" sz="2400" b="1" dirty="0"/>
              <a:t>là </a:t>
            </a:r>
            <a:r>
              <a:rPr lang="vi-VN" sz="2400" b="1" dirty="0">
                <a:solidFill>
                  <a:schemeClr val="accent6"/>
                </a:solidFill>
              </a:rPr>
              <a:t>hình ảnh cụ thể </a:t>
            </a:r>
            <a:r>
              <a:rPr lang="vi-VN" sz="2400" b="1" dirty="0"/>
              <a:t>về</a:t>
            </a:r>
            <a:r>
              <a:rPr lang="vi-VN" sz="2400" dirty="0"/>
              <a:t>:</a:t>
            </a:r>
          </a:p>
          <a:p>
            <a:endParaRPr lang="vi-VN" sz="2400" dirty="0"/>
          </a:p>
          <a:p>
            <a:pPr lvl="1"/>
            <a:r>
              <a:rPr lang="vi-VN" sz="2400" dirty="0"/>
              <a:t>A. các đường sức điện.</a:t>
            </a:r>
          </a:p>
          <a:p>
            <a:pPr lvl="1"/>
            <a:endParaRPr lang="vi-VN" sz="2400" dirty="0"/>
          </a:p>
          <a:p>
            <a:pPr lvl="1"/>
            <a:r>
              <a:rPr lang="vi-VN" sz="2400" dirty="0"/>
              <a:t>B. các đường sức từ.</a:t>
            </a:r>
          </a:p>
          <a:p>
            <a:pPr lvl="1"/>
            <a:endParaRPr lang="vi-VN" sz="2400" dirty="0"/>
          </a:p>
          <a:p>
            <a:pPr lvl="1"/>
            <a:r>
              <a:rPr lang="vi-VN" sz="2400" dirty="0"/>
              <a:t>C. cường độ điện trường.</a:t>
            </a:r>
          </a:p>
          <a:p>
            <a:pPr lvl="1"/>
            <a:endParaRPr lang="vi-VN" sz="2400" dirty="0"/>
          </a:p>
          <a:p>
            <a:pPr lvl="1"/>
            <a:r>
              <a:rPr lang="vi-VN" sz="2400" dirty="0"/>
              <a:t>D. cảm ứng từ.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910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233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4BC5-E418-473F-A649-DB6EFF88163D}"/>
              </a:ext>
            </a:extLst>
          </p:cNvPr>
          <p:cNvSpPr txBox="1"/>
          <p:nvPr/>
        </p:nvSpPr>
        <p:spPr>
          <a:xfrm>
            <a:off x="1167897" y="1905467"/>
            <a:ext cx="9159089" cy="3721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b="1" dirty="0"/>
              <a:t>Câu 2: </a:t>
            </a:r>
            <a:r>
              <a:rPr lang="vi-VN" sz="2200" b="1" dirty="0">
                <a:solidFill>
                  <a:schemeClr val="accent6"/>
                </a:solidFill>
              </a:rPr>
              <a:t>Độ </a:t>
            </a:r>
            <a:r>
              <a:rPr lang="en-US" sz="2200" b="1" dirty="0" err="1">
                <a:solidFill>
                  <a:schemeClr val="accent6"/>
                </a:solidFill>
              </a:rPr>
              <a:t>dày</a:t>
            </a:r>
            <a:r>
              <a:rPr lang="vi-VN" sz="2200" b="1" dirty="0">
                <a:solidFill>
                  <a:schemeClr val="accent6"/>
                </a:solidFill>
              </a:rPr>
              <a:t>, thưa </a:t>
            </a:r>
            <a:r>
              <a:rPr lang="vi-VN" sz="2200" b="1" dirty="0"/>
              <a:t>của các </a:t>
            </a:r>
            <a:r>
              <a:rPr lang="vi-VN" sz="2200" b="1" dirty="0">
                <a:solidFill>
                  <a:schemeClr val="accent6"/>
                </a:solidFill>
              </a:rPr>
              <a:t>đường sức từ </a:t>
            </a:r>
            <a:r>
              <a:rPr lang="vi-VN" sz="2200" b="1" dirty="0"/>
              <a:t>trên cùng </a:t>
            </a:r>
            <a:r>
              <a:rPr lang="vi-VN" sz="2200" b="1" dirty="0">
                <a:solidFill>
                  <a:schemeClr val="accent6"/>
                </a:solidFill>
              </a:rPr>
              <a:t>một hình vẽ</a:t>
            </a:r>
            <a:r>
              <a:rPr lang="vi-VN" sz="2200" b="1" dirty="0"/>
              <a:t> cho ta biết điều gì về </a:t>
            </a:r>
            <a:r>
              <a:rPr lang="vi-VN" sz="2200" b="1" dirty="0">
                <a:solidFill>
                  <a:schemeClr val="accent6"/>
                </a:solidFill>
              </a:rPr>
              <a:t>từ trường</a:t>
            </a:r>
            <a:r>
              <a:rPr lang="vi-VN" sz="2200" b="1" dirty="0"/>
              <a:t>?</a:t>
            </a:r>
            <a:endParaRPr lang="vi-VN" sz="2200" dirty="0"/>
          </a:p>
          <a:p>
            <a:pPr lvl="1" algn="just">
              <a:lnSpc>
                <a:spcPct val="120000"/>
              </a:lnSpc>
            </a:pPr>
            <a:r>
              <a:rPr lang="vi-VN" sz="2200" dirty="0"/>
              <a:t>A. Chỗ đường sức từ càng </a:t>
            </a:r>
            <a:r>
              <a:rPr lang="en-US" sz="2200" dirty="0" err="1"/>
              <a:t>dày</a:t>
            </a:r>
            <a:r>
              <a:rPr lang="vi-VN" sz="2200" dirty="0"/>
              <a:t> thì từ trường càng yếu, chỗ càng thưa thì từ trường càng mạnh.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/>
              <a:t>B. Chỗ đường sức từ càng </a:t>
            </a:r>
            <a:r>
              <a:rPr lang="en-US" sz="2200" dirty="0" err="1"/>
              <a:t>dày</a:t>
            </a:r>
            <a:r>
              <a:rPr lang="vi-VN" sz="2200" dirty="0"/>
              <a:t> thì từ trường càng mạnh, chỗ càng thưa thì từ trường càng yếu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/>
              <a:t>C. Chỗ đường sức từ càng thưa thì dòng điện đặt ở đó có cường độ càng lớn.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/>
              <a:t>D. Chỗ đường sức từ càng </a:t>
            </a:r>
            <a:r>
              <a:rPr lang="en-US" sz="2200" dirty="0" err="1"/>
              <a:t>dày</a:t>
            </a:r>
            <a:r>
              <a:rPr lang="vi-VN" sz="2200" dirty="0"/>
              <a:t> thì dây dẫn đặt ở đó càng bị nóng lên nhiều.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147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233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75" fill="hold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75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75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4BC5-E418-473F-A649-DB6EFF88163D}"/>
              </a:ext>
            </a:extLst>
          </p:cNvPr>
          <p:cNvSpPr txBox="1"/>
          <p:nvPr/>
        </p:nvSpPr>
        <p:spPr>
          <a:xfrm>
            <a:off x="838200" y="2128838"/>
            <a:ext cx="10515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/>
              <a:t>Câu 3: Chọn </a:t>
            </a:r>
            <a:r>
              <a:rPr lang="vi-VN" sz="2200" b="1" dirty="0">
                <a:solidFill>
                  <a:schemeClr val="accent6"/>
                </a:solidFill>
              </a:rPr>
              <a:t>phát biểu đúng</a:t>
            </a:r>
          </a:p>
          <a:p>
            <a:endParaRPr lang="vi-VN" sz="2200" dirty="0"/>
          </a:p>
          <a:p>
            <a:pPr lvl="1"/>
            <a:r>
              <a:rPr lang="vi-VN" sz="2200" dirty="0"/>
              <a:t>A. Có thể thu được từ phổ bằng rắc mạt sắt lên tấm nhựa trong đặt trong từ trường.</a:t>
            </a:r>
          </a:p>
          <a:p>
            <a:pPr lvl="1"/>
            <a:endParaRPr lang="vi-VN" sz="2200" dirty="0"/>
          </a:p>
          <a:p>
            <a:pPr lvl="1"/>
            <a:r>
              <a:rPr lang="vi-VN" sz="2200" dirty="0"/>
              <a:t>B. Từ phổ là hình ảnh cụ thể về các đường sức điện.</a:t>
            </a:r>
          </a:p>
          <a:p>
            <a:pPr lvl="1"/>
            <a:endParaRPr lang="vi-VN" sz="2200" dirty="0"/>
          </a:p>
          <a:p>
            <a:pPr lvl="1"/>
            <a:r>
              <a:rPr lang="vi-VN" sz="2200" dirty="0"/>
              <a:t>C. Nơi nào mạt sắt dày thì từ trường yếu.</a:t>
            </a:r>
          </a:p>
          <a:p>
            <a:pPr lvl="1"/>
            <a:endParaRPr lang="vi-VN" sz="2200" dirty="0"/>
          </a:p>
          <a:p>
            <a:pPr lvl="1"/>
            <a:r>
              <a:rPr lang="vi-VN" sz="2200" dirty="0"/>
              <a:t>D. Nơi nào mạt sắt thưa thì từ trường mạnh.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7054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233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4BC5-E418-473F-A649-DB6EFF88163D}"/>
              </a:ext>
            </a:extLst>
          </p:cNvPr>
          <p:cNvSpPr txBox="1"/>
          <p:nvPr/>
        </p:nvSpPr>
        <p:spPr>
          <a:xfrm>
            <a:off x="1448555" y="2128838"/>
            <a:ext cx="9108718" cy="361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b="1" dirty="0"/>
              <a:t>Câu 4: </a:t>
            </a:r>
            <a:r>
              <a:rPr lang="vi-VN" sz="2200" b="1" dirty="0">
                <a:solidFill>
                  <a:schemeClr val="accent6"/>
                </a:solidFill>
              </a:rPr>
              <a:t>Đường sức từ</a:t>
            </a:r>
            <a:r>
              <a:rPr lang="vi-VN" sz="2200" b="1" dirty="0"/>
              <a:t> là những đường cong được vẽ theo quy ước sao cho</a:t>
            </a:r>
          </a:p>
          <a:p>
            <a:endParaRPr lang="vi-VN" sz="2200" dirty="0"/>
          </a:p>
          <a:p>
            <a:pPr lvl="1"/>
            <a:r>
              <a:rPr lang="vi-VN" sz="2200" dirty="0"/>
              <a:t>A. Có chiều từ cực Nam tới cực Bắc bên ngoài thanh nam châm.</a:t>
            </a:r>
          </a:p>
          <a:p>
            <a:pPr lvl="1"/>
            <a:endParaRPr lang="vi-VN" sz="2200" dirty="0"/>
          </a:p>
          <a:p>
            <a:pPr lvl="1"/>
            <a:r>
              <a:rPr lang="vi-VN" sz="2200" dirty="0"/>
              <a:t>B. Có độ mau thưa tùy ý.</a:t>
            </a:r>
          </a:p>
          <a:p>
            <a:pPr lvl="1"/>
            <a:endParaRPr lang="vi-VN" sz="2200" dirty="0"/>
          </a:p>
          <a:p>
            <a:pPr lvl="1"/>
            <a:r>
              <a:rPr lang="vi-VN" sz="2200" dirty="0"/>
              <a:t>C. Bắt đầu từ cực này và kết thúc ở cực kia của nam châm.</a:t>
            </a:r>
          </a:p>
          <a:p>
            <a:pPr lvl="1"/>
            <a:endParaRPr lang="vi-VN" sz="2200" dirty="0"/>
          </a:p>
          <a:p>
            <a:pPr lvl="1"/>
            <a:r>
              <a:rPr lang="vi-VN" sz="2200" dirty="0"/>
              <a:t>D. Có chiều từ cực Bắc tới cực Nam bên ngoài thanh nam châm.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751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233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522"/>
                                  </p:iterate>
                                  <p:childTnLst>
                                    <p:animMotion origin="layout" path="M -4.16667E-7 1.11111E-6 L -4.16667E-7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4BC5-E418-473F-A649-DB6EFF88163D}"/>
              </a:ext>
            </a:extLst>
          </p:cNvPr>
          <p:cNvSpPr txBox="1"/>
          <p:nvPr/>
        </p:nvSpPr>
        <p:spPr>
          <a:xfrm>
            <a:off x="1110854" y="2128838"/>
            <a:ext cx="105771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/>
              <a:t>Câu 5: </a:t>
            </a:r>
            <a:r>
              <a:rPr lang="vi-VN" sz="2200" b="1" dirty="0">
                <a:solidFill>
                  <a:schemeClr val="accent6"/>
                </a:solidFill>
              </a:rPr>
              <a:t>Chiều của đường sức từ </a:t>
            </a:r>
            <a:r>
              <a:rPr lang="vi-VN" sz="2200" b="1" dirty="0"/>
              <a:t>cho ta biết điều gì về từ trường tại điểm đó?</a:t>
            </a:r>
          </a:p>
          <a:p>
            <a:endParaRPr lang="vi-VN" sz="2200" dirty="0"/>
          </a:p>
          <a:p>
            <a:r>
              <a:rPr lang="vi-VN" sz="2200" dirty="0"/>
              <a:t>A. Chiều chuyển động của thanh nam châm đặt ở điểm đó.</a:t>
            </a:r>
          </a:p>
          <a:p>
            <a:endParaRPr lang="vi-VN" sz="2200" dirty="0"/>
          </a:p>
          <a:p>
            <a:r>
              <a:rPr lang="vi-VN" sz="2200" dirty="0"/>
              <a:t>B. Hướng của lực từ tác dụng lên cực Bắc của một kim nam châm đặt tại điểm đó.</a:t>
            </a:r>
          </a:p>
          <a:p>
            <a:endParaRPr lang="vi-VN" sz="2200" dirty="0"/>
          </a:p>
          <a:p>
            <a:r>
              <a:rPr lang="vi-VN" sz="2200" dirty="0"/>
              <a:t>C. Hướng của lực từ tác dụng lên vụn sắt đặt tại điểm đó.</a:t>
            </a:r>
          </a:p>
          <a:p>
            <a:endParaRPr lang="vi-VN" sz="2200" dirty="0"/>
          </a:p>
          <a:p>
            <a:r>
              <a:rPr lang="vi-VN" sz="2200" dirty="0"/>
              <a:t>D. Hướng của dòng điện trong dây dẫn đặt tại điểm đó.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554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233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85"/>
                                  </p:iterate>
                                  <p:childTnLst>
                                    <p:animMotion origin="layout" path="M -3.125E-6 2.96296E-6 L -3.12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4BC5-E418-473F-A649-DB6EFF88163D}"/>
              </a:ext>
            </a:extLst>
          </p:cNvPr>
          <p:cNvSpPr txBox="1"/>
          <p:nvPr/>
        </p:nvSpPr>
        <p:spPr>
          <a:xfrm>
            <a:off x="1997342" y="1912601"/>
            <a:ext cx="92802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dirty="0"/>
              <a:t>Câu 6: </a:t>
            </a:r>
            <a:r>
              <a:rPr lang="vi-VN" sz="2200" b="1" dirty="0">
                <a:solidFill>
                  <a:schemeClr val="accent6"/>
                </a:solidFill>
              </a:rPr>
              <a:t>Chiều của đường sức từ</a:t>
            </a:r>
            <a:r>
              <a:rPr lang="vi-VN" sz="2200" b="1" dirty="0"/>
              <a:t> của nam châm </a:t>
            </a:r>
            <a:r>
              <a:rPr lang="vi-VN" sz="2200" b="1" dirty="0">
                <a:solidFill>
                  <a:schemeClr val="accent6"/>
                </a:solidFill>
              </a:rPr>
              <a:t>được vẽ như sau</a:t>
            </a:r>
            <a:r>
              <a:rPr lang="vi-VN" sz="2200" b="1" dirty="0"/>
              <a:t>:</a:t>
            </a:r>
            <a:endParaRPr lang="en-US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6F63B-47A0-4C32-91DE-05535B6784E0}"/>
              </a:ext>
            </a:extLst>
          </p:cNvPr>
          <p:cNvSpPr txBox="1"/>
          <p:nvPr/>
        </p:nvSpPr>
        <p:spPr>
          <a:xfrm>
            <a:off x="1997343" y="2564608"/>
            <a:ext cx="675603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>
                <a:solidFill>
                  <a:schemeClr val="accent6"/>
                </a:solidFill>
              </a:rPr>
              <a:t>Tên các cực từ của nam châm là</a:t>
            </a:r>
          </a:p>
          <a:p>
            <a:endParaRPr lang="vi-VN" sz="2200">
              <a:solidFill>
                <a:schemeClr val="accent6"/>
              </a:solidFill>
            </a:endParaRPr>
          </a:p>
          <a:p>
            <a:r>
              <a:rPr lang="vi-VN" sz="2200"/>
              <a:t>A. A là cực Bắc, B là cực Nam</a:t>
            </a:r>
          </a:p>
          <a:p>
            <a:endParaRPr lang="vi-VN" sz="2200"/>
          </a:p>
          <a:p>
            <a:r>
              <a:rPr lang="vi-VN" sz="2200"/>
              <a:t>B. A là cực Nam, B là cực Bắc.</a:t>
            </a:r>
          </a:p>
          <a:p>
            <a:endParaRPr lang="vi-VN" sz="2200"/>
          </a:p>
          <a:p>
            <a:r>
              <a:rPr lang="vi-VN" sz="2200"/>
              <a:t>C. A và B là cực Bắc.</a:t>
            </a:r>
          </a:p>
          <a:p>
            <a:endParaRPr lang="vi-VN" sz="2200"/>
          </a:p>
          <a:p>
            <a:r>
              <a:rPr lang="vi-VN" sz="2200"/>
              <a:t>D. A và B là cực Nam.</a:t>
            </a:r>
            <a:endParaRPr lang="en-US" sz="2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018C71-6BD3-47E2-8C1D-FF82E2BFF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823034" y="2564608"/>
            <a:ext cx="2979737" cy="300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4BC5-E418-473F-A649-DB6EFF88163D}"/>
              </a:ext>
            </a:extLst>
          </p:cNvPr>
          <p:cNvSpPr txBox="1"/>
          <p:nvPr/>
        </p:nvSpPr>
        <p:spPr>
          <a:xfrm>
            <a:off x="1997343" y="1912601"/>
            <a:ext cx="8984510" cy="4117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b="1" dirty="0"/>
              <a:t>Câu 7: </a:t>
            </a:r>
            <a:r>
              <a:rPr lang="vi-VN" sz="2200" b="1" dirty="0">
                <a:solidFill>
                  <a:schemeClr val="accent6"/>
                </a:solidFill>
              </a:rPr>
              <a:t>Lực từ </a:t>
            </a:r>
            <a:r>
              <a:rPr lang="vi-VN" sz="2200" b="1" dirty="0"/>
              <a:t>tác dụng lên </a:t>
            </a:r>
            <a:r>
              <a:rPr lang="vi-VN" sz="2200" b="1" dirty="0">
                <a:solidFill>
                  <a:schemeClr val="accent6"/>
                </a:solidFill>
              </a:rPr>
              <a:t>kim nam châm trong hình sau </a:t>
            </a:r>
            <a:r>
              <a:rPr lang="vi-VN" sz="2200" b="1" dirty="0"/>
              <a:t>đặt ở </a:t>
            </a:r>
            <a:r>
              <a:rPr lang="vi-VN" sz="2200" b="1" dirty="0">
                <a:solidFill>
                  <a:schemeClr val="accent6"/>
                </a:solidFill>
              </a:rPr>
              <a:t>điểm nào là mạnh nhất</a:t>
            </a:r>
            <a:r>
              <a:rPr lang="vi-VN" sz="2200" b="1" dirty="0"/>
              <a:t>?</a:t>
            </a:r>
          </a:p>
          <a:p>
            <a:pPr algn="just">
              <a:lnSpc>
                <a:spcPct val="120000"/>
              </a:lnSpc>
            </a:pPr>
            <a:endParaRPr lang="vi-VN" sz="2200" dirty="0"/>
          </a:p>
          <a:p>
            <a:pPr lvl="1" algn="just">
              <a:lnSpc>
                <a:spcPct val="120000"/>
              </a:lnSpc>
            </a:pPr>
            <a:r>
              <a:rPr lang="vi-VN" sz="2200" dirty="0"/>
              <a:t>A. Điểm 1</a:t>
            </a:r>
          </a:p>
          <a:p>
            <a:pPr lvl="1" algn="just">
              <a:lnSpc>
                <a:spcPct val="120000"/>
              </a:lnSpc>
            </a:pPr>
            <a:endParaRPr lang="vi-VN" sz="2200" dirty="0"/>
          </a:p>
          <a:p>
            <a:pPr lvl="1" algn="just">
              <a:lnSpc>
                <a:spcPct val="120000"/>
              </a:lnSpc>
            </a:pPr>
            <a:r>
              <a:rPr lang="vi-VN" sz="2200" dirty="0"/>
              <a:t>B. Điểm 2</a:t>
            </a:r>
          </a:p>
          <a:p>
            <a:pPr lvl="1" algn="just">
              <a:lnSpc>
                <a:spcPct val="120000"/>
              </a:lnSpc>
            </a:pPr>
            <a:endParaRPr lang="vi-VN" sz="2200" dirty="0"/>
          </a:p>
          <a:p>
            <a:pPr lvl="1" algn="just">
              <a:lnSpc>
                <a:spcPct val="120000"/>
              </a:lnSpc>
            </a:pPr>
            <a:r>
              <a:rPr lang="vi-VN" sz="2200" dirty="0"/>
              <a:t>C. Điểm 3</a:t>
            </a:r>
          </a:p>
          <a:p>
            <a:pPr lvl="1" algn="just">
              <a:lnSpc>
                <a:spcPct val="120000"/>
              </a:lnSpc>
            </a:pPr>
            <a:endParaRPr lang="vi-VN" sz="2200" dirty="0"/>
          </a:p>
          <a:p>
            <a:pPr lvl="1" algn="just">
              <a:lnSpc>
                <a:spcPct val="120000"/>
              </a:lnSpc>
            </a:pPr>
            <a:r>
              <a:rPr lang="vi-VN" sz="2200" dirty="0"/>
              <a:t>D. Điểm 4</a:t>
            </a:r>
            <a:endParaRPr lang="en-US" sz="2200" dirty="0"/>
          </a:p>
        </p:txBody>
      </p:sp>
      <p:pic>
        <p:nvPicPr>
          <p:cNvPr id="5122" name="Picture 2" descr="Vật Lí lớp 9 | Tổng hợp Lý thuyết - Bài tập Vật Lý 9 có đáp án">
            <a:extLst>
              <a:ext uri="{FF2B5EF4-FFF2-40B4-BE49-F238E27FC236}">
                <a16:creationId xmlns:a16="http://schemas.microsoft.com/office/drawing/2014/main" id="{FB456503-22FD-4FF5-8738-E42070478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6268" y="3136287"/>
            <a:ext cx="3842711" cy="22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8889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3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4BC5-E418-473F-A649-DB6EFF88163D}"/>
              </a:ext>
            </a:extLst>
          </p:cNvPr>
          <p:cNvSpPr txBox="1"/>
          <p:nvPr/>
        </p:nvSpPr>
        <p:spPr>
          <a:xfrm>
            <a:off x="1514720" y="1687631"/>
            <a:ext cx="10194657" cy="4532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b="1" dirty="0"/>
              <a:t>Câu 8: </a:t>
            </a:r>
            <a:r>
              <a:rPr lang="vi-VN" sz="2200" b="1" dirty="0">
                <a:solidFill>
                  <a:schemeClr val="accent6"/>
                </a:solidFill>
              </a:rPr>
              <a:t>Hình ảnh định hướng của kim nam châm </a:t>
            </a:r>
            <a:r>
              <a:rPr lang="vi-VN" sz="2200" b="1" dirty="0"/>
              <a:t>đặt tại các </a:t>
            </a:r>
            <a:r>
              <a:rPr lang="vi-VN" sz="2200" b="1" dirty="0">
                <a:solidFill>
                  <a:schemeClr val="accent6"/>
                </a:solidFill>
              </a:rPr>
              <a:t>điểm xung quanh thanh nam châm </a:t>
            </a:r>
            <a:r>
              <a:rPr lang="vi-VN" sz="2200" b="1" dirty="0"/>
              <a:t>như hình sau:</a:t>
            </a:r>
          </a:p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chemeClr val="accent6"/>
                </a:solidFill>
              </a:rPr>
              <a:t>Cực Bắc </a:t>
            </a:r>
            <a:r>
              <a:rPr lang="vi-VN" sz="2200" b="1" dirty="0"/>
              <a:t>của nam châm là</a:t>
            </a:r>
          </a:p>
          <a:p>
            <a:pPr>
              <a:lnSpc>
                <a:spcPct val="120000"/>
              </a:lnSpc>
            </a:pPr>
            <a:endParaRPr lang="vi-VN" sz="2200" dirty="0"/>
          </a:p>
          <a:p>
            <a:pPr>
              <a:lnSpc>
                <a:spcPct val="120000"/>
              </a:lnSpc>
            </a:pPr>
            <a:r>
              <a:rPr lang="vi-VN" sz="2200" dirty="0"/>
              <a:t>A. Ở 2</a:t>
            </a:r>
          </a:p>
          <a:p>
            <a:pPr>
              <a:lnSpc>
                <a:spcPct val="120000"/>
              </a:lnSpc>
            </a:pPr>
            <a:endParaRPr lang="vi-VN" sz="2200" dirty="0"/>
          </a:p>
          <a:p>
            <a:pPr>
              <a:lnSpc>
                <a:spcPct val="120000"/>
              </a:lnSpc>
            </a:pPr>
            <a:r>
              <a:rPr lang="vi-VN" sz="2200" dirty="0"/>
              <a:t>B. Ở 1</a:t>
            </a:r>
          </a:p>
          <a:p>
            <a:pPr>
              <a:lnSpc>
                <a:spcPct val="120000"/>
              </a:lnSpc>
            </a:pPr>
            <a:endParaRPr lang="vi-VN" sz="2200" dirty="0"/>
          </a:p>
          <a:p>
            <a:pPr>
              <a:lnSpc>
                <a:spcPct val="120000"/>
              </a:lnSpc>
            </a:pPr>
            <a:r>
              <a:rPr lang="vi-VN" sz="2200" dirty="0"/>
              <a:t>C. Nam châm thử định hướng sai.</a:t>
            </a:r>
          </a:p>
          <a:p>
            <a:pPr>
              <a:lnSpc>
                <a:spcPct val="120000"/>
              </a:lnSpc>
            </a:pPr>
            <a:endParaRPr lang="vi-VN" sz="2200" dirty="0"/>
          </a:p>
          <a:p>
            <a:pPr>
              <a:lnSpc>
                <a:spcPct val="120000"/>
              </a:lnSpc>
            </a:pPr>
            <a:r>
              <a:rPr lang="vi-VN" sz="2200" dirty="0"/>
              <a:t>D. Không xác định được.</a:t>
            </a:r>
            <a:endParaRPr lang="en-US" sz="2200" dirty="0"/>
          </a:p>
        </p:txBody>
      </p:sp>
      <p:pic>
        <p:nvPicPr>
          <p:cNvPr id="7170" name="Picture 2" descr="Vật Lí lớp 9 | Tổng hợp Lý thuyết - Bài tập Vật Lý 9 có đáp án">
            <a:extLst>
              <a:ext uri="{FF2B5EF4-FFF2-40B4-BE49-F238E27FC236}">
                <a16:creationId xmlns:a16="http://schemas.microsoft.com/office/drawing/2014/main" id="{4734EE6C-4E68-4956-AF83-7CD702476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0285" y="3453319"/>
            <a:ext cx="6073044" cy="276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233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CF71042-3147-4D8C-938D-D34178D1D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3615">
            <a:off x="4091279" y="2157524"/>
            <a:ext cx="4009442" cy="7107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A80426-E8DA-465D-BF98-60EA15F6EB40}"/>
              </a:ext>
            </a:extLst>
          </p:cNvPr>
          <p:cNvSpPr txBox="1"/>
          <p:nvPr/>
        </p:nvSpPr>
        <p:spPr>
          <a:xfrm>
            <a:off x="702145" y="4544468"/>
            <a:ext cx="10787709" cy="1824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Ta đã biết xung quanh </a:t>
            </a:r>
            <a:r>
              <a:rPr lang="vi-VN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châm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xung quanh </a:t>
            </a:r>
            <a:r>
              <a:rPr lang="vi-VN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 điện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có </a:t>
            </a:r>
            <a:r>
              <a:rPr lang="vi-VN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trường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Bằng mắt thường chúng ta không thể nhìn thấy </a:t>
            </a:r>
            <a:r>
              <a:rPr lang="vi-VN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trường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Vậy làm thế nào để có thể hình dung ra </a:t>
            </a:r>
            <a:r>
              <a:rPr lang="vi-VN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trường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và nghiên cứu </a:t>
            </a:r>
            <a:r>
              <a:rPr lang="vi-VN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tính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của nó một cách dễ dàng, thuận lợi 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368C6FCD-F768-42B9-95E9-3D87E5381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777">
            <a:off x="3810162" y="1840111"/>
            <a:ext cx="516612" cy="516612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DB2B5954-926D-432F-B8DC-EAD45AD73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0112">
            <a:off x="2957299" y="2589989"/>
            <a:ext cx="1071050" cy="1071050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A71C88DF-02B4-46E3-A360-04DE90052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8605">
            <a:off x="4600498" y="3200400"/>
            <a:ext cx="883452" cy="883452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189B0D20-C2F6-4AC8-B970-89C6D260EE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9496">
            <a:off x="7508398" y="1019364"/>
            <a:ext cx="516612" cy="516612"/>
          </a:xfrm>
          <a:prstGeom prst="rect">
            <a:avLst/>
          </a:prstGeom>
        </p:spPr>
      </p:pic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69545878-9C65-4049-8570-746BEFE20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8605">
            <a:off x="8245010" y="2549159"/>
            <a:ext cx="698769" cy="698769"/>
          </a:xfrm>
          <a:prstGeom prst="rect">
            <a:avLst/>
          </a:prstGeom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5BE0E667-5A6A-41E0-AF4C-20A63CBE6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777">
            <a:off x="8222055" y="1405308"/>
            <a:ext cx="516612" cy="516612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A405CEEA-5DCF-4A89-887C-15D7CFE3FF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777">
            <a:off x="4922545" y="1947508"/>
            <a:ext cx="386750" cy="386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3C2363-3EB0-4D91-8FA6-903087F62280}"/>
              </a:ext>
            </a:extLst>
          </p:cNvPr>
          <p:cNvGrpSpPr/>
          <p:nvPr/>
        </p:nvGrpSpPr>
        <p:grpSpPr>
          <a:xfrm>
            <a:off x="-419760" y="-1496190"/>
            <a:ext cx="13040952" cy="9739236"/>
            <a:chOff x="-419760" y="-1496190"/>
            <a:chExt cx="13040952" cy="973923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0C79667-6A7A-47EF-AB2D-FB9F92540566}"/>
                </a:ext>
              </a:extLst>
            </p:cNvPr>
            <p:cNvGrpSpPr/>
            <p:nvPr/>
          </p:nvGrpSpPr>
          <p:grpSpPr>
            <a:xfrm>
              <a:off x="-419760" y="-1496190"/>
              <a:ext cx="13040952" cy="8704087"/>
              <a:chOff x="-419760" y="-1496190"/>
              <a:chExt cx="13040952" cy="8704087"/>
            </a:xfrm>
          </p:grpSpPr>
          <p:sp>
            <p:nvSpPr>
              <p:cNvPr id="18" name="Google Shape;12;p2">
                <a:extLst>
                  <a:ext uri="{FF2B5EF4-FFF2-40B4-BE49-F238E27FC236}">
                    <a16:creationId xmlns:a16="http://schemas.microsoft.com/office/drawing/2014/main" id="{5A5EA2FF-1D6C-4EBC-9B97-610F313CF1E6}"/>
                  </a:ext>
                </a:extLst>
              </p:cNvPr>
              <p:cNvSpPr/>
              <p:nvPr/>
            </p:nvSpPr>
            <p:spPr>
              <a:xfrm rot="10800000">
                <a:off x="-419760" y="5314085"/>
                <a:ext cx="3675485" cy="1893812"/>
              </a:xfrm>
              <a:custGeom>
                <a:avLst/>
                <a:gdLst/>
                <a:ahLst/>
                <a:cxnLst/>
                <a:rect l="l" t="t" r="r" b="b"/>
                <a:pathLst>
                  <a:path w="64695" h="36451" extrusionOk="0">
                    <a:moveTo>
                      <a:pt x="5503" y="0"/>
                    </a:moveTo>
                    <a:cubicBezTo>
                      <a:pt x="2589" y="0"/>
                      <a:pt x="1" y="186"/>
                      <a:pt x="237" y="874"/>
                    </a:cubicBezTo>
                    <a:cubicBezTo>
                      <a:pt x="460" y="1499"/>
                      <a:pt x="4411" y="2169"/>
                      <a:pt x="5259" y="2593"/>
                    </a:cubicBezTo>
                    <a:cubicBezTo>
                      <a:pt x="7178" y="3552"/>
                      <a:pt x="8897" y="4869"/>
                      <a:pt x="10325" y="6454"/>
                    </a:cubicBezTo>
                    <a:cubicBezTo>
                      <a:pt x="13673" y="10092"/>
                      <a:pt x="16619" y="21050"/>
                      <a:pt x="24989" y="22345"/>
                    </a:cubicBezTo>
                    <a:cubicBezTo>
                      <a:pt x="25398" y="22407"/>
                      <a:pt x="25804" y="22437"/>
                      <a:pt x="26206" y="22437"/>
                    </a:cubicBezTo>
                    <a:cubicBezTo>
                      <a:pt x="31849" y="22437"/>
                      <a:pt x="36809" y="16669"/>
                      <a:pt x="38871" y="15314"/>
                    </a:cubicBezTo>
                    <a:cubicBezTo>
                      <a:pt x="39863" y="14681"/>
                      <a:pt x="40996" y="14362"/>
                      <a:pt x="42135" y="14362"/>
                    </a:cubicBezTo>
                    <a:cubicBezTo>
                      <a:pt x="43201" y="14362"/>
                      <a:pt x="44272" y="14642"/>
                      <a:pt x="45232" y="15203"/>
                    </a:cubicBezTo>
                    <a:cubicBezTo>
                      <a:pt x="49027" y="17502"/>
                      <a:pt x="49071" y="22858"/>
                      <a:pt x="50634" y="27010"/>
                    </a:cubicBezTo>
                    <a:cubicBezTo>
                      <a:pt x="52642" y="32143"/>
                      <a:pt x="57307" y="35759"/>
                      <a:pt x="62775" y="36450"/>
                    </a:cubicBezTo>
                    <a:cubicBezTo>
                      <a:pt x="62396" y="25269"/>
                      <a:pt x="63043" y="14065"/>
                      <a:pt x="64694" y="2994"/>
                    </a:cubicBezTo>
                    <a:cubicBezTo>
                      <a:pt x="57530" y="1745"/>
                      <a:pt x="50232" y="1499"/>
                      <a:pt x="42978" y="1254"/>
                    </a:cubicBezTo>
                    <a:cubicBezTo>
                      <a:pt x="32957" y="896"/>
                      <a:pt x="22936" y="562"/>
                      <a:pt x="12914" y="249"/>
                    </a:cubicBezTo>
                    <a:cubicBezTo>
                      <a:pt x="12140" y="215"/>
                      <a:pt x="8634" y="0"/>
                      <a:pt x="5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;p2">
                <a:extLst>
                  <a:ext uri="{FF2B5EF4-FFF2-40B4-BE49-F238E27FC236}">
                    <a16:creationId xmlns:a16="http://schemas.microsoft.com/office/drawing/2014/main" id="{13237E96-350D-4862-93B1-D05456FE1750}"/>
                  </a:ext>
                </a:extLst>
              </p:cNvPr>
              <p:cNvSpPr/>
              <p:nvPr/>
            </p:nvSpPr>
            <p:spPr>
              <a:xfrm>
                <a:off x="8986367" y="-169359"/>
                <a:ext cx="3627772" cy="1869298"/>
              </a:xfrm>
              <a:custGeom>
                <a:avLst/>
                <a:gdLst/>
                <a:ahLst/>
                <a:cxnLst/>
                <a:rect l="l" t="t" r="r" b="b"/>
                <a:pathLst>
                  <a:path w="64695" h="36451" extrusionOk="0">
                    <a:moveTo>
                      <a:pt x="5503" y="0"/>
                    </a:moveTo>
                    <a:cubicBezTo>
                      <a:pt x="2589" y="0"/>
                      <a:pt x="1" y="186"/>
                      <a:pt x="237" y="874"/>
                    </a:cubicBezTo>
                    <a:cubicBezTo>
                      <a:pt x="460" y="1499"/>
                      <a:pt x="4411" y="2169"/>
                      <a:pt x="5259" y="2593"/>
                    </a:cubicBezTo>
                    <a:cubicBezTo>
                      <a:pt x="7178" y="3552"/>
                      <a:pt x="8897" y="4869"/>
                      <a:pt x="10325" y="6454"/>
                    </a:cubicBezTo>
                    <a:cubicBezTo>
                      <a:pt x="13673" y="10092"/>
                      <a:pt x="16619" y="21050"/>
                      <a:pt x="24989" y="22345"/>
                    </a:cubicBezTo>
                    <a:cubicBezTo>
                      <a:pt x="25398" y="22407"/>
                      <a:pt x="25804" y="22437"/>
                      <a:pt x="26206" y="22437"/>
                    </a:cubicBezTo>
                    <a:cubicBezTo>
                      <a:pt x="31849" y="22437"/>
                      <a:pt x="36809" y="16669"/>
                      <a:pt x="38871" y="15314"/>
                    </a:cubicBezTo>
                    <a:cubicBezTo>
                      <a:pt x="39863" y="14681"/>
                      <a:pt x="40996" y="14362"/>
                      <a:pt x="42135" y="14362"/>
                    </a:cubicBezTo>
                    <a:cubicBezTo>
                      <a:pt x="43201" y="14362"/>
                      <a:pt x="44272" y="14642"/>
                      <a:pt x="45232" y="15203"/>
                    </a:cubicBezTo>
                    <a:cubicBezTo>
                      <a:pt x="49027" y="17502"/>
                      <a:pt x="49071" y="22858"/>
                      <a:pt x="50634" y="27010"/>
                    </a:cubicBezTo>
                    <a:cubicBezTo>
                      <a:pt x="52642" y="32143"/>
                      <a:pt x="57307" y="35759"/>
                      <a:pt x="62775" y="36450"/>
                    </a:cubicBezTo>
                    <a:cubicBezTo>
                      <a:pt x="62396" y="25269"/>
                      <a:pt x="63043" y="14065"/>
                      <a:pt x="64694" y="2994"/>
                    </a:cubicBezTo>
                    <a:cubicBezTo>
                      <a:pt x="57530" y="1745"/>
                      <a:pt x="50232" y="1499"/>
                      <a:pt x="42978" y="1254"/>
                    </a:cubicBezTo>
                    <a:cubicBezTo>
                      <a:pt x="32957" y="896"/>
                      <a:pt x="22936" y="562"/>
                      <a:pt x="12914" y="249"/>
                    </a:cubicBezTo>
                    <a:cubicBezTo>
                      <a:pt x="12140" y="215"/>
                      <a:pt x="8634" y="0"/>
                      <a:pt x="5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;p2">
                <a:extLst>
                  <a:ext uri="{FF2B5EF4-FFF2-40B4-BE49-F238E27FC236}">
                    <a16:creationId xmlns:a16="http://schemas.microsoft.com/office/drawing/2014/main" id="{370B70DF-C7BC-4B13-AFFC-84587C7569AD}"/>
                  </a:ext>
                </a:extLst>
              </p:cNvPr>
              <p:cNvSpPr/>
              <p:nvPr/>
            </p:nvSpPr>
            <p:spPr>
              <a:xfrm rot="10484934" flipH="1">
                <a:off x="10534147" y="-348495"/>
                <a:ext cx="2087045" cy="984164"/>
              </a:xfrm>
              <a:custGeom>
                <a:avLst/>
                <a:gdLst/>
                <a:ahLst/>
                <a:cxnLst/>
                <a:rect l="l" t="t" r="r" b="b"/>
                <a:pathLst>
                  <a:path w="49839" h="23502" extrusionOk="0">
                    <a:moveTo>
                      <a:pt x="12527" y="1"/>
                    </a:moveTo>
                    <a:cubicBezTo>
                      <a:pt x="11413" y="1"/>
                      <a:pt x="10247" y="125"/>
                      <a:pt x="9017" y="410"/>
                    </a:cubicBezTo>
                    <a:cubicBezTo>
                      <a:pt x="4486" y="1459"/>
                      <a:pt x="402" y="6325"/>
                      <a:pt x="157" y="11280"/>
                    </a:cubicBezTo>
                    <a:cubicBezTo>
                      <a:pt x="0" y="14650"/>
                      <a:pt x="1518" y="19694"/>
                      <a:pt x="5468" y="22238"/>
                    </a:cubicBezTo>
                    <a:cubicBezTo>
                      <a:pt x="6967" y="23186"/>
                      <a:pt x="8215" y="23502"/>
                      <a:pt x="9471" y="23502"/>
                    </a:cubicBezTo>
                    <a:cubicBezTo>
                      <a:pt x="10404" y="23502"/>
                      <a:pt x="11341" y="23327"/>
                      <a:pt x="12387" y="23109"/>
                    </a:cubicBezTo>
                    <a:cubicBezTo>
                      <a:pt x="23723" y="20797"/>
                      <a:pt x="35152" y="18016"/>
                      <a:pt x="46692" y="18016"/>
                    </a:cubicBezTo>
                    <a:cubicBezTo>
                      <a:pt x="47740" y="18016"/>
                      <a:pt x="48789" y="18039"/>
                      <a:pt x="49839" y="18087"/>
                    </a:cubicBezTo>
                    <a:cubicBezTo>
                      <a:pt x="49214" y="15520"/>
                      <a:pt x="49147" y="12820"/>
                      <a:pt x="48500" y="10253"/>
                    </a:cubicBezTo>
                    <a:cubicBezTo>
                      <a:pt x="47830" y="7664"/>
                      <a:pt x="46245" y="3624"/>
                      <a:pt x="43723" y="2486"/>
                    </a:cubicBezTo>
                    <a:cubicBezTo>
                      <a:pt x="43091" y="2196"/>
                      <a:pt x="42479" y="2074"/>
                      <a:pt x="41873" y="2074"/>
                    </a:cubicBezTo>
                    <a:cubicBezTo>
                      <a:pt x="38847" y="2074"/>
                      <a:pt x="35967" y="5108"/>
                      <a:pt x="31336" y="5276"/>
                    </a:cubicBezTo>
                    <a:cubicBezTo>
                      <a:pt x="31216" y="5280"/>
                      <a:pt x="31096" y="5282"/>
                      <a:pt x="30977" y="5282"/>
                    </a:cubicBezTo>
                    <a:cubicBezTo>
                      <a:pt x="24835" y="5282"/>
                      <a:pt x="19797" y="1"/>
                      <a:pt x="125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;p2">
                <a:extLst>
                  <a:ext uri="{FF2B5EF4-FFF2-40B4-BE49-F238E27FC236}">
                    <a16:creationId xmlns:a16="http://schemas.microsoft.com/office/drawing/2014/main" id="{340A3A1E-158B-4D80-A3F3-91D8CD1694C0}"/>
                  </a:ext>
                </a:extLst>
              </p:cNvPr>
              <p:cNvSpPr/>
              <p:nvPr/>
            </p:nvSpPr>
            <p:spPr>
              <a:xfrm rot="5400000">
                <a:off x="-1832299" y="55649"/>
                <a:ext cx="4814046" cy="1710367"/>
              </a:xfrm>
              <a:custGeom>
                <a:avLst/>
                <a:gdLst/>
                <a:ahLst/>
                <a:cxnLst/>
                <a:rect l="l" t="t" r="r" b="b"/>
                <a:pathLst>
                  <a:path w="143993" h="61524" extrusionOk="0">
                    <a:moveTo>
                      <a:pt x="25900" y="1"/>
                    </a:moveTo>
                    <a:cubicBezTo>
                      <a:pt x="11671" y="1"/>
                      <a:pt x="1" y="8596"/>
                      <a:pt x="1" y="8596"/>
                    </a:cubicBezTo>
                    <a:lnTo>
                      <a:pt x="186" y="61523"/>
                    </a:lnTo>
                    <a:lnTo>
                      <a:pt x="143993" y="61523"/>
                    </a:lnTo>
                    <a:cubicBezTo>
                      <a:pt x="138074" y="43327"/>
                      <a:pt x="128448" y="39288"/>
                      <a:pt x="117124" y="39288"/>
                    </a:cubicBezTo>
                    <a:cubicBezTo>
                      <a:pt x="108085" y="39288"/>
                      <a:pt x="97965" y="41861"/>
                      <a:pt x="87783" y="41861"/>
                    </a:cubicBezTo>
                    <a:cubicBezTo>
                      <a:pt x="83897" y="41861"/>
                      <a:pt x="80003" y="41486"/>
                      <a:pt x="76156" y="40451"/>
                    </a:cubicBezTo>
                    <a:cubicBezTo>
                      <a:pt x="58842" y="35830"/>
                      <a:pt x="64326" y="18763"/>
                      <a:pt x="43685" y="5269"/>
                    </a:cubicBezTo>
                    <a:cubicBezTo>
                      <a:pt x="37737" y="1386"/>
                      <a:pt x="31612" y="1"/>
                      <a:pt x="259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Google Shape;19;p2">
              <a:extLst>
                <a:ext uri="{FF2B5EF4-FFF2-40B4-BE49-F238E27FC236}">
                  <a16:creationId xmlns:a16="http://schemas.microsoft.com/office/drawing/2014/main" id="{386ADF9E-CEF9-44C7-88BB-724A1EEF8F45}"/>
                </a:ext>
              </a:extLst>
            </p:cNvPr>
            <p:cNvSpPr/>
            <p:nvPr/>
          </p:nvSpPr>
          <p:spPr>
            <a:xfrm rot="16200000">
              <a:off x="9082831" y="4980839"/>
              <a:ext cx="4814046" cy="1710367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6609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decel="10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8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decel="10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4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2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decel="10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44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decel="10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21600000">
                                      <p:cBhvr>
                                        <p:cTn id="46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decel="10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51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45013-BEFC-47E2-B864-62C4CD9A5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6" r="6916"/>
          <a:stretch/>
        </p:blipFill>
        <p:spPr>
          <a:xfrm>
            <a:off x="8019750" y="2354320"/>
            <a:ext cx="3589216" cy="3380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4BC5-E418-473F-A649-DB6EFF88163D}"/>
              </a:ext>
            </a:extLst>
          </p:cNvPr>
          <p:cNvSpPr txBox="1"/>
          <p:nvPr/>
        </p:nvSpPr>
        <p:spPr>
          <a:xfrm>
            <a:off x="583034" y="1407241"/>
            <a:ext cx="895026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1" dirty="0"/>
              <a:t>Câu 9: Nhìn vào </a:t>
            </a:r>
            <a:r>
              <a:rPr lang="vi-VN" sz="2200" b="1" dirty="0">
                <a:solidFill>
                  <a:schemeClr val="accent6"/>
                </a:solidFill>
              </a:rPr>
              <a:t>đường sức từ của nam châm hình chữ U </a:t>
            </a:r>
            <a:r>
              <a:rPr lang="vi-VN" sz="2200" b="1" dirty="0"/>
              <a:t>sau:</a:t>
            </a:r>
          </a:p>
          <a:p>
            <a:pPr algn="just"/>
            <a:r>
              <a:rPr lang="vi-VN" sz="2200" dirty="0"/>
              <a:t>Hãy cho biết </a:t>
            </a:r>
            <a:r>
              <a:rPr lang="vi-VN" sz="2200" dirty="0">
                <a:solidFill>
                  <a:schemeClr val="accent6"/>
                </a:solidFill>
              </a:rPr>
              <a:t>các cực của nam châm và tại những vị trí nào của nam châm có từ trường đều</a:t>
            </a:r>
            <a:r>
              <a:rPr lang="vi-VN" sz="2200" dirty="0"/>
              <a:t>?</a:t>
            </a:r>
          </a:p>
          <a:p>
            <a:pPr algn="just"/>
            <a:endParaRPr lang="vi-VN" sz="2200" dirty="0"/>
          </a:p>
          <a:p>
            <a:pPr algn="just"/>
            <a:r>
              <a:rPr lang="vi-VN" sz="2200" dirty="0"/>
              <a:t>A. Cực Bắc tại B, cực Nam tại A và từ trường đều ở hai cực.</a:t>
            </a:r>
          </a:p>
          <a:p>
            <a:pPr algn="just"/>
            <a:endParaRPr lang="vi-VN" sz="2200" dirty="0"/>
          </a:p>
          <a:p>
            <a:pPr algn="just"/>
            <a:r>
              <a:rPr lang="vi-VN" sz="2200" dirty="0"/>
              <a:t>B. Cực Bắc tại A, cực Nam tại B và từ trường đều ở hai cực.</a:t>
            </a:r>
          </a:p>
          <a:p>
            <a:pPr algn="just"/>
            <a:endParaRPr lang="vi-VN" sz="2200" dirty="0"/>
          </a:p>
          <a:p>
            <a:pPr algn="just"/>
            <a:r>
              <a:rPr lang="vi-VN" sz="2200" dirty="0"/>
              <a:t>C. Cực Bắc tại A, cực Nam tại B và từ trường đều ở giữa hai nhánh nam châm.</a:t>
            </a:r>
          </a:p>
          <a:p>
            <a:pPr algn="just"/>
            <a:endParaRPr lang="vi-VN" sz="2200" dirty="0"/>
          </a:p>
          <a:p>
            <a:pPr algn="just"/>
            <a:r>
              <a:rPr lang="vi-VN" sz="2200" dirty="0"/>
              <a:t>D. Cực Bắc tại B, cực Nam tại A và từ trường đều ở giữa hai nhánh nam châm.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0200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233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9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1B8F-2F64-4BE7-89B4-CF7008FF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65125"/>
            <a:ext cx="10515600" cy="1325563"/>
          </a:xfrm>
        </p:spPr>
        <p:txBody>
          <a:bodyPr/>
          <a:lstStyle/>
          <a:p>
            <a:pPr algn="ctr"/>
            <a:r>
              <a:rPr lang="vi-VN" spc="300">
                <a:solidFill>
                  <a:schemeClr val="accent4"/>
                </a:solidFill>
              </a:rPr>
              <a:t>Trả lời câu hỏi</a:t>
            </a:r>
            <a:endParaRPr lang="en-US" spc="300">
              <a:solidFill>
                <a:schemeClr val="accent4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D4FC1C-01E7-4C05-9DC4-4F3AA81DB158}"/>
              </a:ext>
            </a:extLst>
          </p:cNvPr>
          <p:cNvSpPr txBox="1">
            <a:spLocks/>
          </p:cNvSpPr>
          <p:nvPr/>
        </p:nvSpPr>
        <p:spPr>
          <a:xfrm>
            <a:off x="762000" y="3659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pc="3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Trả lời câu hỏi</a:t>
            </a:r>
            <a:endParaRPr lang="en-US" spc="30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354BC5-E418-473F-A649-DB6EFF88163D}"/>
              </a:ext>
            </a:extLst>
          </p:cNvPr>
          <p:cNvSpPr txBox="1"/>
          <p:nvPr/>
        </p:nvSpPr>
        <p:spPr>
          <a:xfrm>
            <a:off x="2143653" y="2072259"/>
            <a:ext cx="7904695" cy="3424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vi-VN" sz="2200" b="1" dirty="0">
                <a:solidFill>
                  <a:schemeClr val="accent5">
                    <a:lumMod val="10000"/>
                  </a:schemeClr>
                </a:solidFill>
              </a:rPr>
              <a:t>Câu 10: </a:t>
            </a:r>
            <a:r>
              <a:rPr lang="vi-VN" sz="2200" b="1" dirty="0">
                <a:solidFill>
                  <a:schemeClr val="accent6"/>
                </a:solidFill>
              </a:rPr>
              <a:t>Trên hình vẽ</a:t>
            </a:r>
            <a:r>
              <a:rPr lang="vi-VN" sz="2200" b="1" dirty="0">
                <a:solidFill>
                  <a:schemeClr val="accent5">
                    <a:lumMod val="10000"/>
                  </a:schemeClr>
                </a:solidFill>
              </a:rPr>
              <a:t>, </a:t>
            </a:r>
            <a:r>
              <a:rPr lang="vi-VN" sz="2200" b="1" dirty="0">
                <a:solidFill>
                  <a:schemeClr val="accent6"/>
                </a:solidFill>
              </a:rPr>
              <a:t>đường sức từ nào vẽ sai</a:t>
            </a:r>
            <a:r>
              <a:rPr lang="vi-VN" sz="2200" b="1" dirty="0">
                <a:solidFill>
                  <a:schemeClr val="accent5">
                    <a:lumMod val="10000"/>
                  </a:schemeClr>
                </a:solidFill>
              </a:rPr>
              <a:t>?</a:t>
            </a:r>
          </a:p>
          <a:p>
            <a:pPr>
              <a:lnSpc>
                <a:spcPct val="110000"/>
              </a:lnSpc>
            </a:pPr>
            <a:endParaRPr lang="vi-VN" sz="2200" dirty="0">
              <a:solidFill>
                <a:schemeClr val="accent5">
                  <a:lumMod val="1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vi-VN" sz="2200" dirty="0">
                <a:solidFill>
                  <a:schemeClr val="accent5">
                    <a:lumMod val="10000"/>
                  </a:schemeClr>
                </a:solidFill>
              </a:rPr>
              <a:t>A. Đường 1</a:t>
            </a:r>
          </a:p>
          <a:p>
            <a:pPr>
              <a:lnSpc>
                <a:spcPct val="110000"/>
              </a:lnSpc>
            </a:pPr>
            <a:endParaRPr lang="vi-VN" sz="2200" dirty="0">
              <a:solidFill>
                <a:schemeClr val="accent5">
                  <a:lumMod val="1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vi-VN" sz="2200" dirty="0">
                <a:solidFill>
                  <a:schemeClr val="accent5">
                    <a:lumMod val="10000"/>
                  </a:schemeClr>
                </a:solidFill>
              </a:rPr>
              <a:t>B. Đường 2</a:t>
            </a:r>
          </a:p>
          <a:p>
            <a:pPr>
              <a:lnSpc>
                <a:spcPct val="110000"/>
              </a:lnSpc>
            </a:pPr>
            <a:endParaRPr lang="vi-VN" sz="2200" dirty="0">
              <a:solidFill>
                <a:schemeClr val="accent5">
                  <a:lumMod val="1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vi-VN" sz="2200" dirty="0">
                <a:solidFill>
                  <a:schemeClr val="accent5">
                    <a:lumMod val="10000"/>
                  </a:schemeClr>
                </a:solidFill>
              </a:rPr>
              <a:t>C. Đường 3</a:t>
            </a:r>
          </a:p>
          <a:p>
            <a:pPr>
              <a:lnSpc>
                <a:spcPct val="110000"/>
              </a:lnSpc>
            </a:pPr>
            <a:endParaRPr lang="vi-VN" sz="2200" dirty="0">
              <a:solidFill>
                <a:schemeClr val="accent5">
                  <a:lumMod val="1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vi-VN" sz="2200" dirty="0">
                <a:solidFill>
                  <a:schemeClr val="accent5">
                    <a:lumMod val="10000"/>
                  </a:schemeClr>
                </a:solidFill>
              </a:rPr>
              <a:t>D. Đường 4</a:t>
            </a:r>
            <a:endParaRPr lang="en-US" sz="2200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8196" name="Picture 4" descr="Vật Lí lớp 9 | Tổng hợp Lý thuyết - Bài tập Vật Lý 9 có đáp án">
            <a:extLst>
              <a:ext uri="{FF2B5EF4-FFF2-40B4-BE49-F238E27FC236}">
                <a16:creationId xmlns:a16="http://schemas.microsoft.com/office/drawing/2014/main" id="{5C930402-5617-4018-83CB-1E63CFE95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" r="3082" b="3286"/>
          <a:stretch/>
        </p:blipFill>
        <p:spPr bwMode="auto">
          <a:xfrm>
            <a:off x="6096000" y="2565400"/>
            <a:ext cx="43942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0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9233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285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8275AC-CD97-4931-BAA8-A142FCA604D8}"/>
              </a:ext>
            </a:extLst>
          </p:cNvPr>
          <p:cNvSpPr txBox="1">
            <a:spLocks/>
          </p:cNvSpPr>
          <p:nvPr/>
        </p:nvSpPr>
        <p:spPr>
          <a:xfrm>
            <a:off x="1729815" y="2893949"/>
            <a:ext cx="8671486" cy="1242494"/>
          </a:xfrm>
          <a:custGeom>
            <a:avLst/>
            <a:gdLst/>
            <a:ahLst/>
            <a:cxnLst/>
            <a:rect l="l" t="t" r="r" b="b"/>
            <a:pathLst>
              <a:path w="11469471" h="1643405">
                <a:moveTo>
                  <a:pt x="7484211" y="1246327"/>
                </a:moveTo>
                <a:cubicBezTo>
                  <a:pt x="7465466" y="1246327"/>
                  <a:pt x="7449464" y="1253071"/>
                  <a:pt x="7436205" y="1266558"/>
                </a:cubicBezTo>
                <a:cubicBezTo>
                  <a:pt x="7422946" y="1280046"/>
                  <a:pt x="7416317" y="1296162"/>
                  <a:pt x="7416317" y="1314907"/>
                </a:cubicBezTo>
                <a:cubicBezTo>
                  <a:pt x="7416317" y="1333652"/>
                  <a:pt x="7422946" y="1349769"/>
                  <a:pt x="7436205" y="1363256"/>
                </a:cubicBezTo>
                <a:cubicBezTo>
                  <a:pt x="7449464" y="1376743"/>
                  <a:pt x="7465466" y="1383487"/>
                  <a:pt x="7484211" y="1383487"/>
                </a:cubicBezTo>
                <a:cubicBezTo>
                  <a:pt x="7502499" y="1383487"/>
                  <a:pt x="7518272" y="1376972"/>
                  <a:pt x="7531531" y="1363942"/>
                </a:cubicBezTo>
                <a:cubicBezTo>
                  <a:pt x="7544790" y="1350912"/>
                  <a:pt x="7551877" y="1335481"/>
                  <a:pt x="7552791" y="1317650"/>
                </a:cubicBezTo>
                <a:lnTo>
                  <a:pt x="7552791" y="1312164"/>
                </a:lnTo>
                <a:cubicBezTo>
                  <a:pt x="7551877" y="1294790"/>
                  <a:pt x="7544676" y="1279474"/>
                  <a:pt x="7531188" y="1266215"/>
                </a:cubicBezTo>
                <a:cubicBezTo>
                  <a:pt x="7517701" y="1252957"/>
                  <a:pt x="7502042" y="1246327"/>
                  <a:pt x="7484211" y="1246327"/>
                </a:cubicBezTo>
                <a:close/>
                <a:moveTo>
                  <a:pt x="6409944" y="1246327"/>
                </a:moveTo>
                <a:cubicBezTo>
                  <a:pt x="6390741" y="1246327"/>
                  <a:pt x="6374396" y="1253071"/>
                  <a:pt x="6360909" y="1266558"/>
                </a:cubicBezTo>
                <a:cubicBezTo>
                  <a:pt x="6347422" y="1280046"/>
                  <a:pt x="6340678" y="1296162"/>
                  <a:pt x="6340678" y="1314907"/>
                </a:cubicBezTo>
                <a:cubicBezTo>
                  <a:pt x="6340678" y="1334110"/>
                  <a:pt x="6347536" y="1350340"/>
                  <a:pt x="6361252" y="1363599"/>
                </a:cubicBezTo>
                <a:cubicBezTo>
                  <a:pt x="6374968" y="1376858"/>
                  <a:pt x="6391198" y="1383487"/>
                  <a:pt x="6409944" y="1383487"/>
                </a:cubicBezTo>
                <a:cubicBezTo>
                  <a:pt x="6428231" y="1383487"/>
                  <a:pt x="6443891" y="1376972"/>
                  <a:pt x="6456921" y="1363942"/>
                </a:cubicBezTo>
                <a:cubicBezTo>
                  <a:pt x="6469951" y="1350912"/>
                  <a:pt x="6476923" y="1335481"/>
                  <a:pt x="6477838" y="1317650"/>
                </a:cubicBezTo>
                <a:lnTo>
                  <a:pt x="6477838" y="1312164"/>
                </a:lnTo>
                <a:cubicBezTo>
                  <a:pt x="6476923" y="1293876"/>
                  <a:pt x="6469722" y="1278331"/>
                  <a:pt x="6456235" y="1265530"/>
                </a:cubicBezTo>
                <a:cubicBezTo>
                  <a:pt x="6442748" y="1252728"/>
                  <a:pt x="6427317" y="1246327"/>
                  <a:pt x="6409944" y="1246327"/>
                </a:cubicBezTo>
                <a:close/>
                <a:moveTo>
                  <a:pt x="5550636" y="1246327"/>
                </a:moveTo>
                <a:cubicBezTo>
                  <a:pt x="5531891" y="1246327"/>
                  <a:pt x="5515889" y="1253071"/>
                  <a:pt x="5502630" y="1266558"/>
                </a:cubicBezTo>
                <a:cubicBezTo>
                  <a:pt x="5489371" y="1280046"/>
                  <a:pt x="5482742" y="1296162"/>
                  <a:pt x="5482742" y="1314907"/>
                </a:cubicBezTo>
                <a:cubicBezTo>
                  <a:pt x="5482742" y="1333652"/>
                  <a:pt x="5489371" y="1349769"/>
                  <a:pt x="5502630" y="1363256"/>
                </a:cubicBezTo>
                <a:cubicBezTo>
                  <a:pt x="5515889" y="1376743"/>
                  <a:pt x="5531891" y="1383487"/>
                  <a:pt x="5550636" y="1383487"/>
                </a:cubicBezTo>
                <a:cubicBezTo>
                  <a:pt x="5568924" y="1383487"/>
                  <a:pt x="5584698" y="1376972"/>
                  <a:pt x="5597956" y="1363942"/>
                </a:cubicBezTo>
                <a:cubicBezTo>
                  <a:pt x="5611215" y="1350912"/>
                  <a:pt x="5618302" y="1335481"/>
                  <a:pt x="5619216" y="1317650"/>
                </a:cubicBezTo>
                <a:lnTo>
                  <a:pt x="5619216" y="1312164"/>
                </a:lnTo>
                <a:cubicBezTo>
                  <a:pt x="5618302" y="1294790"/>
                  <a:pt x="5611101" y="1279474"/>
                  <a:pt x="5597613" y="1266215"/>
                </a:cubicBezTo>
                <a:cubicBezTo>
                  <a:pt x="5584126" y="1252957"/>
                  <a:pt x="5568467" y="1246327"/>
                  <a:pt x="5550636" y="1246327"/>
                </a:cubicBezTo>
                <a:close/>
                <a:moveTo>
                  <a:pt x="4504944" y="1246327"/>
                </a:moveTo>
                <a:cubicBezTo>
                  <a:pt x="4485741" y="1246327"/>
                  <a:pt x="4469396" y="1253071"/>
                  <a:pt x="4455909" y="1266558"/>
                </a:cubicBezTo>
                <a:cubicBezTo>
                  <a:pt x="4442421" y="1280046"/>
                  <a:pt x="4435678" y="1296162"/>
                  <a:pt x="4435678" y="1314907"/>
                </a:cubicBezTo>
                <a:cubicBezTo>
                  <a:pt x="4435678" y="1334110"/>
                  <a:pt x="4442536" y="1350340"/>
                  <a:pt x="4456252" y="1363599"/>
                </a:cubicBezTo>
                <a:cubicBezTo>
                  <a:pt x="4469968" y="1376858"/>
                  <a:pt x="4486199" y="1383487"/>
                  <a:pt x="4504944" y="1383487"/>
                </a:cubicBezTo>
                <a:cubicBezTo>
                  <a:pt x="4523232" y="1383487"/>
                  <a:pt x="4538891" y="1376972"/>
                  <a:pt x="4551921" y="1363942"/>
                </a:cubicBezTo>
                <a:cubicBezTo>
                  <a:pt x="4564951" y="1350912"/>
                  <a:pt x="4571923" y="1335481"/>
                  <a:pt x="4572838" y="1317650"/>
                </a:cubicBezTo>
                <a:lnTo>
                  <a:pt x="4572838" y="1312164"/>
                </a:lnTo>
                <a:cubicBezTo>
                  <a:pt x="4571923" y="1293876"/>
                  <a:pt x="4564722" y="1278331"/>
                  <a:pt x="4551235" y="1265530"/>
                </a:cubicBezTo>
                <a:cubicBezTo>
                  <a:pt x="4537748" y="1252728"/>
                  <a:pt x="4522317" y="1246327"/>
                  <a:pt x="4504944" y="1246327"/>
                </a:cubicBezTo>
                <a:close/>
                <a:moveTo>
                  <a:pt x="3980535" y="1246327"/>
                </a:moveTo>
                <a:cubicBezTo>
                  <a:pt x="3961790" y="1246327"/>
                  <a:pt x="3945789" y="1252842"/>
                  <a:pt x="3932529" y="1265873"/>
                </a:cubicBezTo>
                <a:cubicBezTo>
                  <a:pt x="3919270" y="1278903"/>
                  <a:pt x="3912641" y="1294333"/>
                  <a:pt x="3912641" y="1312164"/>
                </a:cubicBezTo>
                <a:lnTo>
                  <a:pt x="3912641" y="1314907"/>
                </a:lnTo>
                <a:cubicBezTo>
                  <a:pt x="3912641" y="1334110"/>
                  <a:pt x="3919385" y="1350340"/>
                  <a:pt x="3932872" y="1363599"/>
                </a:cubicBezTo>
                <a:cubicBezTo>
                  <a:pt x="3946360" y="1376858"/>
                  <a:pt x="3962247" y="1383487"/>
                  <a:pt x="3980535" y="1383487"/>
                </a:cubicBezTo>
                <a:cubicBezTo>
                  <a:pt x="3999281" y="1383487"/>
                  <a:pt x="4015282" y="1376629"/>
                  <a:pt x="4028541" y="1362913"/>
                </a:cubicBezTo>
                <a:cubicBezTo>
                  <a:pt x="4041800" y="1349197"/>
                  <a:pt x="4048430" y="1333195"/>
                  <a:pt x="4048430" y="1314907"/>
                </a:cubicBezTo>
                <a:cubicBezTo>
                  <a:pt x="4048430" y="1295705"/>
                  <a:pt x="4041686" y="1279474"/>
                  <a:pt x="4028198" y="1266215"/>
                </a:cubicBezTo>
                <a:cubicBezTo>
                  <a:pt x="4014711" y="1252957"/>
                  <a:pt x="3998823" y="1246327"/>
                  <a:pt x="3980535" y="1246327"/>
                </a:cubicBezTo>
                <a:close/>
                <a:moveTo>
                  <a:pt x="5898108" y="1142771"/>
                </a:moveTo>
                <a:lnTo>
                  <a:pt x="6043498" y="1142771"/>
                </a:lnTo>
                <a:lnTo>
                  <a:pt x="6043498" y="1347825"/>
                </a:lnTo>
                <a:cubicBezTo>
                  <a:pt x="6043498" y="1358341"/>
                  <a:pt x="6046355" y="1366456"/>
                  <a:pt x="6052070" y="1372171"/>
                </a:cubicBezTo>
                <a:cubicBezTo>
                  <a:pt x="6057785" y="1377886"/>
                  <a:pt x="6065215" y="1380744"/>
                  <a:pt x="6074359" y="1380744"/>
                </a:cubicBezTo>
                <a:cubicBezTo>
                  <a:pt x="6083503" y="1380744"/>
                  <a:pt x="6092876" y="1378001"/>
                  <a:pt x="6102477" y="1372514"/>
                </a:cubicBezTo>
                <a:lnTo>
                  <a:pt x="6110021" y="1467841"/>
                </a:lnTo>
                <a:cubicBezTo>
                  <a:pt x="6099962" y="1475613"/>
                  <a:pt x="6086817" y="1481557"/>
                  <a:pt x="6070587" y="1485671"/>
                </a:cubicBezTo>
                <a:cubicBezTo>
                  <a:pt x="6054356" y="1489786"/>
                  <a:pt x="6037554" y="1491844"/>
                  <a:pt x="6020181" y="1491844"/>
                </a:cubicBezTo>
                <a:cubicBezTo>
                  <a:pt x="5981775" y="1491844"/>
                  <a:pt x="5951829" y="1479499"/>
                  <a:pt x="5930341" y="1454810"/>
                </a:cubicBezTo>
                <a:cubicBezTo>
                  <a:pt x="5908853" y="1430121"/>
                  <a:pt x="5898108" y="1396517"/>
                  <a:pt x="5898108" y="1353998"/>
                </a:cubicBezTo>
                <a:close/>
                <a:moveTo>
                  <a:pt x="4850358" y="1142771"/>
                </a:moveTo>
                <a:lnTo>
                  <a:pt x="4995748" y="1142771"/>
                </a:lnTo>
                <a:lnTo>
                  <a:pt x="4995748" y="1347825"/>
                </a:lnTo>
                <a:cubicBezTo>
                  <a:pt x="4995748" y="1358341"/>
                  <a:pt x="4998605" y="1366456"/>
                  <a:pt x="5004322" y="1372171"/>
                </a:cubicBezTo>
                <a:cubicBezTo>
                  <a:pt x="5010035" y="1377886"/>
                  <a:pt x="5017465" y="1380744"/>
                  <a:pt x="5026609" y="1380744"/>
                </a:cubicBezTo>
                <a:cubicBezTo>
                  <a:pt x="5035753" y="1380744"/>
                  <a:pt x="5045126" y="1378001"/>
                  <a:pt x="5054727" y="1372514"/>
                </a:cubicBezTo>
                <a:lnTo>
                  <a:pt x="5062271" y="1467841"/>
                </a:lnTo>
                <a:cubicBezTo>
                  <a:pt x="5052212" y="1475613"/>
                  <a:pt x="5039068" y="1481557"/>
                  <a:pt x="5022837" y="1485671"/>
                </a:cubicBezTo>
                <a:cubicBezTo>
                  <a:pt x="5006606" y="1489786"/>
                  <a:pt x="4989804" y="1491844"/>
                  <a:pt x="4972431" y="1491844"/>
                </a:cubicBezTo>
                <a:cubicBezTo>
                  <a:pt x="4934026" y="1491844"/>
                  <a:pt x="4904080" y="1479499"/>
                  <a:pt x="4882591" y="1454810"/>
                </a:cubicBezTo>
                <a:cubicBezTo>
                  <a:pt x="4861103" y="1430122"/>
                  <a:pt x="4850358" y="1396517"/>
                  <a:pt x="4850358" y="1353998"/>
                </a:cubicBezTo>
                <a:close/>
                <a:moveTo>
                  <a:pt x="7438948" y="1137971"/>
                </a:moveTo>
                <a:cubicBezTo>
                  <a:pt x="7466838" y="1137971"/>
                  <a:pt x="7491183" y="1145172"/>
                  <a:pt x="7511986" y="1159573"/>
                </a:cubicBezTo>
                <a:cubicBezTo>
                  <a:pt x="7532789" y="1173975"/>
                  <a:pt x="7546390" y="1193292"/>
                  <a:pt x="7552791" y="1217524"/>
                </a:cubicBezTo>
                <a:lnTo>
                  <a:pt x="7552791" y="1137971"/>
                </a:lnTo>
                <a:lnTo>
                  <a:pt x="7697495" y="1137971"/>
                </a:lnTo>
                <a:lnTo>
                  <a:pt x="7697495" y="1399261"/>
                </a:lnTo>
                <a:cubicBezTo>
                  <a:pt x="7697495" y="1479270"/>
                  <a:pt x="7679321" y="1539964"/>
                  <a:pt x="7642974" y="1581340"/>
                </a:cubicBezTo>
                <a:cubicBezTo>
                  <a:pt x="7606626" y="1622717"/>
                  <a:pt x="7553706" y="1643405"/>
                  <a:pt x="7484211" y="1643405"/>
                </a:cubicBezTo>
                <a:cubicBezTo>
                  <a:pt x="7459065" y="1643405"/>
                  <a:pt x="7435062" y="1640891"/>
                  <a:pt x="7412202" y="1635862"/>
                </a:cubicBezTo>
                <a:lnTo>
                  <a:pt x="7423175" y="1534363"/>
                </a:lnTo>
                <a:cubicBezTo>
                  <a:pt x="7441006" y="1537106"/>
                  <a:pt x="7457465" y="1538478"/>
                  <a:pt x="7472552" y="1538478"/>
                </a:cubicBezTo>
                <a:cubicBezTo>
                  <a:pt x="7500899" y="1538478"/>
                  <a:pt x="7522387" y="1530134"/>
                  <a:pt x="7537018" y="1513446"/>
                </a:cubicBezTo>
                <a:cubicBezTo>
                  <a:pt x="7551648" y="1496758"/>
                  <a:pt x="7560335" y="1468755"/>
                  <a:pt x="7563078" y="1429436"/>
                </a:cubicBezTo>
                <a:cubicBezTo>
                  <a:pt x="7536103" y="1467383"/>
                  <a:pt x="7494955" y="1486357"/>
                  <a:pt x="7439634" y="1486357"/>
                </a:cubicBezTo>
                <a:cubicBezTo>
                  <a:pt x="7409459" y="1486357"/>
                  <a:pt x="7381684" y="1478585"/>
                  <a:pt x="7356310" y="1463040"/>
                </a:cubicBezTo>
                <a:cubicBezTo>
                  <a:pt x="7330935" y="1447495"/>
                  <a:pt x="7310818" y="1426464"/>
                  <a:pt x="7295959" y="1399946"/>
                </a:cubicBezTo>
                <a:cubicBezTo>
                  <a:pt x="7281100" y="1373429"/>
                  <a:pt x="7273670" y="1344396"/>
                  <a:pt x="7273670" y="1312850"/>
                </a:cubicBezTo>
                <a:cubicBezTo>
                  <a:pt x="7273670" y="1280846"/>
                  <a:pt x="7280986" y="1251471"/>
                  <a:pt x="7295616" y="1224724"/>
                </a:cubicBezTo>
                <a:cubicBezTo>
                  <a:pt x="7310247" y="1197978"/>
                  <a:pt x="7330249" y="1176833"/>
                  <a:pt x="7355624" y="1161288"/>
                </a:cubicBezTo>
                <a:cubicBezTo>
                  <a:pt x="7380998" y="1145743"/>
                  <a:pt x="7408773" y="1137971"/>
                  <a:pt x="7438948" y="1137971"/>
                </a:cubicBezTo>
                <a:close/>
                <a:moveTo>
                  <a:pt x="7020763" y="1137971"/>
                </a:moveTo>
                <a:cubicBezTo>
                  <a:pt x="7064654" y="1137971"/>
                  <a:pt x="7099058" y="1153630"/>
                  <a:pt x="7123976" y="1184948"/>
                </a:cubicBezTo>
                <a:cubicBezTo>
                  <a:pt x="7148893" y="1216266"/>
                  <a:pt x="7161352" y="1259586"/>
                  <a:pt x="7161352" y="1314907"/>
                </a:cubicBezTo>
                <a:lnTo>
                  <a:pt x="7161352" y="1486357"/>
                </a:lnTo>
                <a:lnTo>
                  <a:pt x="7017334" y="1486357"/>
                </a:lnTo>
                <a:lnTo>
                  <a:pt x="7017334" y="1300505"/>
                </a:lnTo>
                <a:cubicBezTo>
                  <a:pt x="7017334" y="1280846"/>
                  <a:pt x="7013105" y="1265758"/>
                  <a:pt x="7004647" y="1255243"/>
                </a:cubicBezTo>
                <a:cubicBezTo>
                  <a:pt x="6996188" y="1244727"/>
                  <a:pt x="6984415" y="1239469"/>
                  <a:pt x="6969328" y="1239469"/>
                </a:cubicBezTo>
                <a:cubicBezTo>
                  <a:pt x="6958355" y="1239469"/>
                  <a:pt x="6947611" y="1243012"/>
                  <a:pt x="6937095" y="1250099"/>
                </a:cubicBezTo>
                <a:cubicBezTo>
                  <a:pt x="6926579" y="1257186"/>
                  <a:pt x="6918007" y="1267358"/>
                  <a:pt x="6911377" y="1280617"/>
                </a:cubicBezTo>
                <a:cubicBezTo>
                  <a:pt x="6904748" y="1293876"/>
                  <a:pt x="6901434" y="1308964"/>
                  <a:pt x="6901434" y="1325880"/>
                </a:cubicBezTo>
                <a:lnTo>
                  <a:pt x="6901434" y="1486357"/>
                </a:lnTo>
                <a:lnTo>
                  <a:pt x="6756730" y="1486357"/>
                </a:lnTo>
                <a:lnTo>
                  <a:pt x="6756730" y="1147572"/>
                </a:lnTo>
                <a:lnTo>
                  <a:pt x="6894576" y="1147572"/>
                </a:lnTo>
                <a:lnTo>
                  <a:pt x="6894576" y="1217524"/>
                </a:lnTo>
                <a:cubicBezTo>
                  <a:pt x="6921093" y="1164488"/>
                  <a:pt x="6963156" y="1137971"/>
                  <a:pt x="7020763" y="1137971"/>
                </a:cubicBezTo>
                <a:close/>
                <a:moveTo>
                  <a:pt x="6365367" y="1137971"/>
                </a:moveTo>
                <a:cubicBezTo>
                  <a:pt x="6389141" y="1137971"/>
                  <a:pt x="6411201" y="1144600"/>
                  <a:pt x="6431546" y="1157859"/>
                </a:cubicBezTo>
                <a:cubicBezTo>
                  <a:pt x="6451892" y="1171118"/>
                  <a:pt x="6467322" y="1191006"/>
                  <a:pt x="6477838" y="1217524"/>
                </a:cubicBezTo>
                <a:lnTo>
                  <a:pt x="6477838" y="1137971"/>
                </a:lnTo>
                <a:lnTo>
                  <a:pt x="6621856" y="1137971"/>
                </a:lnTo>
                <a:lnTo>
                  <a:pt x="6621856" y="1486357"/>
                </a:lnTo>
                <a:lnTo>
                  <a:pt x="6477838" y="1486357"/>
                </a:lnTo>
                <a:lnTo>
                  <a:pt x="6477838" y="1422578"/>
                </a:lnTo>
                <a:cubicBezTo>
                  <a:pt x="6454978" y="1468755"/>
                  <a:pt x="6417487" y="1491844"/>
                  <a:pt x="6365367" y="1491844"/>
                </a:cubicBezTo>
                <a:cubicBezTo>
                  <a:pt x="6335649" y="1491844"/>
                  <a:pt x="6307874" y="1483957"/>
                  <a:pt x="6282042" y="1468183"/>
                </a:cubicBezTo>
                <a:cubicBezTo>
                  <a:pt x="6256210" y="1452410"/>
                  <a:pt x="6235522" y="1430922"/>
                  <a:pt x="6219977" y="1403718"/>
                </a:cubicBezTo>
                <a:cubicBezTo>
                  <a:pt x="6204432" y="1376515"/>
                  <a:pt x="6196660" y="1346225"/>
                  <a:pt x="6196660" y="1312850"/>
                </a:cubicBezTo>
                <a:cubicBezTo>
                  <a:pt x="6196660" y="1279931"/>
                  <a:pt x="6204432" y="1250099"/>
                  <a:pt x="6219977" y="1223353"/>
                </a:cubicBezTo>
                <a:cubicBezTo>
                  <a:pt x="6235522" y="1196607"/>
                  <a:pt x="6256324" y="1175690"/>
                  <a:pt x="6282385" y="1160602"/>
                </a:cubicBezTo>
                <a:cubicBezTo>
                  <a:pt x="6308445" y="1145515"/>
                  <a:pt x="6336106" y="1137971"/>
                  <a:pt x="6365367" y="1137971"/>
                </a:cubicBezTo>
                <a:close/>
                <a:moveTo>
                  <a:pt x="5505373" y="1137971"/>
                </a:moveTo>
                <a:cubicBezTo>
                  <a:pt x="5533263" y="1137971"/>
                  <a:pt x="5557608" y="1145172"/>
                  <a:pt x="5578411" y="1159573"/>
                </a:cubicBezTo>
                <a:cubicBezTo>
                  <a:pt x="5599214" y="1173975"/>
                  <a:pt x="5612815" y="1193292"/>
                  <a:pt x="5619216" y="1217524"/>
                </a:cubicBezTo>
                <a:lnTo>
                  <a:pt x="5619216" y="1137971"/>
                </a:lnTo>
                <a:lnTo>
                  <a:pt x="5763920" y="1137971"/>
                </a:lnTo>
                <a:lnTo>
                  <a:pt x="5763920" y="1399261"/>
                </a:lnTo>
                <a:cubicBezTo>
                  <a:pt x="5763920" y="1479270"/>
                  <a:pt x="5745746" y="1539964"/>
                  <a:pt x="5709400" y="1581340"/>
                </a:cubicBezTo>
                <a:cubicBezTo>
                  <a:pt x="5673051" y="1622717"/>
                  <a:pt x="5620131" y="1643405"/>
                  <a:pt x="5550636" y="1643405"/>
                </a:cubicBezTo>
                <a:cubicBezTo>
                  <a:pt x="5525490" y="1643405"/>
                  <a:pt x="5501488" y="1640891"/>
                  <a:pt x="5478627" y="1635862"/>
                </a:cubicBezTo>
                <a:lnTo>
                  <a:pt x="5489600" y="1534363"/>
                </a:lnTo>
                <a:cubicBezTo>
                  <a:pt x="5507431" y="1537106"/>
                  <a:pt x="5523890" y="1538478"/>
                  <a:pt x="5538977" y="1538478"/>
                </a:cubicBezTo>
                <a:cubicBezTo>
                  <a:pt x="5567324" y="1538478"/>
                  <a:pt x="5588812" y="1530134"/>
                  <a:pt x="5603443" y="1513446"/>
                </a:cubicBezTo>
                <a:cubicBezTo>
                  <a:pt x="5618073" y="1496758"/>
                  <a:pt x="5626760" y="1468755"/>
                  <a:pt x="5629503" y="1429436"/>
                </a:cubicBezTo>
                <a:cubicBezTo>
                  <a:pt x="5602529" y="1467383"/>
                  <a:pt x="5561380" y="1486357"/>
                  <a:pt x="5506059" y="1486357"/>
                </a:cubicBezTo>
                <a:cubicBezTo>
                  <a:pt x="5475884" y="1486357"/>
                  <a:pt x="5448109" y="1478585"/>
                  <a:pt x="5422735" y="1463040"/>
                </a:cubicBezTo>
                <a:cubicBezTo>
                  <a:pt x="5397360" y="1447495"/>
                  <a:pt x="5377243" y="1426464"/>
                  <a:pt x="5362384" y="1399946"/>
                </a:cubicBezTo>
                <a:cubicBezTo>
                  <a:pt x="5347526" y="1373429"/>
                  <a:pt x="5340095" y="1344396"/>
                  <a:pt x="5340095" y="1312850"/>
                </a:cubicBezTo>
                <a:cubicBezTo>
                  <a:pt x="5340095" y="1280846"/>
                  <a:pt x="5347411" y="1251471"/>
                  <a:pt x="5362041" y="1224724"/>
                </a:cubicBezTo>
                <a:cubicBezTo>
                  <a:pt x="5376672" y="1197978"/>
                  <a:pt x="5396674" y="1176833"/>
                  <a:pt x="5422049" y="1161288"/>
                </a:cubicBezTo>
                <a:cubicBezTo>
                  <a:pt x="5447423" y="1145743"/>
                  <a:pt x="5475198" y="1137971"/>
                  <a:pt x="5505373" y="1137971"/>
                </a:cubicBezTo>
                <a:close/>
                <a:moveTo>
                  <a:pt x="4460367" y="1137971"/>
                </a:moveTo>
                <a:cubicBezTo>
                  <a:pt x="4484141" y="1137971"/>
                  <a:pt x="4506201" y="1144600"/>
                  <a:pt x="4526546" y="1157859"/>
                </a:cubicBezTo>
                <a:cubicBezTo>
                  <a:pt x="4546892" y="1171118"/>
                  <a:pt x="4562322" y="1191006"/>
                  <a:pt x="4572838" y="1217524"/>
                </a:cubicBezTo>
                <a:lnTo>
                  <a:pt x="4572838" y="1137971"/>
                </a:lnTo>
                <a:lnTo>
                  <a:pt x="4716856" y="1137971"/>
                </a:lnTo>
                <a:lnTo>
                  <a:pt x="4716856" y="1486357"/>
                </a:lnTo>
                <a:lnTo>
                  <a:pt x="4572838" y="1486357"/>
                </a:lnTo>
                <a:lnTo>
                  <a:pt x="4572838" y="1422578"/>
                </a:lnTo>
                <a:cubicBezTo>
                  <a:pt x="4549978" y="1468755"/>
                  <a:pt x="4512488" y="1491844"/>
                  <a:pt x="4460367" y="1491844"/>
                </a:cubicBezTo>
                <a:cubicBezTo>
                  <a:pt x="4430649" y="1491844"/>
                  <a:pt x="4402874" y="1483957"/>
                  <a:pt x="4377042" y="1468183"/>
                </a:cubicBezTo>
                <a:cubicBezTo>
                  <a:pt x="4351210" y="1452410"/>
                  <a:pt x="4330522" y="1430922"/>
                  <a:pt x="4314978" y="1403718"/>
                </a:cubicBezTo>
                <a:cubicBezTo>
                  <a:pt x="4299433" y="1376515"/>
                  <a:pt x="4291660" y="1346225"/>
                  <a:pt x="4291660" y="1312850"/>
                </a:cubicBezTo>
                <a:cubicBezTo>
                  <a:pt x="4291660" y="1279931"/>
                  <a:pt x="4299433" y="1250099"/>
                  <a:pt x="4314978" y="1223353"/>
                </a:cubicBezTo>
                <a:cubicBezTo>
                  <a:pt x="4330522" y="1196607"/>
                  <a:pt x="4351324" y="1175690"/>
                  <a:pt x="4377385" y="1160602"/>
                </a:cubicBezTo>
                <a:cubicBezTo>
                  <a:pt x="4403445" y="1145515"/>
                  <a:pt x="4431106" y="1137971"/>
                  <a:pt x="4460367" y="1137971"/>
                </a:cubicBezTo>
                <a:close/>
                <a:moveTo>
                  <a:pt x="3912641" y="1013155"/>
                </a:moveTo>
                <a:lnTo>
                  <a:pt x="3912641" y="1207237"/>
                </a:lnTo>
                <a:cubicBezTo>
                  <a:pt x="3924071" y="1183005"/>
                  <a:pt x="3938931" y="1165403"/>
                  <a:pt x="3957218" y="1154430"/>
                </a:cubicBezTo>
                <a:cubicBezTo>
                  <a:pt x="3975507" y="1143457"/>
                  <a:pt x="3997680" y="1137971"/>
                  <a:pt x="4023741" y="1137971"/>
                </a:cubicBezTo>
                <a:cubicBezTo>
                  <a:pt x="4054373" y="1137971"/>
                  <a:pt x="4082605" y="1145629"/>
                  <a:pt x="4108437" y="1160945"/>
                </a:cubicBezTo>
                <a:cubicBezTo>
                  <a:pt x="4134269" y="1176261"/>
                  <a:pt x="4154614" y="1197407"/>
                  <a:pt x="4169473" y="1224382"/>
                </a:cubicBezTo>
                <a:cubicBezTo>
                  <a:pt x="4184332" y="1251356"/>
                  <a:pt x="4191761" y="1281532"/>
                  <a:pt x="4191761" y="1314907"/>
                </a:cubicBezTo>
                <a:cubicBezTo>
                  <a:pt x="4191761" y="1347825"/>
                  <a:pt x="4184103" y="1377772"/>
                  <a:pt x="4168788" y="1404747"/>
                </a:cubicBezTo>
                <a:cubicBezTo>
                  <a:pt x="4153471" y="1431722"/>
                  <a:pt x="4132897" y="1452982"/>
                  <a:pt x="4107066" y="1468526"/>
                </a:cubicBezTo>
                <a:cubicBezTo>
                  <a:pt x="4081234" y="1484071"/>
                  <a:pt x="4053688" y="1491844"/>
                  <a:pt x="4024426" y="1491844"/>
                </a:cubicBezTo>
                <a:cubicBezTo>
                  <a:pt x="3971848" y="1491844"/>
                  <a:pt x="3934586" y="1468755"/>
                  <a:pt x="3912641" y="1422578"/>
                </a:cubicBezTo>
                <a:lnTo>
                  <a:pt x="3912641" y="1486357"/>
                </a:lnTo>
                <a:lnTo>
                  <a:pt x="3767252" y="1486357"/>
                </a:lnTo>
                <a:lnTo>
                  <a:pt x="3767252" y="1034415"/>
                </a:lnTo>
                <a:close/>
                <a:moveTo>
                  <a:pt x="5970803" y="952119"/>
                </a:moveTo>
                <a:cubicBezTo>
                  <a:pt x="5991834" y="952119"/>
                  <a:pt x="6010008" y="958977"/>
                  <a:pt x="6025324" y="972693"/>
                </a:cubicBezTo>
                <a:cubicBezTo>
                  <a:pt x="6040640" y="986409"/>
                  <a:pt x="6048298" y="1002640"/>
                  <a:pt x="6048298" y="1021385"/>
                </a:cubicBezTo>
                <a:cubicBezTo>
                  <a:pt x="6048298" y="1041502"/>
                  <a:pt x="6040526" y="1058189"/>
                  <a:pt x="6024981" y="1071448"/>
                </a:cubicBezTo>
                <a:cubicBezTo>
                  <a:pt x="6009437" y="1084707"/>
                  <a:pt x="5991377" y="1091336"/>
                  <a:pt x="5970803" y="1091336"/>
                </a:cubicBezTo>
                <a:cubicBezTo>
                  <a:pt x="5949315" y="1091336"/>
                  <a:pt x="5931141" y="1084593"/>
                  <a:pt x="5916282" y="1071105"/>
                </a:cubicBezTo>
                <a:cubicBezTo>
                  <a:pt x="5901423" y="1057618"/>
                  <a:pt x="5893994" y="1041044"/>
                  <a:pt x="5893994" y="1021385"/>
                </a:cubicBezTo>
                <a:cubicBezTo>
                  <a:pt x="5893994" y="1001725"/>
                  <a:pt x="5901766" y="985266"/>
                  <a:pt x="5917311" y="972007"/>
                </a:cubicBezTo>
                <a:cubicBezTo>
                  <a:pt x="5932855" y="958748"/>
                  <a:pt x="5950686" y="952119"/>
                  <a:pt x="5970803" y="952119"/>
                </a:cubicBezTo>
                <a:close/>
                <a:moveTo>
                  <a:pt x="4923053" y="952119"/>
                </a:moveTo>
                <a:cubicBezTo>
                  <a:pt x="4944084" y="952119"/>
                  <a:pt x="4962258" y="958977"/>
                  <a:pt x="4977574" y="972693"/>
                </a:cubicBezTo>
                <a:cubicBezTo>
                  <a:pt x="4992890" y="986409"/>
                  <a:pt x="5000548" y="1002640"/>
                  <a:pt x="5000548" y="1021385"/>
                </a:cubicBezTo>
                <a:cubicBezTo>
                  <a:pt x="5000548" y="1041502"/>
                  <a:pt x="4992776" y="1058189"/>
                  <a:pt x="4977231" y="1071448"/>
                </a:cubicBezTo>
                <a:cubicBezTo>
                  <a:pt x="4961687" y="1084707"/>
                  <a:pt x="4943627" y="1091336"/>
                  <a:pt x="4923053" y="1091336"/>
                </a:cubicBezTo>
                <a:cubicBezTo>
                  <a:pt x="4901565" y="1091336"/>
                  <a:pt x="4883391" y="1084593"/>
                  <a:pt x="4868532" y="1071105"/>
                </a:cubicBezTo>
                <a:cubicBezTo>
                  <a:pt x="4853673" y="1057618"/>
                  <a:pt x="4846244" y="1041044"/>
                  <a:pt x="4846244" y="1021385"/>
                </a:cubicBezTo>
                <a:cubicBezTo>
                  <a:pt x="4846244" y="1001725"/>
                  <a:pt x="4854016" y="985266"/>
                  <a:pt x="4869561" y="972007"/>
                </a:cubicBezTo>
                <a:cubicBezTo>
                  <a:pt x="4885106" y="958748"/>
                  <a:pt x="4902937" y="952119"/>
                  <a:pt x="4923053" y="952119"/>
                </a:cubicBezTo>
                <a:close/>
                <a:moveTo>
                  <a:pt x="6423660" y="906856"/>
                </a:moveTo>
                <a:cubicBezTo>
                  <a:pt x="6455206" y="906856"/>
                  <a:pt x="6478295" y="912343"/>
                  <a:pt x="6492926" y="923315"/>
                </a:cubicBezTo>
                <a:cubicBezTo>
                  <a:pt x="6507556" y="934288"/>
                  <a:pt x="6514871" y="949376"/>
                  <a:pt x="6514871" y="968578"/>
                </a:cubicBezTo>
                <a:cubicBezTo>
                  <a:pt x="6514871" y="982751"/>
                  <a:pt x="6512242" y="994067"/>
                  <a:pt x="6506984" y="1002525"/>
                </a:cubicBezTo>
                <a:cubicBezTo>
                  <a:pt x="6501726" y="1010983"/>
                  <a:pt x="6494297" y="1019785"/>
                  <a:pt x="6484696" y="1028929"/>
                </a:cubicBezTo>
                <a:cubicBezTo>
                  <a:pt x="6476009" y="1037158"/>
                  <a:pt x="6469722" y="1044245"/>
                  <a:pt x="6465836" y="1050188"/>
                </a:cubicBezTo>
                <a:cubicBezTo>
                  <a:pt x="6461950" y="1056132"/>
                  <a:pt x="6460007" y="1063676"/>
                  <a:pt x="6460007" y="1072820"/>
                </a:cubicBezTo>
                <a:lnTo>
                  <a:pt x="6460007" y="1084478"/>
                </a:lnTo>
                <a:lnTo>
                  <a:pt x="6376339" y="1084478"/>
                </a:lnTo>
                <a:cubicBezTo>
                  <a:pt x="6374968" y="1076706"/>
                  <a:pt x="6374282" y="1068705"/>
                  <a:pt x="6374282" y="1060475"/>
                </a:cubicBezTo>
                <a:cubicBezTo>
                  <a:pt x="6374282" y="1049960"/>
                  <a:pt x="6376568" y="1041502"/>
                  <a:pt x="6381140" y="1035101"/>
                </a:cubicBezTo>
                <a:cubicBezTo>
                  <a:pt x="6385712" y="1028700"/>
                  <a:pt x="6392341" y="1022071"/>
                  <a:pt x="6401028" y="1015213"/>
                </a:cubicBezTo>
                <a:cubicBezTo>
                  <a:pt x="6407886" y="1009269"/>
                  <a:pt x="6412915" y="1004125"/>
                  <a:pt x="6416116" y="999782"/>
                </a:cubicBezTo>
                <a:cubicBezTo>
                  <a:pt x="6419316" y="995439"/>
                  <a:pt x="6420916" y="990295"/>
                  <a:pt x="6420916" y="984352"/>
                </a:cubicBezTo>
                <a:cubicBezTo>
                  <a:pt x="6420916" y="979322"/>
                  <a:pt x="6418630" y="975208"/>
                  <a:pt x="6414058" y="972007"/>
                </a:cubicBezTo>
                <a:cubicBezTo>
                  <a:pt x="6409487" y="968807"/>
                  <a:pt x="6402400" y="967207"/>
                  <a:pt x="6392799" y="967207"/>
                </a:cubicBezTo>
                <a:cubicBezTo>
                  <a:pt x="6380454" y="967207"/>
                  <a:pt x="6364452" y="970636"/>
                  <a:pt x="6344793" y="977494"/>
                </a:cubicBezTo>
                <a:lnTo>
                  <a:pt x="6339306" y="920572"/>
                </a:lnTo>
                <a:cubicBezTo>
                  <a:pt x="6365367" y="911428"/>
                  <a:pt x="6393484" y="906856"/>
                  <a:pt x="6423660" y="906856"/>
                </a:cubicBezTo>
                <a:close/>
                <a:moveTo>
                  <a:pt x="4430191" y="877367"/>
                </a:moveTo>
                <a:lnTo>
                  <a:pt x="4631131" y="1017956"/>
                </a:lnTo>
                <a:lnTo>
                  <a:pt x="4589297" y="1091336"/>
                </a:lnTo>
                <a:lnTo>
                  <a:pt x="4360926" y="1000125"/>
                </a:lnTo>
                <a:close/>
                <a:moveTo>
                  <a:pt x="10255986" y="503377"/>
                </a:moveTo>
                <a:cubicBezTo>
                  <a:pt x="10237240" y="503377"/>
                  <a:pt x="10221239" y="510121"/>
                  <a:pt x="10207979" y="523608"/>
                </a:cubicBezTo>
                <a:cubicBezTo>
                  <a:pt x="10194721" y="537096"/>
                  <a:pt x="10188092" y="553212"/>
                  <a:pt x="10188092" y="571957"/>
                </a:cubicBezTo>
                <a:cubicBezTo>
                  <a:pt x="10188092" y="590702"/>
                  <a:pt x="10194721" y="606819"/>
                  <a:pt x="10207979" y="620306"/>
                </a:cubicBezTo>
                <a:cubicBezTo>
                  <a:pt x="10221239" y="633794"/>
                  <a:pt x="10237240" y="640537"/>
                  <a:pt x="10255986" y="640537"/>
                </a:cubicBezTo>
                <a:cubicBezTo>
                  <a:pt x="10274274" y="640537"/>
                  <a:pt x="10290048" y="634022"/>
                  <a:pt x="10303306" y="620992"/>
                </a:cubicBezTo>
                <a:cubicBezTo>
                  <a:pt x="10316566" y="607962"/>
                  <a:pt x="10323651" y="592531"/>
                  <a:pt x="10324567" y="574700"/>
                </a:cubicBezTo>
                <a:lnTo>
                  <a:pt x="10324567" y="569214"/>
                </a:lnTo>
                <a:cubicBezTo>
                  <a:pt x="10323651" y="551840"/>
                  <a:pt x="10316451" y="536524"/>
                  <a:pt x="10302963" y="523265"/>
                </a:cubicBezTo>
                <a:cubicBezTo>
                  <a:pt x="10289477" y="510007"/>
                  <a:pt x="10273817" y="503377"/>
                  <a:pt x="10255986" y="503377"/>
                </a:cubicBezTo>
                <a:close/>
                <a:moveTo>
                  <a:pt x="8989161" y="503377"/>
                </a:moveTo>
                <a:cubicBezTo>
                  <a:pt x="8970416" y="503377"/>
                  <a:pt x="8954414" y="510121"/>
                  <a:pt x="8941155" y="523608"/>
                </a:cubicBezTo>
                <a:cubicBezTo>
                  <a:pt x="8927896" y="537096"/>
                  <a:pt x="8921267" y="553212"/>
                  <a:pt x="8921267" y="571957"/>
                </a:cubicBezTo>
                <a:cubicBezTo>
                  <a:pt x="8921267" y="590702"/>
                  <a:pt x="8927896" y="606819"/>
                  <a:pt x="8941155" y="620306"/>
                </a:cubicBezTo>
                <a:cubicBezTo>
                  <a:pt x="8954414" y="633794"/>
                  <a:pt x="8970416" y="640537"/>
                  <a:pt x="8989161" y="640537"/>
                </a:cubicBezTo>
                <a:cubicBezTo>
                  <a:pt x="9007449" y="640537"/>
                  <a:pt x="9023222" y="634022"/>
                  <a:pt x="9036481" y="620992"/>
                </a:cubicBezTo>
                <a:cubicBezTo>
                  <a:pt x="9049740" y="607962"/>
                  <a:pt x="9056826" y="592531"/>
                  <a:pt x="9057741" y="574700"/>
                </a:cubicBezTo>
                <a:lnTo>
                  <a:pt x="9057741" y="569214"/>
                </a:lnTo>
                <a:cubicBezTo>
                  <a:pt x="9056826" y="551840"/>
                  <a:pt x="9049626" y="536524"/>
                  <a:pt x="9036138" y="523265"/>
                </a:cubicBezTo>
                <a:cubicBezTo>
                  <a:pt x="9022651" y="510007"/>
                  <a:pt x="9006992" y="503377"/>
                  <a:pt x="8989161" y="503377"/>
                </a:cubicBezTo>
                <a:close/>
                <a:moveTo>
                  <a:pt x="7914893" y="503377"/>
                </a:moveTo>
                <a:cubicBezTo>
                  <a:pt x="7895691" y="503377"/>
                  <a:pt x="7879345" y="510121"/>
                  <a:pt x="7865858" y="523608"/>
                </a:cubicBezTo>
                <a:cubicBezTo>
                  <a:pt x="7852371" y="537096"/>
                  <a:pt x="7845628" y="553212"/>
                  <a:pt x="7845628" y="571957"/>
                </a:cubicBezTo>
                <a:cubicBezTo>
                  <a:pt x="7845628" y="591160"/>
                  <a:pt x="7852485" y="607390"/>
                  <a:pt x="7866201" y="620649"/>
                </a:cubicBezTo>
                <a:cubicBezTo>
                  <a:pt x="7879917" y="633908"/>
                  <a:pt x="7896148" y="640537"/>
                  <a:pt x="7914893" y="640537"/>
                </a:cubicBezTo>
                <a:cubicBezTo>
                  <a:pt x="7933181" y="640537"/>
                  <a:pt x="7948841" y="634022"/>
                  <a:pt x="7961871" y="620992"/>
                </a:cubicBezTo>
                <a:cubicBezTo>
                  <a:pt x="7974901" y="607962"/>
                  <a:pt x="7981873" y="592531"/>
                  <a:pt x="7982787" y="574700"/>
                </a:cubicBezTo>
                <a:lnTo>
                  <a:pt x="7982787" y="569214"/>
                </a:lnTo>
                <a:cubicBezTo>
                  <a:pt x="7981873" y="550926"/>
                  <a:pt x="7974672" y="535381"/>
                  <a:pt x="7961185" y="522580"/>
                </a:cubicBezTo>
                <a:cubicBezTo>
                  <a:pt x="7947697" y="509778"/>
                  <a:pt x="7932267" y="503377"/>
                  <a:pt x="7914893" y="503377"/>
                </a:cubicBezTo>
                <a:close/>
                <a:moveTo>
                  <a:pt x="6857619" y="503377"/>
                </a:moveTo>
                <a:cubicBezTo>
                  <a:pt x="6838416" y="503377"/>
                  <a:pt x="6822071" y="510121"/>
                  <a:pt x="6808584" y="523608"/>
                </a:cubicBezTo>
                <a:cubicBezTo>
                  <a:pt x="6795096" y="537096"/>
                  <a:pt x="6788352" y="553212"/>
                  <a:pt x="6788352" y="571957"/>
                </a:cubicBezTo>
                <a:cubicBezTo>
                  <a:pt x="6788352" y="591160"/>
                  <a:pt x="6795211" y="607390"/>
                  <a:pt x="6808927" y="620649"/>
                </a:cubicBezTo>
                <a:cubicBezTo>
                  <a:pt x="6822643" y="633908"/>
                  <a:pt x="6838873" y="640537"/>
                  <a:pt x="6857619" y="640537"/>
                </a:cubicBezTo>
                <a:cubicBezTo>
                  <a:pt x="6875906" y="640537"/>
                  <a:pt x="6891565" y="634022"/>
                  <a:pt x="6904595" y="620992"/>
                </a:cubicBezTo>
                <a:cubicBezTo>
                  <a:pt x="6917626" y="607962"/>
                  <a:pt x="6924598" y="592531"/>
                  <a:pt x="6925513" y="574700"/>
                </a:cubicBezTo>
                <a:lnTo>
                  <a:pt x="6925513" y="569214"/>
                </a:lnTo>
                <a:cubicBezTo>
                  <a:pt x="6924598" y="550926"/>
                  <a:pt x="6917397" y="535381"/>
                  <a:pt x="6903910" y="522580"/>
                </a:cubicBezTo>
                <a:cubicBezTo>
                  <a:pt x="6890422" y="509778"/>
                  <a:pt x="6874992" y="503377"/>
                  <a:pt x="6857619" y="503377"/>
                </a:cubicBezTo>
                <a:close/>
                <a:moveTo>
                  <a:pt x="6314008" y="503377"/>
                </a:moveTo>
                <a:cubicBezTo>
                  <a:pt x="6294805" y="503377"/>
                  <a:pt x="6278689" y="510121"/>
                  <a:pt x="6265658" y="523608"/>
                </a:cubicBezTo>
                <a:cubicBezTo>
                  <a:pt x="6252628" y="537096"/>
                  <a:pt x="6246113" y="553212"/>
                  <a:pt x="6246113" y="571957"/>
                </a:cubicBezTo>
                <a:cubicBezTo>
                  <a:pt x="6246113" y="591160"/>
                  <a:pt x="6252857" y="607390"/>
                  <a:pt x="6266344" y="620649"/>
                </a:cubicBezTo>
                <a:cubicBezTo>
                  <a:pt x="6279832" y="633908"/>
                  <a:pt x="6295720" y="640537"/>
                  <a:pt x="6314008" y="640537"/>
                </a:cubicBezTo>
                <a:cubicBezTo>
                  <a:pt x="6333210" y="640537"/>
                  <a:pt x="6349326" y="633679"/>
                  <a:pt x="6362356" y="619963"/>
                </a:cubicBezTo>
                <a:cubicBezTo>
                  <a:pt x="6375386" y="606247"/>
                  <a:pt x="6381902" y="590245"/>
                  <a:pt x="6381902" y="571957"/>
                </a:cubicBezTo>
                <a:lnTo>
                  <a:pt x="6381902" y="569214"/>
                </a:lnTo>
                <a:cubicBezTo>
                  <a:pt x="6381902" y="551383"/>
                  <a:pt x="6375043" y="535953"/>
                  <a:pt x="6361327" y="522923"/>
                </a:cubicBezTo>
                <a:cubicBezTo>
                  <a:pt x="6347611" y="509892"/>
                  <a:pt x="6331838" y="503377"/>
                  <a:pt x="6314008" y="503377"/>
                </a:cubicBezTo>
                <a:close/>
                <a:moveTo>
                  <a:pt x="3800095" y="503377"/>
                </a:moveTo>
                <a:cubicBezTo>
                  <a:pt x="3780891" y="503377"/>
                  <a:pt x="3764547" y="510121"/>
                  <a:pt x="3751060" y="523608"/>
                </a:cubicBezTo>
                <a:cubicBezTo>
                  <a:pt x="3737572" y="537096"/>
                  <a:pt x="3730829" y="553212"/>
                  <a:pt x="3730829" y="571957"/>
                </a:cubicBezTo>
                <a:cubicBezTo>
                  <a:pt x="3730829" y="591160"/>
                  <a:pt x="3737686" y="607390"/>
                  <a:pt x="3751403" y="620649"/>
                </a:cubicBezTo>
                <a:cubicBezTo>
                  <a:pt x="3765119" y="633908"/>
                  <a:pt x="3781349" y="640537"/>
                  <a:pt x="3800095" y="640537"/>
                </a:cubicBezTo>
                <a:cubicBezTo>
                  <a:pt x="3818382" y="640537"/>
                  <a:pt x="3834042" y="634022"/>
                  <a:pt x="3847072" y="620992"/>
                </a:cubicBezTo>
                <a:cubicBezTo>
                  <a:pt x="3860102" y="607962"/>
                  <a:pt x="3867074" y="592531"/>
                  <a:pt x="3867988" y="574700"/>
                </a:cubicBezTo>
                <a:lnTo>
                  <a:pt x="3867988" y="569214"/>
                </a:lnTo>
                <a:cubicBezTo>
                  <a:pt x="3867074" y="550926"/>
                  <a:pt x="3859873" y="535381"/>
                  <a:pt x="3846386" y="522580"/>
                </a:cubicBezTo>
                <a:cubicBezTo>
                  <a:pt x="3832898" y="509778"/>
                  <a:pt x="3817468" y="503377"/>
                  <a:pt x="3800095" y="503377"/>
                </a:cubicBezTo>
                <a:close/>
                <a:moveTo>
                  <a:pt x="685419" y="503377"/>
                </a:moveTo>
                <a:cubicBezTo>
                  <a:pt x="666217" y="503377"/>
                  <a:pt x="649872" y="510121"/>
                  <a:pt x="636384" y="523608"/>
                </a:cubicBezTo>
                <a:cubicBezTo>
                  <a:pt x="622897" y="537096"/>
                  <a:pt x="616153" y="553212"/>
                  <a:pt x="616153" y="571957"/>
                </a:cubicBezTo>
                <a:cubicBezTo>
                  <a:pt x="616153" y="591160"/>
                  <a:pt x="623011" y="607390"/>
                  <a:pt x="636727" y="620649"/>
                </a:cubicBezTo>
                <a:cubicBezTo>
                  <a:pt x="650443" y="633908"/>
                  <a:pt x="666674" y="640537"/>
                  <a:pt x="685419" y="640537"/>
                </a:cubicBezTo>
                <a:cubicBezTo>
                  <a:pt x="703707" y="640537"/>
                  <a:pt x="719366" y="634022"/>
                  <a:pt x="732396" y="620992"/>
                </a:cubicBezTo>
                <a:cubicBezTo>
                  <a:pt x="745427" y="607962"/>
                  <a:pt x="752399" y="592531"/>
                  <a:pt x="753313" y="574700"/>
                </a:cubicBezTo>
                <a:lnTo>
                  <a:pt x="753313" y="569214"/>
                </a:lnTo>
                <a:cubicBezTo>
                  <a:pt x="752399" y="550926"/>
                  <a:pt x="745198" y="535381"/>
                  <a:pt x="731710" y="522580"/>
                </a:cubicBezTo>
                <a:cubicBezTo>
                  <a:pt x="718223" y="509778"/>
                  <a:pt x="702792" y="503377"/>
                  <a:pt x="685419" y="503377"/>
                </a:cubicBezTo>
                <a:close/>
                <a:moveTo>
                  <a:pt x="2175968" y="496519"/>
                </a:moveTo>
                <a:cubicBezTo>
                  <a:pt x="2158594" y="496519"/>
                  <a:pt x="2143506" y="503034"/>
                  <a:pt x="2130704" y="516065"/>
                </a:cubicBezTo>
                <a:cubicBezTo>
                  <a:pt x="2117903" y="529095"/>
                  <a:pt x="2111502" y="547497"/>
                  <a:pt x="2111502" y="571271"/>
                </a:cubicBezTo>
                <a:cubicBezTo>
                  <a:pt x="2111502" y="595046"/>
                  <a:pt x="2117903" y="613448"/>
                  <a:pt x="2130704" y="626478"/>
                </a:cubicBezTo>
                <a:cubicBezTo>
                  <a:pt x="2143506" y="639508"/>
                  <a:pt x="2158594" y="646024"/>
                  <a:pt x="2175968" y="646024"/>
                </a:cubicBezTo>
                <a:cubicBezTo>
                  <a:pt x="2193341" y="646024"/>
                  <a:pt x="2208429" y="639508"/>
                  <a:pt x="2221230" y="626478"/>
                </a:cubicBezTo>
                <a:cubicBezTo>
                  <a:pt x="2234032" y="613448"/>
                  <a:pt x="2240433" y="595046"/>
                  <a:pt x="2240433" y="571271"/>
                </a:cubicBezTo>
                <a:cubicBezTo>
                  <a:pt x="2240433" y="547497"/>
                  <a:pt x="2234032" y="529095"/>
                  <a:pt x="2221230" y="516065"/>
                </a:cubicBezTo>
                <a:cubicBezTo>
                  <a:pt x="2208429" y="503034"/>
                  <a:pt x="2193341" y="496519"/>
                  <a:pt x="2175968" y="496519"/>
                </a:cubicBezTo>
                <a:close/>
                <a:moveTo>
                  <a:pt x="11311052" y="478003"/>
                </a:moveTo>
                <a:cubicBezTo>
                  <a:pt x="11294592" y="478003"/>
                  <a:pt x="11281563" y="484175"/>
                  <a:pt x="11271961" y="496519"/>
                </a:cubicBezTo>
                <a:cubicBezTo>
                  <a:pt x="11262360" y="508864"/>
                  <a:pt x="11257331" y="524866"/>
                  <a:pt x="11256874" y="544525"/>
                </a:cubicBezTo>
                <a:lnTo>
                  <a:pt x="11363173" y="521208"/>
                </a:lnTo>
                <a:cubicBezTo>
                  <a:pt x="11355857" y="492404"/>
                  <a:pt x="11338484" y="478003"/>
                  <a:pt x="11311052" y="478003"/>
                </a:cubicBezTo>
                <a:close/>
                <a:moveTo>
                  <a:pt x="4891201" y="478003"/>
                </a:moveTo>
                <a:cubicBezTo>
                  <a:pt x="4874742" y="478003"/>
                  <a:pt x="4861712" y="484175"/>
                  <a:pt x="4852111" y="496519"/>
                </a:cubicBezTo>
                <a:cubicBezTo>
                  <a:pt x="4842510" y="508864"/>
                  <a:pt x="4837481" y="524866"/>
                  <a:pt x="4837024" y="544525"/>
                </a:cubicBezTo>
                <a:lnTo>
                  <a:pt x="4943322" y="521208"/>
                </a:lnTo>
                <a:cubicBezTo>
                  <a:pt x="4936007" y="492404"/>
                  <a:pt x="4918633" y="478003"/>
                  <a:pt x="4891201" y="478003"/>
                </a:cubicBezTo>
                <a:close/>
                <a:moveTo>
                  <a:pt x="11311052" y="395021"/>
                </a:moveTo>
                <a:cubicBezTo>
                  <a:pt x="11344883" y="395021"/>
                  <a:pt x="11373802" y="402450"/>
                  <a:pt x="11397806" y="417309"/>
                </a:cubicBezTo>
                <a:cubicBezTo>
                  <a:pt x="11421809" y="432168"/>
                  <a:pt x="11439753" y="452285"/>
                  <a:pt x="11451641" y="477660"/>
                </a:cubicBezTo>
                <a:cubicBezTo>
                  <a:pt x="11463527" y="503034"/>
                  <a:pt x="11469471" y="531495"/>
                  <a:pt x="11469471" y="563042"/>
                </a:cubicBezTo>
                <a:cubicBezTo>
                  <a:pt x="11469471" y="571271"/>
                  <a:pt x="11469013" y="577215"/>
                  <a:pt x="11468100" y="580873"/>
                </a:cubicBezTo>
                <a:lnTo>
                  <a:pt x="11262360" y="607619"/>
                </a:lnTo>
                <a:cubicBezTo>
                  <a:pt x="11267846" y="623621"/>
                  <a:pt x="11276762" y="635165"/>
                  <a:pt x="11289106" y="642252"/>
                </a:cubicBezTo>
                <a:cubicBezTo>
                  <a:pt x="11301451" y="649338"/>
                  <a:pt x="11317680" y="652882"/>
                  <a:pt x="11337798" y="652882"/>
                </a:cubicBezTo>
                <a:cubicBezTo>
                  <a:pt x="11368887" y="652882"/>
                  <a:pt x="11402491" y="644881"/>
                  <a:pt x="11438610" y="628879"/>
                </a:cubicBezTo>
                <a:lnTo>
                  <a:pt x="11455756" y="720776"/>
                </a:lnTo>
                <a:cubicBezTo>
                  <a:pt x="11413236" y="739521"/>
                  <a:pt x="11366602" y="748894"/>
                  <a:pt x="11315853" y="748894"/>
                </a:cubicBezTo>
                <a:cubicBezTo>
                  <a:pt x="11277905" y="748894"/>
                  <a:pt x="11244186" y="741236"/>
                  <a:pt x="11214697" y="725919"/>
                </a:cubicBezTo>
                <a:cubicBezTo>
                  <a:pt x="11185207" y="710603"/>
                  <a:pt x="11162233" y="689572"/>
                  <a:pt x="11145775" y="662826"/>
                </a:cubicBezTo>
                <a:cubicBezTo>
                  <a:pt x="11129315" y="636079"/>
                  <a:pt x="11121085" y="605790"/>
                  <a:pt x="11121085" y="571957"/>
                </a:cubicBezTo>
                <a:cubicBezTo>
                  <a:pt x="11121085" y="537210"/>
                  <a:pt x="11129543" y="506349"/>
                  <a:pt x="11146459" y="479374"/>
                </a:cubicBezTo>
                <a:cubicBezTo>
                  <a:pt x="11163376" y="452399"/>
                  <a:pt x="11186236" y="431597"/>
                  <a:pt x="11215040" y="416966"/>
                </a:cubicBezTo>
                <a:cubicBezTo>
                  <a:pt x="11243843" y="402336"/>
                  <a:pt x="11275847" y="395021"/>
                  <a:pt x="11311052" y="395021"/>
                </a:cubicBezTo>
                <a:close/>
                <a:moveTo>
                  <a:pt x="10210723" y="395021"/>
                </a:moveTo>
                <a:cubicBezTo>
                  <a:pt x="10238612" y="395021"/>
                  <a:pt x="10262959" y="402222"/>
                  <a:pt x="10283761" y="416623"/>
                </a:cubicBezTo>
                <a:cubicBezTo>
                  <a:pt x="10304564" y="431025"/>
                  <a:pt x="10318166" y="450342"/>
                  <a:pt x="10324567" y="474574"/>
                </a:cubicBezTo>
                <a:lnTo>
                  <a:pt x="10324567" y="395021"/>
                </a:lnTo>
                <a:lnTo>
                  <a:pt x="10469269" y="395021"/>
                </a:lnTo>
                <a:lnTo>
                  <a:pt x="10469269" y="656311"/>
                </a:lnTo>
                <a:cubicBezTo>
                  <a:pt x="10469269" y="736321"/>
                  <a:pt x="10451096" y="797014"/>
                  <a:pt x="10414748" y="838390"/>
                </a:cubicBezTo>
                <a:cubicBezTo>
                  <a:pt x="10378402" y="879767"/>
                  <a:pt x="10325480" y="900455"/>
                  <a:pt x="10255986" y="900455"/>
                </a:cubicBezTo>
                <a:cubicBezTo>
                  <a:pt x="10230841" y="900455"/>
                  <a:pt x="10206838" y="897941"/>
                  <a:pt x="10183977" y="892912"/>
                </a:cubicBezTo>
                <a:lnTo>
                  <a:pt x="10194950" y="791413"/>
                </a:lnTo>
                <a:cubicBezTo>
                  <a:pt x="10212780" y="794156"/>
                  <a:pt x="10229240" y="795528"/>
                  <a:pt x="10244327" y="795528"/>
                </a:cubicBezTo>
                <a:cubicBezTo>
                  <a:pt x="10272674" y="795528"/>
                  <a:pt x="10294163" y="787184"/>
                  <a:pt x="10308793" y="770496"/>
                </a:cubicBezTo>
                <a:cubicBezTo>
                  <a:pt x="10323424" y="753808"/>
                  <a:pt x="10332110" y="725805"/>
                  <a:pt x="10334853" y="686486"/>
                </a:cubicBezTo>
                <a:cubicBezTo>
                  <a:pt x="10307878" y="724433"/>
                  <a:pt x="10266731" y="743407"/>
                  <a:pt x="10211409" y="743407"/>
                </a:cubicBezTo>
                <a:cubicBezTo>
                  <a:pt x="10181233" y="743407"/>
                  <a:pt x="10153458" y="735635"/>
                  <a:pt x="10128084" y="720090"/>
                </a:cubicBezTo>
                <a:cubicBezTo>
                  <a:pt x="10102709" y="704545"/>
                  <a:pt x="10082593" y="683514"/>
                  <a:pt x="10067733" y="656996"/>
                </a:cubicBezTo>
                <a:cubicBezTo>
                  <a:pt x="10052875" y="630479"/>
                  <a:pt x="10045445" y="601447"/>
                  <a:pt x="10045445" y="569900"/>
                </a:cubicBezTo>
                <a:cubicBezTo>
                  <a:pt x="10045445" y="537896"/>
                  <a:pt x="10052761" y="508521"/>
                  <a:pt x="10067392" y="481774"/>
                </a:cubicBezTo>
                <a:cubicBezTo>
                  <a:pt x="10082022" y="455028"/>
                  <a:pt x="10102024" y="433883"/>
                  <a:pt x="10127398" y="418338"/>
                </a:cubicBezTo>
                <a:cubicBezTo>
                  <a:pt x="10152774" y="402793"/>
                  <a:pt x="10180547" y="395021"/>
                  <a:pt x="10210723" y="395021"/>
                </a:cubicBezTo>
                <a:close/>
                <a:moveTo>
                  <a:pt x="9792537" y="395021"/>
                </a:moveTo>
                <a:cubicBezTo>
                  <a:pt x="9836429" y="395021"/>
                  <a:pt x="9870834" y="410680"/>
                  <a:pt x="9895751" y="441998"/>
                </a:cubicBezTo>
                <a:cubicBezTo>
                  <a:pt x="9920668" y="473316"/>
                  <a:pt x="9933126" y="516636"/>
                  <a:pt x="9933126" y="571957"/>
                </a:cubicBezTo>
                <a:lnTo>
                  <a:pt x="9933126" y="743407"/>
                </a:lnTo>
                <a:lnTo>
                  <a:pt x="9789109" y="743407"/>
                </a:lnTo>
                <a:lnTo>
                  <a:pt x="9789109" y="557555"/>
                </a:lnTo>
                <a:cubicBezTo>
                  <a:pt x="9789109" y="537896"/>
                  <a:pt x="9784880" y="522808"/>
                  <a:pt x="9776422" y="512293"/>
                </a:cubicBezTo>
                <a:cubicBezTo>
                  <a:pt x="9767963" y="501777"/>
                  <a:pt x="9756191" y="496519"/>
                  <a:pt x="9741103" y="496519"/>
                </a:cubicBezTo>
                <a:cubicBezTo>
                  <a:pt x="9730130" y="496519"/>
                  <a:pt x="9719385" y="500062"/>
                  <a:pt x="9708870" y="507149"/>
                </a:cubicBezTo>
                <a:cubicBezTo>
                  <a:pt x="9698355" y="514236"/>
                  <a:pt x="9689782" y="524408"/>
                  <a:pt x="9683152" y="537667"/>
                </a:cubicBezTo>
                <a:cubicBezTo>
                  <a:pt x="9676522" y="550926"/>
                  <a:pt x="9673209" y="566014"/>
                  <a:pt x="9673209" y="582930"/>
                </a:cubicBezTo>
                <a:lnTo>
                  <a:pt x="9673209" y="743407"/>
                </a:lnTo>
                <a:lnTo>
                  <a:pt x="9528505" y="743407"/>
                </a:lnTo>
                <a:lnTo>
                  <a:pt x="9528505" y="404622"/>
                </a:lnTo>
                <a:lnTo>
                  <a:pt x="9666351" y="404622"/>
                </a:lnTo>
                <a:lnTo>
                  <a:pt x="9666351" y="474574"/>
                </a:lnTo>
                <a:cubicBezTo>
                  <a:pt x="9692868" y="421538"/>
                  <a:pt x="9734930" y="395021"/>
                  <a:pt x="9792537" y="395021"/>
                </a:cubicBezTo>
                <a:close/>
                <a:moveTo>
                  <a:pt x="8943898" y="395021"/>
                </a:moveTo>
                <a:cubicBezTo>
                  <a:pt x="8971787" y="395021"/>
                  <a:pt x="8996133" y="402222"/>
                  <a:pt x="9016936" y="416623"/>
                </a:cubicBezTo>
                <a:cubicBezTo>
                  <a:pt x="9037738" y="431025"/>
                  <a:pt x="9051340" y="450342"/>
                  <a:pt x="9057741" y="474574"/>
                </a:cubicBezTo>
                <a:lnTo>
                  <a:pt x="9057741" y="395021"/>
                </a:lnTo>
                <a:lnTo>
                  <a:pt x="9202444" y="395021"/>
                </a:lnTo>
                <a:lnTo>
                  <a:pt x="9202444" y="656311"/>
                </a:lnTo>
                <a:cubicBezTo>
                  <a:pt x="9202444" y="736321"/>
                  <a:pt x="9184271" y="797014"/>
                  <a:pt x="9147923" y="838390"/>
                </a:cubicBezTo>
                <a:cubicBezTo>
                  <a:pt x="9111577" y="879767"/>
                  <a:pt x="9058655" y="900455"/>
                  <a:pt x="8989161" y="900455"/>
                </a:cubicBezTo>
                <a:cubicBezTo>
                  <a:pt x="8964015" y="900455"/>
                  <a:pt x="8940012" y="897941"/>
                  <a:pt x="8917152" y="892912"/>
                </a:cubicBezTo>
                <a:lnTo>
                  <a:pt x="8928124" y="791413"/>
                </a:lnTo>
                <a:cubicBezTo>
                  <a:pt x="8945955" y="794156"/>
                  <a:pt x="8962415" y="795528"/>
                  <a:pt x="8977502" y="795528"/>
                </a:cubicBezTo>
                <a:cubicBezTo>
                  <a:pt x="9005848" y="795528"/>
                  <a:pt x="9027337" y="787184"/>
                  <a:pt x="9041967" y="770496"/>
                </a:cubicBezTo>
                <a:cubicBezTo>
                  <a:pt x="9056597" y="753808"/>
                  <a:pt x="9065285" y="725805"/>
                  <a:pt x="9068028" y="686486"/>
                </a:cubicBezTo>
                <a:cubicBezTo>
                  <a:pt x="9041053" y="724433"/>
                  <a:pt x="8999905" y="743407"/>
                  <a:pt x="8944584" y="743407"/>
                </a:cubicBezTo>
                <a:cubicBezTo>
                  <a:pt x="8914408" y="743407"/>
                  <a:pt x="8886634" y="735635"/>
                  <a:pt x="8861259" y="720090"/>
                </a:cubicBezTo>
                <a:cubicBezTo>
                  <a:pt x="8835885" y="704545"/>
                  <a:pt x="8815768" y="683514"/>
                  <a:pt x="8800909" y="656996"/>
                </a:cubicBezTo>
                <a:cubicBezTo>
                  <a:pt x="8786049" y="630479"/>
                  <a:pt x="8778620" y="601447"/>
                  <a:pt x="8778620" y="569900"/>
                </a:cubicBezTo>
                <a:cubicBezTo>
                  <a:pt x="8778620" y="537896"/>
                  <a:pt x="8785935" y="508521"/>
                  <a:pt x="8800566" y="481774"/>
                </a:cubicBezTo>
                <a:cubicBezTo>
                  <a:pt x="8815196" y="455028"/>
                  <a:pt x="8835199" y="433883"/>
                  <a:pt x="8860573" y="418338"/>
                </a:cubicBezTo>
                <a:cubicBezTo>
                  <a:pt x="8885948" y="402793"/>
                  <a:pt x="8913723" y="395021"/>
                  <a:pt x="8943898" y="395021"/>
                </a:cubicBezTo>
                <a:close/>
                <a:moveTo>
                  <a:pt x="8525712" y="395021"/>
                </a:moveTo>
                <a:cubicBezTo>
                  <a:pt x="8569603" y="395021"/>
                  <a:pt x="8604008" y="410680"/>
                  <a:pt x="8628925" y="441998"/>
                </a:cubicBezTo>
                <a:cubicBezTo>
                  <a:pt x="8653843" y="473316"/>
                  <a:pt x="8666301" y="516636"/>
                  <a:pt x="8666301" y="571957"/>
                </a:cubicBezTo>
                <a:lnTo>
                  <a:pt x="8666301" y="743407"/>
                </a:lnTo>
                <a:lnTo>
                  <a:pt x="8522283" y="743407"/>
                </a:lnTo>
                <a:lnTo>
                  <a:pt x="8522283" y="557555"/>
                </a:lnTo>
                <a:cubicBezTo>
                  <a:pt x="8522283" y="537896"/>
                  <a:pt x="8518054" y="522808"/>
                  <a:pt x="8509596" y="512293"/>
                </a:cubicBezTo>
                <a:cubicBezTo>
                  <a:pt x="8501138" y="501777"/>
                  <a:pt x="8489365" y="496519"/>
                  <a:pt x="8474277" y="496519"/>
                </a:cubicBezTo>
                <a:cubicBezTo>
                  <a:pt x="8463304" y="496519"/>
                  <a:pt x="8452560" y="500062"/>
                  <a:pt x="8442044" y="507149"/>
                </a:cubicBezTo>
                <a:cubicBezTo>
                  <a:pt x="8431529" y="514236"/>
                  <a:pt x="8422956" y="524408"/>
                  <a:pt x="8416327" y="537667"/>
                </a:cubicBezTo>
                <a:cubicBezTo>
                  <a:pt x="8409698" y="550926"/>
                  <a:pt x="8406383" y="566014"/>
                  <a:pt x="8406383" y="582930"/>
                </a:cubicBezTo>
                <a:lnTo>
                  <a:pt x="8406383" y="743407"/>
                </a:lnTo>
                <a:lnTo>
                  <a:pt x="8261679" y="743407"/>
                </a:lnTo>
                <a:lnTo>
                  <a:pt x="8261679" y="404622"/>
                </a:lnTo>
                <a:lnTo>
                  <a:pt x="8399525" y="404622"/>
                </a:lnTo>
                <a:lnTo>
                  <a:pt x="8399525" y="474574"/>
                </a:lnTo>
                <a:cubicBezTo>
                  <a:pt x="8426043" y="421538"/>
                  <a:pt x="8468105" y="395021"/>
                  <a:pt x="8525712" y="395021"/>
                </a:cubicBezTo>
                <a:close/>
                <a:moveTo>
                  <a:pt x="7870316" y="395021"/>
                </a:moveTo>
                <a:cubicBezTo>
                  <a:pt x="7894090" y="395021"/>
                  <a:pt x="7916150" y="401650"/>
                  <a:pt x="7936496" y="414909"/>
                </a:cubicBezTo>
                <a:cubicBezTo>
                  <a:pt x="7956841" y="428168"/>
                  <a:pt x="7972271" y="448056"/>
                  <a:pt x="7982787" y="474574"/>
                </a:cubicBezTo>
                <a:lnTo>
                  <a:pt x="7982787" y="395021"/>
                </a:lnTo>
                <a:lnTo>
                  <a:pt x="8126805" y="395021"/>
                </a:lnTo>
                <a:lnTo>
                  <a:pt x="8126805" y="743407"/>
                </a:lnTo>
                <a:lnTo>
                  <a:pt x="7982787" y="743407"/>
                </a:lnTo>
                <a:lnTo>
                  <a:pt x="7982787" y="679628"/>
                </a:lnTo>
                <a:cubicBezTo>
                  <a:pt x="7959927" y="725805"/>
                  <a:pt x="7922437" y="748894"/>
                  <a:pt x="7870316" y="748894"/>
                </a:cubicBezTo>
                <a:cubicBezTo>
                  <a:pt x="7840598" y="748894"/>
                  <a:pt x="7812823" y="741007"/>
                  <a:pt x="7786992" y="725233"/>
                </a:cubicBezTo>
                <a:cubicBezTo>
                  <a:pt x="7761160" y="709460"/>
                  <a:pt x="7740471" y="687972"/>
                  <a:pt x="7724927" y="660768"/>
                </a:cubicBezTo>
                <a:cubicBezTo>
                  <a:pt x="7709382" y="633565"/>
                  <a:pt x="7701609" y="603275"/>
                  <a:pt x="7701609" y="569900"/>
                </a:cubicBezTo>
                <a:cubicBezTo>
                  <a:pt x="7701609" y="536981"/>
                  <a:pt x="7709382" y="507149"/>
                  <a:pt x="7724927" y="480403"/>
                </a:cubicBezTo>
                <a:cubicBezTo>
                  <a:pt x="7740471" y="453657"/>
                  <a:pt x="7761274" y="432740"/>
                  <a:pt x="7787334" y="417652"/>
                </a:cubicBezTo>
                <a:cubicBezTo>
                  <a:pt x="7813395" y="402565"/>
                  <a:pt x="7841055" y="395021"/>
                  <a:pt x="7870316" y="395021"/>
                </a:cubicBezTo>
                <a:close/>
                <a:moveTo>
                  <a:pt x="6813041" y="395021"/>
                </a:moveTo>
                <a:cubicBezTo>
                  <a:pt x="6836816" y="395021"/>
                  <a:pt x="6858875" y="401650"/>
                  <a:pt x="6879221" y="414909"/>
                </a:cubicBezTo>
                <a:cubicBezTo>
                  <a:pt x="6899567" y="428168"/>
                  <a:pt x="6914997" y="448056"/>
                  <a:pt x="6925513" y="474574"/>
                </a:cubicBezTo>
                <a:lnTo>
                  <a:pt x="6925513" y="395021"/>
                </a:lnTo>
                <a:lnTo>
                  <a:pt x="7069531" y="395021"/>
                </a:lnTo>
                <a:lnTo>
                  <a:pt x="7069531" y="743407"/>
                </a:lnTo>
                <a:lnTo>
                  <a:pt x="6925513" y="743407"/>
                </a:lnTo>
                <a:lnTo>
                  <a:pt x="6925513" y="679628"/>
                </a:lnTo>
                <a:cubicBezTo>
                  <a:pt x="6902653" y="725805"/>
                  <a:pt x="6865162" y="748894"/>
                  <a:pt x="6813041" y="748894"/>
                </a:cubicBezTo>
                <a:cubicBezTo>
                  <a:pt x="6783324" y="748894"/>
                  <a:pt x="6755549" y="741007"/>
                  <a:pt x="6729716" y="725233"/>
                </a:cubicBezTo>
                <a:cubicBezTo>
                  <a:pt x="6703884" y="709460"/>
                  <a:pt x="6683197" y="687972"/>
                  <a:pt x="6667652" y="660768"/>
                </a:cubicBezTo>
                <a:cubicBezTo>
                  <a:pt x="6652107" y="633565"/>
                  <a:pt x="6644334" y="603275"/>
                  <a:pt x="6644334" y="569900"/>
                </a:cubicBezTo>
                <a:cubicBezTo>
                  <a:pt x="6644334" y="536981"/>
                  <a:pt x="6652107" y="507149"/>
                  <a:pt x="6667652" y="480403"/>
                </a:cubicBezTo>
                <a:cubicBezTo>
                  <a:pt x="6683197" y="453657"/>
                  <a:pt x="6703999" y="432740"/>
                  <a:pt x="6730059" y="417652"/>
                </a:cubicBezTo>
                <a:cubicBezTo>
                  <a:pt x="6756120" y="402565"/>
                  <a:pt x="6783780" y="395021"/>
                  <a:pt x="6813041" y="395021"/>
                </a:cubicBezTo>
                <a:close/>
                <a:moveTo>
                  <a:pt x="5428030" y="395021"/>
                </a:moveTo>
                <a:cubicBezTo>
                  <a:pt x="5455005" y="395021"/>
                  <a:pt x="5478436" y="401765"/>
                  <a:pt x="5498325" y="415252"/>
                </a:cubicBezTo>
                <a:cubicBezTo>
                  <a:pt x="5518212" y="428739"/>
                  <a:pt x="5533186" y="446913"/>
                  <a:pt x="5543245" y="469773"/>
                </a:cubicBezTo>
                <a:cubicBezTo>
                  <a:pt x="5572506" y="419938"/>
                  <a:pt x="5615025" y="395021"/>
                  <a:pt x="5670803" y="395021"/>
                </a:cubicBezTo>
                <a:cubicBezTo>
                  <a:pt x="5697322" y="395021"/>
                  <a:pt x="5720524" y="402107"/>
                  <a:pt x="5740412" y="416281"/>
                </a:cubicBezTo>
                <a:cubicBezTo>
                  <a:pt x="5760300" y="430454"/>
                  <a:pt x="5775730" y="450914"/>
                  <a:pt x="5786704" y="477660"/>
                </a:cubicBezTo>
                <a:cubicBezTo>
                  <a:pt x="5797676" y="504406"/>
                  <a:pt x="5803163" y="535838"/>
                  <a:pt x="5803163" y="571957"/>
                </a:cubicBezTo>
                <a:lnTo>
                  <a:pt x="5803163" y="743407"/>
                </a:lnTo>
                <a:lnTo>
                  <a:pt x="5658459" y="743407"/>
                </a:lnTo>
                <a:lnTo>
                  <a:pt x="5658459" y="571957"/>
                </a:lnTo>
                <a:cubicBezTo>
                  <a:pt x="5658459" y="548640"/>
                  <a:pt x="5654459" y="531038"/>
                  <a:pt x="5646458" y="519151"/>
                </a:cubicBezTo>
                <a:cubicBezTo>
                  <a:pt x="5638457" y="507263"/>
                  <a:pt x="5627369" y="501320"/>
                  <a:pt x="5613196" y="501320"/>
                </a:cubicBezTo>
                <a:cubicBezTo>
                  <a:pt x="5597652" y="501320"/>
                  <a:pt x="5584278" y="507949"/>
                  <a:pt x="5573077" y="521208"/>
                </a:cubicBezTo>
                <a:cubicBezTo>
                  <a:pt x="5561876" y="534467"/>
                  <a:pt x="5556275" y="550469"/>
                  <a:pt x="5556275" y="569214"/>
                </a:cubicBezTo>
                <a:lnTo>
                  <a:pt x="5556275" y="743407"/>
                </a:lnTo>
                <a:lnTo>
                  <a:pt x="5412943" y="743407"/>
                </a:lnTo>
                <a:lnTo>
                  <a:pt x="5412943" y="571957"/>
                </a:lnTo>
                <a:cubicBezTo>
                  <a:pt x="5412943" y="548640"/>
                  <a:pt x="5408943" y="531038"/>
                  <a:pt x="5400941" y="519151"/>
                </a:cubicBezTo>
                <a:cubicBezTo>
                  <a:pt x="5392940" y="507263"/>
                  <a:pt x="5381625" y="501320"/>
                  <a:pt x="5366994" y="501320"/>
                </a:cubicBezTo>
                <a:cubicBezTo>
                  <a:pt x="5351449" y="501320"/>
                  <a:pt x="5338190" y="507949"/>
                  <a:pt x="5327217" y="521208"/>
                </a:cubicBezTo>
                <a:cubicBezTo>
                  <a:pt x="5316245" y="534467"/>
                  <a:pt x="5310758" y="550469"/>
                  <a:pt x="5310758" y="569214"/>
                </a:cubicBezTo>
                <a:lnTo>
                  <a:pt x="5310758" y="743407"/>
                </a:lnTo>
                <a:lnTo>
                  <a:pt x="5166054" y="743407"/>
                </a:lnTo>
                <a:lnTo>
                  <a:pt x="5166054" y="404622"/>
                </a:lnTo>
                <a:lnTo>
                  <a:pt x="5303900" y="404622"/>
                </a:lnTo>
                <a:lnTo>
                  <a:pt x="5303900" y="474574"/>
                </a:lnTo>
                <a:cubicBezTo>
                  <a:pt x="5319445" y="447599"/>
                  <a:pt x="5337161" y="427596"/>
                  <a:pt x="5357050" y="414566"/>
                </a:cubicBezTo>
                <a:cubicBezTo>
                  <a:pt x="5376938" y="401536"/>
                  <a:pt x="5400598" y="395021"/>
                  <a:pt x="5428030" y="395021"/>
                </a:cubicBezTo>
                <a:close/>
                <a:moveTo>
                  <a:pt x="4891201" y="395021"/>
                </a:moveTo>
                <a:cubicBezTo>
                  <a:pt x="4925034" y="395021"/>
                  <a:pt x="4953953" y="402450"/>
                  <a:pt x="4977955" y="417309"/>
                </a:cubicBezTo>
                <a:cubicBezTo>
                  <a:pt x="5001958" y="432168"/>
                  <a:pt x="5019903" y="452285"/>
                  <a:pt x="5031790" y="477660"/>
                </a:cubicBezTo>
                <a:cubicBezTo>
                  <a:pt x="5043677" y="503034"/>
                  <a:pt x="5049621" y="531495"/>
                  <a:pt x="5049621" y="563042"/>
                </a:cubicBezTo>
                <a:cubicBezTo>
                  <a:pt x="5049621" y="571271"/>
                  <a:pt x="5049164" y="577215"/>
                  <a:pt x="5048249" y="580873"/>
                </a:cubicBezTo>
                <a:lnTo>
                  <a:pt x="4842510" y="607619"/>
                </a:lnTo>
                <a:cubicBezTo>
                  <a:pt x="4847996" y="623621"/>
                  <a:pt x="4856912" y="635165"/>
                  <a:pt x="4869256" y="642252"/>
                </a:cubicBezTo>
                <a:cubicBezTo>
                  <a:pt x="4881600" y="649338"/>
                  <a:pt x="4897831" y="652882"/>
                  <a:pt x="4917947" y="652882"/>
                </a:cubicBezTo>
                <a:cubicBezTo>
                  <a:pt x="4949037" y="652882"/>
                  <a:pt x="4982641" y="644881"/>
                  <a:pt x="5018760" y="628879"/>
                </a:cubicBezTo>
                <a:lnTo>
                  <a:pt x="5035905" y="720776"/>
                </a:lnTo>
                <a:cubicBezTo>
                  <a:pt x="4993386" y="739521"/>
                  <a:pt x="4946751" y="748894"/>
                  <a:pt x="4896002" y="748894"/>
                </a:cubicBezTo>
                <a:cubicBezTo>
                  <a:pt x="4858054" y="748894"/>
                  <a:pt x="4824337" y="741236"/>
                  <a:pt x="4794847" y="725919"/>
                </a:cubicBezTo>
                <a:cubicBezTo>
                  <a:pt x="4765357" y="710603"/>
                  <a:pt x="4742383" y="689572"/>
                  <a:pt x="4725925" y="662826"/>
                </a:cubicBezTo>
                <a:cubicBezTo>
                  <a:pt x="4709465" y="636079"/>
                  <a:pt x="4701235" y="605790"/>
                  <a:pt x="4701235" y="571957"/>
                </a:cubicBezTo>
                <a:cubicBezTo>
                  <a:pt x="4701235" y="537210"/>
                  <a:pt x="4709694" y="506349"/>
                  <a:pt x="4726610" y="479374"/>
                </a:cubicBezTo>
                <a:cubicBezTo>
                  <a:pt x="4743525" y="452399"/>
                  <a:pt x="4766386" y="431597"/>
                  <a:pt x="4795189" y="416966"/>
                </a:cubicBezTo>
                <a:cubicBezTo>
                  <a:pt x="4823994" y="402336"/>
                  <a:pt x="4855997" y="395021"/>
                  <a:pt x="4891201" y="395021"/>
                </a:cubicBezTo>
                <a:close/>
                <a:moveTo>
                  <a:pt x="4316272" y="395021"/>
                </a:moveTo>
                <a:cubicBezTo>
                  <a:pt x="4360621" y="395021"/>
                  <a:pt x="4395597" y="404165"/>
                  <a:pt x="4421200" y="422453"/>
                </a:cubicBezTo>
                <a:lnTo>
                  <a:pt x="4408170" y="513664"/>
                </a:lnTo>
                <a:cubicBezTo>
                  <a:pt x="4382109" y="505892"/>
                  <a:pt x="4360621" y="502006"/>
                  <a:pt x="4343706" y="502006"/>
                </a:cubicBezTo>
                <a:cubicBezTo>
                  <a:pt x="4321759" y="502006"/>
                  <a:pt x="4304385" y="508292"/>
                  <a:pt x="4291584" y="520865"/>
                </a:cubicBezTo>
                <a:cubicBezTo>
                  <a:pt x="4278782" y="533438"/>
                  <a:pt x="4272381" y="550469"/>
                  <a:pt x="4272381" y="571957"/>
                </a:cubicBezTo>
                <a:cubicBezTo>
                  <a:pt x="4272381" y="593446"/>
                  <a:pt x="4278782" y="610591"/>
                  <a:pt x="4291584" y="623392"/>
                </a:cubicBezTo>
                <a:cubicBezTo>
                  <a:pt x="4304385" y="636194"/>
                  <a:pt x="4321302" y="642595"/>
                  <a:pt x="4342333" y="642595"/>
                </a:cubicBezTo>
                <a:cubicBezTo>
                  <a:pt x="4360621" y="642595"/>
                  <a:pt x="4382109" y="638708"/>
                  <a:pt x="4406798" y="630936"/>
                </a:cubicBezTo>
                <a:lnTo>
                  <a:pt x="4419828" y="726948"/>
                </a:lnTo>
                <a:cubicBezTo>
                  <a:pt x="4404284" y="734720"/>
                  <a:pt x="4388511" y="740321"/>
                  <a:pt x="4372508" y="743750"/>
                </a:cubicBezTo>
                <a:cubicBezTo>
                  <a:pt x="4356506" y="747179"/>
                  <a:pt x="4337762" y="748894"/>
                  <a:pt x="4316272" y="748894"/>
                </a:cubicBezTo>
                <a:cubicBezTo>
                  <a:pt x="4279697" y="748894"/>
                  <a:pt x="4247349" y="741464"/>
                  <a:pt x="4219232" y="726605"/>
                </a:cubicBezTo>
                <a:cubicBezTo>
                  <a:pt x="4191114" y="711746"/>
                  <a:pt x="4169169" y="690829"/>
                  <a:pt x="4153396" y="663854"/>
                </a:cubicBezTo>
                <a:cubicBezTo>
                  <a:pt x="4137621" y="636880"/>
                  <a:pt x="4129735" y="606247"/>
                  <a:pt x="4129735" y="571957"/>
                </a:cubicBezTo>
                <a:cubicBezTo>
                  <a:pt x="4129735" y="539039"/>
                  <a:pt x="4137965" y="509092"/>
                  <a:pt x="4154424" y="482117"/>
                </a:cubicBezTo>
                <a:cubicBezTo>
                  <a:pt x="4170883" y="455143"/>
                  <a:pt x="4193285" y="433883"/>
                  <a:pt x="4221632" y="418338"/>
                </a:cubicBezTo>
                <a:cubicBezTo>
                  <a:pt x="4249978" y="402793"/>
                  <a:pt x="4281526" y="395021"/>
                  <a:pt x="4316272" y="395021"/>
                </a:cubicBezTo>
                <a:close/>
                <a:moveTo>
                  <a:pt x="3755517" y="395021"/>
                </a:moveTo>
                <a:cubicBezTo>
                  <a:pt x="3779292" y="395021"/>
                  <a:pt x="3801352" y="401650"/>
                  <a:pt x="3821697" y="414909"/>
                </a:cubicBezTo>
                <a:cubicBezTo>
                  <a:pt x="3842042" y="428168"/>
                  <a:pt x="3857473" y="448056"/>
                  <a:pt x="3867988" y="474574"/>
                </a:cubicBezTo>
                <a:lnTo>
                  <a:pt x="3867988" y="395021"/>
                </a:lnTo>
                <a:lnTo>
                  <a:pt x="4012006" y="395021"/>
                </a:lnTo>
                <a:lnTo>
                  <a:pt x="4012006" y="743407"/>
                </a:lnTo>
                <a:lnTo>
                  <a:pt x="3867988" y="743407"/>
                </a:lnTo>
                <a:lnTo>
                  <a:pt x="3867988" y="679628"/>
                </a:lnTo>
                <a:cubicBezTo>
                  <a:pt x="3845129" y="725805"/>
                  <a:pt x="3807638" y="748894"/>
                  <a:pt x="3755517" y="748894"/>
                </a:cubicBezTo>
                <a:cubicBezTo>
                  <a:pt x="3725799" y="748894"/>
                  <a:pt x="3698025" y="741007"/>
                  <a:pt x="3672193" y="725233"/>
                </a:cubicBezTo>
                <a:cubicBezTo>
                  <a:pt x="3646361" y="709460"/>
                  <a:pt x="3625672" y="687972"/>
                  <a:pt x="3610128" y="660768"/>
                </a:cubicBezTo>
                <a:cubicBezTo>
                  <a:pt x="3594583" y="633565"/>
                  <a:pt x="3586811" y="603275"/>
                  <a:pt x="3586811" y="569900"/>
                </a:cubicBezTo>
                <a:cubicBezTo>
                  <a:pt x="3586811" y="536981"/>
                  <a:pt x="3594583" y="507149"/>
                  <a:pt x="3610128" y="480403"/>
                </a:cubicBezTo>
                <a:cubicBezTo>
                  <a:pt x="3625672" y="453657"/>
                  <a:pt x="3646475" y="432740"/>
                  <a:pt x="3672536" y="417652"/>
                </a:cubicBezTo>
                <a:cubicBezTo>
                  <a:pt x="3698596" y="402565"/>
                  <a:pt x="3726257" y="395021"/>
                  <a:pt x="3755517" y="395021"/>
                </a:cubicBezTo>
                <a:close/>
                <a:moveTo>
                  <a:pt x="3382823" y="395021"/>
                </a:moveTo>
                <a:cubicBezTo>
                  <a:pt x="3427172" y="395021"/>
                  <a:pt x="3462147" y="404165"/>
                  <a:pt x="3487750" y="422453"/>
                </a:cubicBezTo>
                <a:lnTo>
                  <a:pt x="3474720" y="513664"/>
                </a:lnTo>
                <a:cubicBezTo>
                  <a:pt x="3448660" y="505892"/>
                  <a:pt x="3427172" y="502006"/>
                  <a:pt x="3410255" y="502006"/>
                </a:cubicBezTo>
                <a:cubicBezTo>
                  <a:pt x="3388309" y="502006"/>
                  <a:pt x="3370936" y="508292"/>
                  <a:pt x="3358134" y="520865"/>
                </a:cubicBezTo>
                <a:cubicBezTo>
                  <a:pt x="3345333" y="533438"/>
                  <a:pt x="3338932" y="550469"/>
                  <a:pt x="3338932" y="571957"/>
                </a:cubicBezTo>
                <a:cubicBezTo>
                  <a:pt x="3338932" y="593446"/>
                  <a:pt x="3345333" y="610591"/>
                  <a:pt x="3358134" y="623392"/>
                </a:cubicBezTo>
                <a:cubicBezTo>
                  <a:pt x="3370936" y="636194"/>
                  <a:pt x="3387852" y="642595"/>
                  <a:pt x="3408884" y="642595"/>
                </a:cubicBezTo>
                <a:cubicBezTo>
                  <a:pt x="3427172" y="642595"/>
                  <a:pt x="3448660" y="638708"/>
                  <a:pt x="3473348" y="630936"/>
                </a:cubicBezTo>
                <a:lnTo>
                  <a:pt x="3486379" y="726948"/>
                </a:lnTo>
                <a:cubicBezTo>
                  <a:pt x="3470834" y="734720"/>
                  <a:pt x="3455061" y="740321"/>
                  <a:pt x="3439058" y="743750"/>
                </a:cubicBezTo>
                <a:cubicBezTo>
                  <a:pt x="3423057" y="747179"/>
                  <a:pt x="3404312" y="748894"/>
                  <a:pt x="3382823" y="748894"/>
                </a:cubicBezTo>
                <a:cubicBezTo>
                  <a:pt x="3346247" y="748894"/>
                  <a:pt x="3313900" y="741464"/>
                  <a:pt x="3285782" y="726605"/>
                </a:cubicBezTo>
                <a:cubicBezTo>
                  <a:pt x="3257664" y="711746"/>
                  <a:pt x="3235719" y="690829"/>
                  <a:pt x="3219946" y="663854"/>
                </a:cubicBezTo>
                <a:cubicBezTo>
                  <a:pt x="3204172" y="636880"/>
                  <a:pt x="3196285" y="606247"/>
                  <a:pt x="3196285" y="571957"/>
                </a:cubicBezTo>
                <a:cubicBezTo>
                  <a:pt x="3196285" y="539039"/>
                  <a:pt x="3204515" y="509092"/>
                  <a:pt x="3220974" y="482117"/>
                </a:cubicBezTo>
                <a:cubicBezTo>
                  <a:pt x="3237433" y="455143"/>
                  <a:pt x="3259836" y="433883"/>
                  <a:pt x="3288183" y="418338"/>
                </a:cubicBezTo>
                <a:cubicBezTo>
                  <a:pt x="3316529" y="402793"/>
                  <a:pt x="3348076" y="395021"/>
                  <a:pt x="3382823" y="395021"/>
                </a:cubicBezTo>
                <a:close/>
                <a:moveTo>
                  <a:pt x="2753564" y="395021"/>
                </a:moveTo>
                <a:cubicBezTo>
                  <a:pt x="2797455" y="395021"/>
                  <a:pt x="2831859" y="410680"/>
                  <a:pt x="2856777" y="441998"/>
                </a:cubicBezTo>
                <a:cubicBezTo>
                  <a:pt x="2881694" y="473316"/>
                  <a:pt x="2894152" y="516636"/>
                  <a:pt x="2894152" y="571957"/>
                </a:cubicBezTo>
                <a:lnTo>
                  <a:pt x="2894152" y="743407"/>
                </a:lnTo>
                <a:lnTo>
                  <a:pt x="2750134" y="743407"/>
                </a:lnTo>
                <a:lnTo>
                  <a:pt x="2750134" y="557555"/>
                </a:lnTo>
                <a:cubicBezTo>
                  <a:pt x="2750134" y="537896"/>
                  <a:pt x="2745905" y="522808"/>
                  <a:pt x="2737447" y="512293"/>
                </a:cubicBezTo>
                <a:cubicBezTo>
                  <a:pt x="2728989" y="501777"/>
                  <a:pt x="2717216" y="496519"/>
                  <a:pt x="2702128" y="496519"/>
                </a:cubicBezTo>
                <a:cubicBezTo>
                  <a:pt x="2691156" y="496519"/>
                  <a:pt x="2680411" y="500062"/>
                  <a:pt x="2669896" y="507149"/>
                </a:cubicBezTo>
                <a:cubicBezTo>
                  <a:pt x="2659381" y="514236"/>
                  <a:pt x="2650808" y="524408"/>
                  <a:pt x="2644178" y="537667"/>
                </a:cubicBezTo>
                <a:cubicBezTo>
                  <a:pt x="2637549" y="550926"/>
                  <a:pt x="2634234" y="566014"/>
                  <a:pt x="2634234" y="582930"/>
                </a:cubicBezTo>
                <a:lnTo>
                  <a:pt x="2634234" y="743407"/>
                </a:lnTo>
                <a:lnTo>
                  <a:pt x="2489531" y="743407"/>
                </a:lnTo>
                <a:lnTo>
                  <a:pt x="2489531" y="404622"/>
                </a:lnTo>
                <a:lnTo>
                  <a:pt x="2627376" y="404622"/>
                </a:lnTo>
                <a:lnTo>
                  <a:pt x="2627376" y="474574"/>
                </a:lnTo>
                <a:cubicBezTo>
                  <a:pt x="2653894" y="421538"/>
                  <a:pt x="2695957" y="395021"/>
                  <a:pt x="2753564" y="395021"/>
                </a:cubicBezTo>
                <a:close/>
                <a:moveTo>
                  <a:pt x="1294181" y="395021"/>
                </a:moveTo>
                <a:cubicBezTo>
                  <a:pt x="1321155" y="395021"/>
                  <a:pt x="1344587" y="401765"/>
                  <a:pt x="1364475" y="415252"/>
                </a:cubicBezTo>
                <a:cubicBezTo>
                  <a:pt x="1384363" y="428739"/>
                  <a:pt x="1399337" y="446913"/>
                  <a:pt x="1409395" y="469773"/>
                </a:cubicBezTo>
                <a:cubicBezTo>
                  <a:pt x="1438656" y="419938"/>
                  <a:pt x="1481176" y="395021"/>
                  <a:pt x="1536954" y="395021"/>
                </a:cubicBezTo>
                <a:cubicBezTo>
                  <a:pt x="1563472" y="395021"/>
                  <a:pt x="1586674" y="402107"/>
                  <a:pt x="1606563" y="416281"/>
                </a:cubicBezTo>
                <a:cubicBezTo>
                  <a:pt x="1626451" y="430454"/>
                  <a:pt x="1641881" y="450914"/>
                  <a:pt x="1652854" y="477660"/>
                </a:cubicBezTo>
                <a:cubicBezTo>
                  <a:pt x="1663827" y="504406"/>
                  <a:pt x="1669313" y="535838"/>
                  <a:pt x="1669313" y="571957"/>
                </a:cubicBezTo>
                <a:lnTo>
                  <a:pt x="1669313" y="743407"/>
                </a:lnTo>
                <a:lnTo>
                  <a:pt x="1524609" y="743407"/>
                </a:lnTo>
                <a:lnTo>
                  <a:pt x="1524609" y="571957"/>
                </a:lnTo>
                <a:cubicBezTo>
                  <a:pt x="1524609" y="548640"/>
                  <a:pt x="1520609" y="531038"/>
                  <a:pt x="1512608" y="519151"/>
                </a:cubicBezTo>
                <a:cubicBezTo>
                  <a:pt x="1504607" y="507263"/>
                  <a:pt x="1493520" y="501320"/>
                  <a:pt x="1479347" y="501320"/>
                </a:cubicBezTo>
                <a:cubicBezTo>
                  <a:pt x="1463802" y="501320"/>
                  <a:pt x="1450429" y="507949"/>
                  <a:pt x="1439227" y="521208"/>
                </a:cubicBezTo>
                <a:cubicBezTo>
                  <a:pt x="1428026" y="534467"/>
                  <a:pt x="1422425" y="550469"/>
                  <a:pt x="1422425" y="569214"/>
                </a:cubicBezTo>
                <a:lnTo>
                  <a:pt x="1422425" y="743407"/>
                </a:lnTo>
                <a:lnTo>
                  <a:pt x="1279093" y="743407"/>
                </a:lnTo>
                <a:lnTo>
                  <a:pt x="1279093" y="571957"/>
                </a:lnTo>
                <a:cubicBezTo>
                  <a:pt x="1279093" y="548640"/>
                  <a:pt x="1275093" y="531038"/>
                  <a:pt x="1267092" y="519151"/>
                </a:cubicBezTo>
                <a:cubicBezTo>
                  <a:pt x="1259091" y="507263"/>
                  <a:pt x="1247775" y="501320"/>
                  <a:pt x="1233145" y="501320"/>
                </a:cubicBezTo>
                <a:cubicBezTo>
                  <a:pt x="1217600" y="501320"/>
                  <a:pt x="1204341" y="507949"/>
                  <a:pt x="1193368" y="521208"/>
                </a:cubicBezTo>
                <a:cubicBezTo>
                  <a:pt x="1182395" y="534467"/>
                  <a:pt x="1176909" y="550469"/>
                  <a:pt x="1176909" y="569214"/>
                </a:cubicBezTo>
                <a:lnTo>
                  <a:pt x="1176909" y="743407"/>
                </a:lnTo>
                <a:lnTo>
                  <a:pt x="1032205" y="743407"/>
                </a:lnTo>
                <a:lnTo>
                  <a:pt x="1032205" y="404622"/>
                </a:lnTo>
                <a:lnTo>
                  <a:pt x="1170051" y="404622"/>
                </a:lnTo>
                <a:lnTo>
                  <a:pt x="1170051" y="474574"/>
                </a:lnTo>
                <a:cubicBezTo>
                  <a:pt x="1185596" y="447599"/>
                  <a:pt x="1203312" y="427596"/>
                  <a:pt x="1223201" y="414566"/>
                </a:cubicBezTo>
                <a:cubicBezTo>
                  <a:pt x="1243089" y="401536"/>
                  <a:pt x="1266749" y="395021"/>
                  <a:pt x="1294181" y="395021"/>
                </a:cubicBezTo>
                <a:close/>
                <a:moveTo>
                  <a:pt x="640842" y="395021"/>
                </a:moveTo>
                <a:cubicBezTo>
                  <a:pt x="664616" y="395021"/>
                  <a:pt x="686676" y="401650"/>
                  <a:pt x="707022" y="414909"/>
                </a:cubicBezTo>
                <a:cubicBezTo>
                  <a:pt x="727367" y="428168"/>
                  <a:pt x="742797" y="448056"/>
                  <a:pt x="753313" y="474574"/>
                </a:cubicBezTo>
                <a:lnTo>
                  <a:pt x="753313" y="395021"/>
                </a:lnTo>
                <a:lnTo>
                  <a:pt x="897331" y="395021"/>
                </a:lnTo>
                <a:lnTo>
                  <a:pt x="897331" y="743407"/>
                </a:lnTo>
                <a:lnTo>
                  <a:pt x="753313" y="743407"/>
                </a:lnTo>
                <a:lnTo>
                  <a:pt x="753313" y="679628"/>
                </a:lnTo>
                <a:cubicBezTo>
                  <a:pt x="730453" y="725805"/>
                  <a:pt x="692963" y="748894"/>
                  <a:pt x="640842" y="748894"/>
                </a:cubicBezTo>
                <a:cubicBezTo>
                  <a:pt x="611124" y="748894"/>
                  <a:pt x="583349" y="741007"/>
                  <a:pt x="557517" y="725233"/>
                </a:cubicBezTo>
                <a:cubicBezTo>
                  <a:pt x="531685" y="709460"/>
                  <a:pt x="510997" y="687972"/>
                  <a:pt x="495453" y="660768"/>
                </a:cubicBezTo>
                <a:cubicBezTo>
                  <a:pt x="479908" y="633565"/>
                  <a:pt x="472135" y="603275"/>
                  <a:pt x="472135" y="569900"/>
                </a:cubicBezTo>
                <a:cubicBezTo>
                  <a:pt x="472135" y="536981"/>
                  <a:pt x="479908" y="507149"/>
                  <a:pt x="495453" y="480403"/>
                </a:cubicBezTo>
                <a:cubicBezTo>
                  <a:pt x="510997" y="453657"/>
                  <a:pt x="531800" y="432740"/>
                  <a:pt x="557860" y="417652"/>
                </a:cubicBezTo>
                <a:cubicBezTo>
                  <a:pt x="583921" y="402565"/>
                  <a:pt x="611581" y="395021"/>
                  <a:pt x="640842" y="395021"/>
                </a:cubicBezTo>
                <a:close/>
                <a:moveTo>
                  <a:pt x="2305584" y="336042"/>
                </a:moveTo>
                <a:lnTo>
                  <a:pt x="2385822" y="336042"/>
                </a:lnTo>
                <a:cubicBezTo>
                  <a:pt x="2385822" y="373532"/>
                  <a:pt x="2381479" y="401650"/>
                  <a:pt x="2372792" y="420395"/>
                </a:cubicBezTo>
                <a:cubicBezTo>
                  <a:pt x="2364105" y="439141"/>
                  <a:pt x="2349475" y="451256"/>
                  <a:pt x="2328901" y="456743"/>
                </a:cubicBezTo>
                <a:cubicBezTo>
                  <a:pt x="2358161" y="490576"/>
                  <a:pt x="2372792" y="528752"/>
                  <a:pt x="2372792" y="571271"/>
                </a:cubicBezTo>
                <a:cubicBezTo>
                  <a:pt x="2372792" y="611048"/>
                  <a:pt x="2363191" y="644309"/>
                  <a:pt x="2343989" y="671055"/>
                </a:cubicBezTo>
                <a:cubicBezTo>
                  <a:pt x="2324786" y="697802"/>
                  <a:pt x="2300098" y="717461"/>
                  <a:pt x="2269922" y="730034"/>
                </a:cubicBezTo>
                <a:cubicBezTo>
                  <a:pt x="2239747" y="742607"/>
                  <a:pt x="2207971" y="748894"/>
                  <a:pt x="2174596" y="748894"/>
                </a:cubicBezTo>
                <a:cubicBezTo>
                  <a:pt x="2135734" y="748894"/>
                  <a:pt x="2101444" y="741464"/>
                  <a:pt x="2071726" y="726605"/>
                </a:cubicBezTo>
                <a:cubicBezTo>
                  <a:pt x="2042008" y="711746"/>
                  <a:pt x="2018805" y="690829"/>
                  <a:pt x="2002118" y="663854"/>
                </a:cubicBezTo>
                <a:cubicBezTo>
                  <a:pt x="1985429" y="636880"/>
                  <a:pt x="1977085" y="606019"/>
                  <a:pt x="1977085" y="571271"/>
                </a:cubicBezTo>
                <a:cubicBezTo>
                  <a:pt x="1977085" y="534238"/>
                  <a:pt x="1986115" y="502463"/>
                  <a:pt x="2004175" y="475945"/>
                </a:cubicBezTo>
                <a:cubicBezTo>
                  <a:pt x="2022234" y="449428"/>
                  <a:pt x="2046237" y="429311"/>
                  <a:pt x="2076183" y="415595"/>
                </a:cubicBezTo>
                <a:cubicBezTo>
                  <a:pt x="2106130" y="401879"/>
                  <a:pt x="2139163" y="395021"/>
                  <a:pt x="2175282" y="395021"/>
                </a:cubicBezTo>
                <a:cubicBezTo>
                  <a:pt x="2190369" y="395021"/>
                  <a:pt x="2206600" y="396392"/>
                  <a:pt x="2223974" y="399136"/>
                </a:cubicBezTo>
                <a:cubicBezTo>
                  <a:pt x="2237690" y="400964"/>
                  <a:pt x="2247976" y="401879"/>
                  <a:pt x="2254835" y="401879"/>
                </a:cubicBezTo>
                <a:cubicBezTo>
                  <a:pt x="2269008" y="401879"/>
                  <a:pt x="2279409" y="400507"/>
                  <a:pt x="2286038" y="397764"/>
                </a:cubicBezTo>
                <a:cubicBezTo>
                  <a:pt x="2292668" y="395021"/>
                  <a:pt x="2297582" y="389077"/>
                  <a:pt x="2300783" y="379933"/>
                </a:cubicBezTo>
                <a:cubicBezTo>
                  <a:pt x="2303983" y="370789"/>
                  <a:pt x="2305584" y="356159"/>
                  <a:pt x="2305584" y="336042"/>
                </a:cubicBezTo>
                <a:close/>
                <a:moveTo>
                  <a:pt x="10749534" y="270205"/>
                </a:moveTo>
                <a:lnTo>
                  <a:pt x="10749534" y="470459"/>
                </a:lnTo>
                <a:cubicBezTo>
                  <a:pt x="10759592" y="446227"/>
                  <a:pt x="10774794" y="427596"/>
                  <a:pt x="10795139" y="414566"/>
                </a:cubicBezTo>
                <a:cubicBezTo>
                  <a:pt x="10815485" y="401536"/>
                  <a:pt x="10840059" y="395021"/>
                  <a:pt x="10868862" y="395021"/>
                </a:cubicBezTo>
                <a:cubicBezTo>
                  <a:pt x="10912754" y="395021"/>
                  <a:pt x="10947159" y="410680"/>
                  <a:pt x="10972076" y="441998"/>
                </a:cubicBezTo>
                <a:cubicBezTo>
                  <a:pt x="10996993" y="473316"/>
                  <a:pt x="11009451" y="516636"/>
                  <a:pt x="11009451" y="571957"/>
                </a:cubicBezTo>
                <a:lnTo>
                  <a:pt x="11009451" y="743407"/>
                </a:lnTo>
                <a:lnTo>
                  <a:pt x="10865434" y="743407"/>
                </a:lnTo>
                <a:lnTo>
                  <a:pt x="10865434" y="557555"/>
                </a:lnTo>
                <a:cubicBezTo>
                  <a:pt x="10865434" y="537896"/>
                  <a:pt x="10861205" y="522808"/>
                  <a:pt x="10852747" y="512293"/>
                </a:cubicBezTo>
                <a:cubicBezTo>
                  <a:pt x="10844288" y="501777"/>
                  <a:pt x="10832516" y="496519"/>
                  <a:pt x="10817428" y="496519"/>
                </a:cubicBezTo>
                <a:cubicBezTo>
                  <a:pt x="10806455" y="496519"/>
                  <a:pt x="10795711" y="500062"/>
                  <a:pt x="10785195" y="507149"/>
                </a:cubicBezTo>
                <a:cubicBezTo>
                  <a:pt x="10774680" y="514236"/>
                  <a:pt x="10766107" y="524408"/>
                  <a:pt x="10759477" y="537667"/>
                </a:cubicBezTo>
                <a:cubicBezTo>
                  <a:pt x="10752849" y="550926"/>
                  <a:pt x="10749534" y="566014"/>
                  <a:pt x="10749534" y="582930"/>
                </a:cubicBezTo>
                <a:lnTo>
                  <a:pt x="10749534" y="743407"/>
                </a:lnTo>
                <a:lnTo>
                  <a:pt x="10604830" y="743407"/>
                </a:lnTo>
                <a:lnTo>
                  <a:pt x="10604830" y="291465"/>
                </a:lnTo>
                <a:close/>
                <a:moveTo>
                  <a:pt x="7538237" y="270205"/>
                </a:moveTo>
                <a:lnTo>
                  <a:pt x="7538237" y="601447"/>
                </a:lnTo>
                <a:cubicBezTo>
                  <a:pt x="7538237" y="614248"/>
                  <a:pt x="7541323" y="623507"/>
                  <a:pt x="7547495" y="629221"/>
                </a:cubicBezTo>
                <a:cubicBezTo>
                  <a:pt x="7553667" y="634936"/>
                  <a:pt x="7564526" y="637794"/>
                  <a:pt x="7580070" y="637794"/>
                </a:cubicBezTo>
                <a:cubicBezTo>
                  <a:pt x="7591500" y="637794"/>
                  <a:pt x="7602702" y="635051"/>
                  <a:pt x="7613675" y="629564"/>
                </a:cubicBezTo>
                <a:lnTo>
                  <a:pt x="7618475" y="725576"/>
                </a:lnTo>
                <a:cubicBezTo>
                  <a:pt x="7587843" y="741121"/>
                  <a:pt x="7553553" y="748894"/>
                  <a:pt x="7515605" y="748894"/>
                </a:cubicBezTo>
                <a:cubicBezTo>
                  <a:pt x="7476744" y="748894"/>
                  <a:pt x="7446683" y="736664"/>
                  <a:pt x="7425422" y="712203"/>
                </a:cubicBezTo>
                <a:cubicBezTo>
                  <a:pt x="7404162" y="687743"/>
                  <a:pt x="7393533" y="654253"/>
                  <a:pt x="7393533" y="611734"/>
                </a:cubicBezTo>
                <a:lnTo>
                  <a:pt x="7393533" y="291465"/>
                </a:lnTo>
                <a:close/>
                <a:moveTo>
                  <a:pt x="6526605" y="270205"/>
                </a:moveTo>
                <a:lnTo>
                  <a:pt x="6526605" y="314782"/>
                </a:lnTo>
                <a:lnTo>
                  <a:pt x="6548551" y="314782"/>
                </a:lnTo>
                <a:lnTo>
                  <a:pt x="6548551" y="373075"/>
                </a:lnTo>
                <a:lnTo>
                  <a:pt x="6526605" y="373075"/>
                </a:lnTo>
                <a:lnTo>
                  <a:pt x="6526605" y="743407"/>
                </a:lnTo>
                <a:lnTo>
                  <a:pt x="6381902" y="743407"/>
                </a:lnTo>
                <a:lnTo>
                  <a:pt x="6381902" y="679628"/>
                </a:lnTo>
                <a:cubicBezTo>
                  <a:pt x="6360413" y="725805"/>
                  <a:pt x="6322694" y="748894"/>
                  <a:pt x="6268745" y="748894"/>
                </a:cubicBezTo>
                <a:cubicBezTo>
                  <a:pt x="6237655" y="748894"/>
                  <a:pt x="6209423" y="740664"/>
                  <a:pt x="6184048" y="724205"/>
                </a:cubicBezTo>
                <a:cubicBezTo>
                  <a:pt x="6158673" y="707746"/>
                  <a:pt x="6138672" y="685914"/>
                  <a:pt x="6124041" y="658711"/>
                </a:cubicBezTo>
                <a:cubicBezTo>
                  <a:pt x="6109411" y="631507"/>
                  <a:pt x="6102095" y="602590"/>
                  <a:pt x="6102095" y="571957"/>
                </a:cubicBezTo>
                <a:cubicBezTo>
                  <a:pt x="6102095" y="539496"/>
                  <a:pt x="6109753" y="509664"/>
                  <a:pt x="6125070" y="482460"/>
                </a:cubicBezTo>
                <a:cubicBezTo>
                  <a:pt x="6140386" y="455257"/>
                  <a:pt x="6160960" y="433883"/>
                  <a:pt x="6186791" y="418338"/>
                </a:cubicBezTo>
                <a:cubicBezTo>
                  <a:pt x="6212624" y="402793"/>
                  <a:pt x="6240170" y="395021"/>
                  <a:pt x="6269430" y="395021"/>
                </a:cubicBezTo>
                <a:cubicBezTo>
                  <a:pt x="6295948" y="395021"/>
                  <a:pt x="6318465" y="400507"/>
                  <a:pt x="6336982" y="411480"/>
                </a:cubicBezTo>
                <a:cubicBezTo>
                  <a:pt x="6355498" y="422453"/>
                  <a:pt x="6370472" y="440055"/>
                  <a:pt x="6381902" y="464287"/>
                </a:cubicBezTo>
                <a:lnTo>
                  <a:pt x="6381902" y="373075"/>
                </a:lnTo>
                <a:lnTo>
                  <a:pt x="6334581" y="373075"/>
                </a:lnTo>
                <a:lnTo>
                  <a:pt x="6334581" y="314782"/>
                </a:lnTo>
                <a:lnTo>
                  <a:pt x="6381902" y="314782"/>
                </a:lnTo>
                <a:lnTo>
                  <a:pt x="6381902" y="291465"/>
                </a:lnTo>
                <a:close/>
                <a:moveTo>
                  <a:pt x="241401" y="261290"/>
                </a:moveTo>
                <a:cubicBezTo>
                  <a:pt x="266091" y="261290"/>
                  <a:pt x="290322" y="264262"/>
                  <a:pt x="314096" y="270205"/>
                </a:cubicBezTo>
                <a:cubicBezTo>
                  <a:pt x="337871" y="276149"/>
                  <a:pt x="358216" y="284607"/>
                  <a:pt x="375133" y="295580"/>
                </a:cubicBezTo>
                <a:lnTo>
                  <a:pt x="356616" y="401879"/>
                </a:lnTo>
                <a:cubicBezTo>
                  <a:pt x="323698" y="389534"/>
                  <a:pt x="293980" y="383362"/>
                  <a:pt x="267462" y="383362"/>
                </a:cubicBezTo>
                <a:cubicBezTo>
                  <a:pt x="230886" y="383362"/>
                  <a:pt x="202768" y="393992"/>
                  <a:pt x="183109" y="415252"/>
                </a:cubicBezTo>
                <a:cubicBezTo>
                  <a:pt x="163449" y="436512"/>
                  <a:pt x="153619" y="467030"/>
                  <a:pt x="153619" y="506806"/>
                </a:cubicBezTo>
                <a:cubicBezTo>
                  <a:pt x="153619" y="545668"/>
                  <a:pt x="164020" y="575958"/>
                  <a:pt x="184823" y="597675"/>
                </a:cubicBezTo>
                <a:cubicBezTo>
                  <a:pt x="205626" y="619392"/>
                  <a:pt x="234544" y="630250"/>
                  <a:pt x="271577" y="630250"/>
                </a:cubicBezTo>
                <a:cubicBezTo>
                  <a:pt x="285750" y="630250"/>
                  <a:pt x="299009" y="628879"/>
                  <a:pt x="311353" y="626135"/>
                </a:cubicBezTo>
                <a:cubicBezTo>
                  <a:pt x="323698" y="623392"/>
                  <a:pt x="338785" y="618363"/>
                  <a:pt x="356616" y="611048"/>
                </a:cubicBezTo>
                <a:lnTo>
                  <a:pt x="375818" y="719404"/>
                </a:lnTo>
                <a:cubicBezTo>
                  <a:pt x="336042" y="742721"/>
                  <a:pt x="292608" y="754380"/>
                  <a:pt x="245516" y="754380"/>
                </a:cubicBezTo>
                <a:cubicBezTo>
                  <a:pt x="199797" y="754380"/>
                  <a:pt x="158306" y="743522"/>
                  <a:pt x="121044" y="721804"/>
                </a:cubicBezTo>
                <a:cubicBezTo>
                  <a:pt x="83782" y="700087"/>
                  <a:pt x="54292" y="670369"/>
                  <a:pt x="32575" y="632650"/>
                </a:cubicBezTo>
                <a:cubicBezTo>
                  <a:pt x="10859" y="594932"/>
                  <a:pt x="0" y="553212"/>
                  <a:pt x="0" y="507492"/>
                </a:cubicBezTo>
                <a:cubicBezTo>
                  <a:pt x="0" y="460858"/>
                  <a:pt x="10516" y="418795"/>
                  <a:pt x="31547" y="381305"/>
                </a:cubicBezTo>
                <a:cubicBezTo>
                  <a:pt x="52578" y="343814"/>
                  <a:pt x="81382" y="314439"/>
                  <a:pt x="117958" y="293180"/>
                </a:cubicBezTo>
                <a:cubicBezTo>
                  <a:pt x="154534" y="271920"/>
                  <a:pt x="195682" y="261290"/>
                  <a:pt x="241401" y="261290"/>
                </a:cubicBezTo>
                <a:close/>
                <a:moveTo>
                  <a:pt x="7788020" y="205740"/>
                </a:moveTo>
                <a:lnTo>
                  <a:pt x="7882661" y="205740"/>
                </a:lnTo>
                <a:cubicBezTo>
                  <a:pt x="7883117" y="225857"/>
                  <a:pt x="7887004" y="240944"/>
                  <a:pt x="7894320" y="251003"/>
                </a:cubicBezTo>
                <a:cubicBezTo>
                  <a:pt x="7901634" y="261061"/>
                  <a:pt x="7911235" y="266090"/>
                  <a:pt x="7923123" y="266090"/>
                </a:cubicBezTo>
                <a:cubicBezTo>
                  <a:pt x="7947812" y="266090"/>
                  <a:pt x="7961070" y="245974"/>
                  <a:pt x="7962899" y="205740"/>
                </a:cubicBezTo>
                <a:lnTo>
                  <a:pt x="8057540" y="205740"/>
                </a:lnTo>
                <a:cubicBezTo>
                  <a:pt x="8055711" y="252832"/>
                  <a:pt x="8042795" y="288379"/>
                  <a:pt x="8018792" y="312382"/>
                </a:cubicBezTo>
                <a:cubicBezTo>
                  <a:pt x="7994789" y="336385"/>
                  <a:pt x="7962899" y="348386"/>
                  <a:pt x="7923123" y="348386"/>
                </a:cubicBezTo>
                <a:cubicBezTo>
                  <a:pt x="7883346" y="348386"/>
                  <a:pt x="7851342" y="336156"/>
                  <a:pt x="7827111" y="311696"/>
                </a:cubicBezTo>
                <a:cubicBezTo>
                  <a:pt x="7802879" y="287236"/>
                  <a:pt x="7789849" y="251917"/>
                  <a:pt x="7788020" y="205740"/>
                </a:cubicBezTo>
                <a:close/>
                <a:moveTo>
                  <a:pt x="6957745" y="205740"/>
                </a:moveTo>
                <a:lnTo>
                  <a:pt x="7031811" y="237973"/>
                </a:lnTo>
                <a:cubicBezTo>
                  <a:pt x="7019010" y="273634"/>
                  <a:pt x="7002436" y="300609"/>
                  <a:pt x="6982091" y="318897"/>
                </a:cubicBezTo>
                <a:cubicBezTo>
                  <a:pt x="6961745" y="337185"/>
                  <a:pt x="6939000" y="346329"/>
                  <a:pt x="6913854" y="346329"/>
                </a:cubicBezTo>
                <a:cubicBezTo>
                  <a:pt x="6904253" y="346329"/>
                  <a:pt x="6895337" y="344843"/>
                  <a:pt x="6887107" y="341871"/>
                </a:cubicBezTo>
                <a:cubicBezTo>
                  <a:pt x="6878878" y="338900"/>
                  <a:pt x="6869505" y="334442"/>
                  <a:pt x="6858990" y="328498"/>
                </a:cubicBezTo>
                <a:cubicBezTo>
                  <a:pt x="6849389" y="323469"/>
                  <a:pt x="6841274" y="319697"/>
                  <a:pt x="6834644" y="317183"/>
                </a:cubicBezTo>
                <a:cubicBezTo>
                  <a:pt x="6828015" y="314668"/>
                  <a:pt x="6821042" y="313411"/>
                  <a:pt x="6813727" y="313411"/>
                </a:cubicBezTo>
                <a:cubicBezTo>
                  <a:pt x="6806869" y="313411"/>
                  <a:pt x="6800354" y="316154"/>
                  <a:pt x="6794182" y="321640"/>
                </a:cubicBezTo>
                <a:cubicBezTo>
                  <a:pt x="6788009" y="327127"/>
                  <a:pt x="6781037" y="335585"/>
                  <a:pt x="6773265" y="347015"/>
                </a:cubicBezTo>
                <a:lnTo>
                  <a:pt x="6699199" y="314096"/>
                </a:lnTo>
                <a:cubicBezTo>
                  <a:pt x="6712000" y="278435"/>
                  <a:pt x="6728573" y="251574"/>
                  <a:pt x="6748919" y="233515"/>
                </a:cubicBezTo>
                <a:cubicBezTo>
                  <a:pt x="6769265" y="215456"/>
                  <a:pt x="6792010" y="206426"/>
                  <a:pt x="6817156" y="206426"/>
                </a:cubicBezTo>
                <a:cubicBezTo>
                  <a:pt x="6826757" y="206426"/>
                  <a:pt x="6835673" y="207912"/>
                  <a:pt x="6843902" y="210883"/>
                </a:cubicBezTo>
                <a:cubicBezTo>
                  <a:pt x="6852132" y="213855"/>
                  <a:pt x="6861505" y="218313"/>
                  <a:pt x="6872020" y="224257"/>
                </a:cubicBezTo>
                <a:cubicBezTo>
                  <a:pt x="6881621" y="229286"/>
                  <a:pt x="6889736" y="233058"/>
                  <a:pt x="6896366" y="235572"/>
                </a:cubicBezTo>
                <a:cubicBezTo>
                  <a:pt x="6902995" y="238087"/>
                  <a:pt x="6909968" y="239344"/>
                  <a:pt x="6917283" y="239344"/>
                </a:cubicBezTo>
                <a:cubicBezTo>
                  <a:pt x="6924141" y="239344"/>
                  <a:pt x="6930656" y="236601"/>
                  <a:pt x="6936828" y="231115"/>
                </a:cubicBezTo>
                <a:cubicBezTo>
                  <a:pt x="6943001" y="225628"/>
                  <a:pt x="6949973" y="217170"/>
                  <a:pt x="6957745" y="205740"/>
                </a:cubicBezTo>
                <a:close/>
                <a:moveTo>
                  <a:pt x="3891305" y="134417"/>
                </a:moveTo>
                <a:lnTo>
                  <a:pt x="3960571" y="257175"/>
                </a:lnTo>
                <a:lnTo>
                  <a:pt x="3732200" y="348386"/>
                </a:lnTo>
                <a:lnTo>
                  <a:pt x="3690366" y="275006"/>
                </a:lnTo>
                <a:close/>
                <a:moveTo>
                  <a:pt x="776630" y="134417"/>
                </a:moveTo>
                <a:lnTo>
                  <a:pt x="845896" y="257175"/>
                </a:lnTo>
                <a:lnTo>
                  <a:pt x="617525" y="348386"/>
                </a:lnTo>
                <a:lnTo>
                  <a:pt x="575691" y="275006"/>
                </a:lnTo>
                <a:close/>
                <a:moveTo>
                  <a:pt x="7999247" y="0"/>
                </a:moveTo>
                <a:lnTo>
                  <a:pt x="8057540" y="110414"/>
                </a:lnTo>
                <a:lnTo>
                  <a:pt x="7829168" y="181051"/>
                </a:lnTo>
                <a:lnTo>
                  <a:pt x="7798307" y="120015"/>
                </a:lnTo>
                <a:close/>
              </a:path>
            </a:pathLst>
          </a:custGeom>
          <a:gradFill flip="none" rotWithShape="1">
            <a:gsLst>
              <a:gs pos="50000">
                <a:srgbClr val="136AAE"/>
              </a:gs>
              <a:gs pos="0">
                <a:srgbClr val="28D8E9"/>
              </a:gs>
              <a:gs pos="100000">
                <a:srgbClr val="1A3490"/>
              </a:gs>
            </a:gsLst>
            <a:lin ang="2700000" scaled="1"/>
            <a:tileRect/>
          </a:gradFill>
          <a:ln w="38100">
            <a:solidFill>
              <a:schemeClr val="accent6">
                <a:lumMod val="40000"/>
                <a:lumOff val="6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spc="500">
              <a:ln w="38100">
                <a:solidFill>
                  <a:schemeClr val="accent6">
                    <a:lumMod val="40000"/>
                    <a:lumOff val="60000"/>
                  </a:schemeClr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003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E9396A4-2709-4172-BC66-BD96415C0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806" y="3073618"/>
            <a:ext cx="4009442" cy="710764"/>
          </a:xfrm>
          <a:prstGeom prst="rect">
            <a:avLst/>
          </a:prstGeom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F79AE97-D537-4173-9611-ECF9F22B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8" y="421695"/>
            <a:ext cx="2859157" cy="1325563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</a:rPr>
              <a:t>I. TỪ PHỔ</a:t>
            </a:r>
          </a:p>
        </p:txBody>
      </p:sp>
      <p:grpSp>
        <p:nvGrpSpPr>
          <p:cNvPr id="158" name="miếng nhựa phủ sắt">
            <a:extLst>
              <a:ext uri="{FF2B5EF4-FFF2-40B4-BE49-F238E27FC236}">
                <a16:creationId xmlns:a16="http://schemas.microsoft.com/office/drawing/2014/main" id="{F0A9F5A2-7553-4239-989D-165ED4F5FB38}"/>
              </a:ext>
            </a:extLst>
          </p:cNvPr>
          <p:cNvGrpSpPr/>
          <p:nvPr/>
        </p:nvGrpSpPr>
        <p:grpSpPr>
          <a:xfrm>
            <a:off x="6451527" y="2354368"/>
            <a:ext cx="5080000" cy="2149265"/>
            <a:chOff x="6530202" y="2321135"/>
            <a:chExt cx="5080000" cy="2149265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C9765075-F36E-432D-9E93-E9EC5243B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 flipV="1">
              <a:off x="6530202" y="2321135"/>
              <a:ext cx="5080000" cy="985451"/>
            </a:xfrm>
            <a:prstGeom prst="rect">
              <a:avLst/>
            </a:prstGeom>
          </p:spPr>
        </p:pic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4E517718-6BA4-4A20-8509-7633E3615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6530202" y="3306587"/>
              <a:ext cx="5080000" cy="1163813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2ADCBC83-854A-4D77-A892-B490C4177005}"/>
              </a:ext>
            </a:extLst>
          </p:cNvPr>
          <p:cNvGrpSpPr/>
          <p:nvPr/>
        </p:nvGrpSpPr>
        <p:grpSpPr>
          <a:xfrm>
            <a:off x="6453333" y="2344524"/>
            <a:ext cx="5189494" cy="2092326"/>
            <a:chOff x="6530460" y="2324098"/>
            <a:chExt cx="5189494" cy="2092326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01024181-95A3-4874-BB04-DF5ECE16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6541372" y="2324101"/>
              <a:ext cx="971686" cy="2092109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584CAD1E-DBB4-41D5-B6D2-FF05001E3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9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0643828" y="2324099"/>
              <a:ext cx="971686" cy="2092111"/>
            </a:xfrm>
            <a:prstGeom prst="rect">
              <a:avLst/>
            </a:prstGeom>
          </p:spPr>
        </p:pic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5E6A918-E480-42A2-97AD-EF43A7D34E06}"/>
                </a:ext>
              </a:extLst>
            </p:cNvPr>
            <p:cNvGrpSpPr/>
            <p:nvPr/>
          </p:nvGrpSpPr>
          <p:grpSpPr>
            <a:xfrm>
              <a:off x="6530460" y="2324098"/>
              <a:ext cx="5179454" cy="1072932"/>
              <a:chOff x="6530460" y="2324098"/>
              <a:chExt cx="5179454" cy="1072932"/>
            </a:xfrm>
          </p:grpSpPr>
          <p:pic>
            <p:nvPicPr>
              <p:cNvPr id="140" name="Picture 139">
                <a:extLst>
                  <a:ext uri="{FF2B5EF4-FFF2-40B4-BE49-F238E27FC236}">
                    <a16:creationId xmlns:a16="http://schemas.microsoft.com/office/drawing/2014/main" id="{3A16764A-E24D-4B18-BED8-AB23F94F1A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50000"/>
              </a:blip>
              <a:srcRect l="6470" r="45937"/>
              <a:stretch/>
            </p:blipFill>
            <p:spPr>
              <a:xfrm>
                <a:off x="6530460" y="2324098"/>
                <a:ext cx="2594489" cy="1072932"/>
              </a:xfrm>
              <a:prstGeom prst="rect">
                <a:avLst/>
              </a:prstGeom>
            </p:spPr>
          </p:pic>
          <p:pic>
            <p:nvPicPr>
              <p:cNvPr id="141" name="Picture 140">
                <a:extLst>
                  <a:ext uri="{FF2B5EF4-FFF2-40B4-BE49-F238E27FC236}">
                    <a16:creationId xmlns:a16="http://schemas.microsoft.com/office/drawing/2014/main" id="{C4701C4A-7523-4947-9B4E-A13CAB4F5E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50000"/>
              </a:blip>
              <a:srcRect l="6470" r="45937"/>
              <a:stretch/>
            </p:blipFill>
            <p:spPr>
              <a:xfrm flipH="1">
                <a:off x="9124949" y="2324313"/>
                <a:ext cx="2584965" cy="1072503"/>
              </a:xfrm>
              <a:prstGeom prst="rect">
                <a:avLst/>
              </a:prstGeom>
            </p:spPr>
          </p:pic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427CBAD-8800-496B-AD84-8E17054FF189}"/>
                </a:ext>
              </a:extLst>
            </p:cNvPr>
            <p:cNvGrpSpPr/>
            <p:nvPr/>
          </p:nvGrpSpPr>
          <p:grpSpPr>
            <a:xfrm flipV="1">
              <a:off x="6540500" y="3396816"/>
              <a:ext cx="5179454" cy="1019608"/>
              <a:chOff x="6530460" y="2324099"/>
              <a:chExt cx="5179454" cy="1019608"/>
            </a:xfrm>
          </p:grpSpPr>
          <p:pic>
            <p:nvPicPr>
              <p:cNvPr id="144" name="Picture 143">
                <a:extLst>
                  <a:ext uri="{FF2B5EF4-FFF2-40B4-BE49-F238E27FC236}">
                    <a16:creationId xmlns:a16="http://schemas.microsoft.com/office/drawing/2014/main" id="{84732713-9AF0-4B6E-AA5E-5DBA5EFD2E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50000"/>
              </a:blip>
              <a:srcRect l="6470" r="45937"/>
              <a:stretch/>
            </p:blipFill>
            <p:spPr>
              <a:xfrm>
                <a:off x="6530460" y="2324099"/>
                <a:ext cx="2594489" cy="1019394"/>
              </a:xfrm>
              <a:prstGeom prst="rect">
                <a:avLst/>
              </a:prstGeom>
            </p:spPr>
          </p:pic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ECAED706-82D8-4410-AB11-413E0F7164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alphaModFix amt="50000"/>
              </a:blip>
              <a:srcRect l="6470" r="45937"/>
              <a:stretch/>
            </p:blipFill>
            <p:spPr>
              <a:xfrm flipH="1">
                <a:off x="9124949" y="2324313"/>
                <a:ext cx="2584965" cy="1019394"/>
              </a:xfrm>
              <a:prstGeom prst="rect">
                <a:avLst/>
              </a:prstGeom>
            </p:spPr>
          </p:pic>
        </p:grp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C71B49C-2BA1-431A-9874-1811FE983476}"/>
              </a:ext>
            </a:extLst>
          </p:cNvPr>
          <p:cNvGrpSpPr/>
          <p:nvPr/>
        </p:nvGrpSpPr>
        <p:grpSpPr>
          <a:xfrm>
            <a:off x="6396780" y="703055"/>
            <a:ext cx="3145572" cy="1648349"/>
            <a:chOff x="6396780" y="703055"/>
            <a:chExt cx="3145572" cy="1648349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ADC26249-9169-482A-A7F6-11A6E2318BB3}"/>
                </a:ext>
              </a:extLst>
            </p:cNvPr>
            <p:cNvSpPr txBox="1"/>
            <p:nvPr/>
          </p:nvSpPr>
          <p:spPr>
            <a:xfrm>
              <a:off x="6396780" y="703055"/>
              <a:ext cx="3145572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2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 tấm nhựa đã phủ mạt sắt lên nam châm</a:t>
              </a:r>
              <a:endPara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4AB0F3D4-7597-4B38-83EB-61FB0C186C1E}"/>
                </a:ext>
              </a:extLst>
            </p:cNvPr>
            <p:cNvCxnSpPr>
              <a:stCxn id="159" idx="2"/>
            </p:cNvCxnSpPr>
            <p:nvPr/>
          </p:nvCxnSpPr>
          <p:spPr>
            <a:xfrm>
              <a:off x="7969566" y="1607918"/>
              <a:ext cx="721181" cy="74348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D6F3FC3-F3ED-43F1-B4BE-E1DBD04031BA}"/>
              </a:ext>
            </a:extLst>
          </p:cNvPr>
          <p:cNvGrpSpPr/>
          <p:nvPr/>
        </p:nvGrpSpPr>
        <p:grpSpPr>
          <a:xfrm>
            <a:off x="6828974" y="4049841"/>
            <a:ext cx="2859157" cy="1815100"/>
            <a:chOff x="6396780" y="-613447"/>
            <a:chExt cx="2859157" cy="1815100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4BE6033-9340-4460-A753-F41508FF02A7}"/>
                </a:ext>
              </a:extLst>
            </p:cNvPr>
            <p:cNvSpPr txBox="1"/>
            <p:nvPr/>
          </p:nvSpPr>
          <p:spPr>
            <a:xfrm>
              <a:off x="6396780" y="703055"/>
              <a:ext cx="2859157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sz="220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 nhẹ</a:t>
              </a:r>
              <a:endParaRPr lang="en-US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5FDA243B-B8B5-4082-B33C-B1EE1AFA3926}"/>
                </a:ext>
              </a:extLst>
            </p:cNvPr>
            <p:cNvCxnSpPr>
              <a:cxnSpLocks/>
              <a:stCxn id="164" idx="0"/>
            </p:cNvCxnSpPr>
            <p:nvPr/>
          </p:nvCxnSpPr>
          <p:spPr>
            <a:xfrm flipV="1">
              <a:off x="7826359" y="-613447"/>
              <a:ext cx="283817" cy="131650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9D9F10C3-223E-464C-86E2-650722B6A120}"/>
              </a:ext>
            </a:extLst>
          </p:cNvPr>
          <p:cNvSpPr txBox="1"/>
          <p:nvPr/>
        </p:nvSpPr>
        <p:spPr>
          <a:xfrm>
            <a:off x="520147" y="1772250"/>
            <a:ext cx="5690529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Thí nghiệm: Quan sát hình và cho biết</a:t>
            </a:r>
            <a:endParaRPr lang="en-US" sz="22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BAA8833-4CD7-4566-B095-FC0E139EDF1A}"/>
              </a:ext>
            </a:extLst>
          </p:cNvPr>
          <p:cNvSpPr txBox="1"/>
          <p:nvPr/>
        </p:nvSpPr>
        <p:spPr>
          <a:xfrm>
            <a:off x="520148" y="2351404"/>
            <a:ext cx="50800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b="1" dirty="0">
                <a:latin typeface="Arial" panose="020B0604020202020204" pitchFamily="34" charset="0"/>
                <a:cs typeface="Arial" panose="020B0604020202020204" pitchFamily="34" charset="0"/>
              </a:rPr>
              <a:t>C1. </a:t>
            </a:r>
            <a:r>
              <a:rPr lang="vi-VN" sz="2200" dirty="0">
                <a:latin typeface="Arial" panose="020B0604020202020204" pitchFamily="34" charset="0"/>
                <a:cs typeface="Arial" panose="020B0604020202020204" pitchFamily="34" charset="0"/>
              </a:rPr>
              <a:t>Các mạt sắt xung quanh nam châm được sắp xếp như thế nào?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D7A45D22-3F63-4E7F-88F9-16B3F0293371}"/>
              </a:ext>
            </a:extLst>
          </p:cNvPr>
          <p:cNvSpPr txBox="1"/>
          <p:nvPr/>
        </p:nvSpPr>
        <p:spPr>
          <a:xfrm>
            <a:off x="530638" y="3212831"/>
            <a:ext cx="5688163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nào mạt sắt dày thì từ trường mạnh, nơi nào mạt sắt thưa thì tư trường yếu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1AC3EF-1F11-44AE-B608-3AB9C5ADC25F}"/>
              </a:ext>
            </a:extLst>
          </p:cNvPr>
          <p:cNvSpPr txBox="1"/>
          <p:nvPr/>
        </p:nvSpPr>
        <p:spPr>
          <a:xfrm>
            <a:off x="542861" y="4104587"/>
            <a:ext cx="531853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mạt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châm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C0D9E7-5901-4D4A-8D52-02C2CB804E61}"/>
              </a:ext>
            </a:extLst>
          </p:cNvPr>
          <p:cNvGrpSpPr/>
          <p:nvPr/>
        </p:nvGrpSpPr>
        <p:grpSpPr>
          <a:xfrm>
            <a:off x="-419760" y="-1496190"/>
            <a:ext cx="13040952" cy="9739236"/>
            <a:chOff x="-419760" y="-1496190"/>
            <a:chExt cx="13040952" cy="973923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1518597-D82D-455C-A326-0AB92A125C01}"/>
                </a:ext>
              </a:extLst>
            </p:cNvPr>
            <p:cNvGrpSpPr/>
            <p:nvPr/>
          </p:nvGrpSpPr>
          <p:grpSpPr>
            <a:xfrm>
              <a:off x="-419760" y="-1496190"/>
              <a:ext cx="13040952" cy="8704087"/>
              <a:chOff x="-419760" y="-1496190"/>
              <a:chExt cx="13040952" cy="8704087"/>
            </a:xfrm>
          </p:grpSpPr>
          <p:sp>
            <p:nvSpPr>
              <p:cNvPr id="29" name="Google Shape;12;p2">
                <a:extLst>
                  <a:ext uri="{FF2B5EF4-FFF2-40B4-BE49-F238E27FC236}">
                    <a16:creationId xmlns:a16="http://schemas.microsoft.com/office/drawing/2014/main" id="{D1037868-6787-49DB-AF76-8B13735FD47D}"/>
                  </a:ext>
                </a:extLst>
              </p:cNvPr>
              <p:cNvSpPr/>
              <p:nvPr/>
            </p:nvSpPr>
            <p:spPr>
              <a:xfrm rot="10800000">
                <a:off x="-419760" y="5314085"/>
                <a:ext cx="3675485" cy="1893812"/>
              </a:xfrm>
              <a:custGeom>
                <a:avLst/>
                <a:gdLst/>
                <a:ahLst/>
                <a:cxnLst/>
                <a:rect l="l" t="t" r="r" b="b"/>
                <a:pathLst>
                  <a:path w="64695" h="36451" extrusionOk="0">
                    <a:moveTo>
                      <a:pt x="5503" y="0"/>
                    </a:moveTo>
                    <a:cubicBezTo>
                      <a:pt x="2589" y="0"/>
                      <a:pt x="1" y="186"/>
                      <a:pt x="237" y="874"/>
                    </a:cubicBezTo>
                    <a:cubicBezTo>
                      <a:pt x="460" y="1499"/>
                      <a:pt x="4411" y="2169"/>
                      <a:pt x="5259" y="2593"/>
                    </a:cubicBezTo>
                    <a:cubicBezTo>
                      <a:pt x="7178" y="3552"/>
                      <a:pt x="8897" y="4869"/>
                      <a:pt x="10325" y="6454"/>
                    </a:cubicBezTo>
                    <a:cubicBezTo>
                      <a:pt x="13673" y="10092"/>
                      <a:pt x="16619" y="21050"/>
                      <a:pt x="24989" y="22345"/>
                    </a:cubicBezTo>
                    <a:cubicBezTo>
                      <a:pt x="25398" y="22407"/>
                      <a:pt x="25804" y="22437"/>
                      <a:pt x="26206" y="22437"/>
                    </a:cubicBezTo>
                    <a:cubicBezTo>
                      <a:pt x="31849" y="22437"/>
                      <a:pt x="36809" y="16669"/>
                      <a:pt x="38871" y="15314"/>
                    </a:cubicBezTo>
                    <a:cubicBezTo>
                      <a:pt x="39863" y="14681"/>
                      <a:pt x="40996" y="14362"/>
                      <a:pt x="42135" y="14362"/>
                    </a:cubicBezTo>
                    <a:cubicBezTo>
                      <a:pt x="43201" y="14362"/>
                      <a:pt x="44272" y="14642"/>
                      <a:pt x="45232" y="15203"/>
                    </a:cubicBezTo>
                    <a:cubicBezTo>
                      <a:pt x="49027" y="17502"/>
                      <a:pt x="49071" y="22858"/>
                      <a:pt x="50634" y="27010"/>
                    </a:cubicBezTo>
                    <a:cubicBezTo>
                      <a:pt x="52642" y="32143"/>
                      <a:pt x="57307" y="35759"/>
                      <a:pt x="62775" y="36450"/>
                    </a:cubicBezTo>
                    <a:cubicBezTo>
                      <a:pt x="62396" y="25269"/>
                      <a:pt x="63043" y="14065"/>
                      <a:pt x="64694" y="2994"/>
                    </a:cubicBezTo>
                    <a:cubicBezTo>
                      <a:pt x="57530" y="1745"/>
                      <a:pt x="50232" y="1499"/>
                      <a:pt x="42978" y="1254"/>
                    </a:cubicBezTo>
                    <a:cubicBezTo>
                      <a:pt x="32957" y="896"/>
                      <a:pt x="22936" y="562"/>
                      <a:pt x="12914" y="249"/>
                    </a:cubicBezTo>
                    <a:cubicBezTo>
                      <a:pt x="12140" y="215"/>
                      <a:pt x="8634" y="0"/>
                      <a:pt x="5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0;p2">
                <a:extLst>
                  <a:ext uri="{FF2B5EF4-FFF2-40B4-BE49-F238E27FC236}">
                    <a16:creationId xmlns:a16="http://schemas.microsoft.com/office/drawing/2014/main" id="{4AED79A9-2812-4725-B89D-45952BDC9645}"/>
                  </a:ext>
                </a:extLst>
              </p:cNvPr>
              <p:cNvSpPr/>
              <p:nvPr/>
            </p:nvSpPr>
            <p:spPr>
              <a:xfrm>
                <a:off x="8986367" y="-169359"/>
                <a:ext cx="3627772" cy="1869298"/>
              </a:xfrm>
              <a:custGeom>
                <a:avLst/>
                <a:gdLst/>
                <a:ahLst/>
                <a:cxnLst/>
                <a:rect l="l" t="t" r="r" b="b"/>
                <a:pathLst>
                  <a:path w="64695" h="36451" extrusionOk="0">
                    <a:moveTo>
                      <a:pt x="5503" y="0"/>
                    </a:moveTo>
                    <a:cubicBezTo>
                      <a:pt x="2589" y="0"/>
                      <a:pt x="1" y="186"/>
                      <a:pt x="237" y="874"/>
                    </a:cubicBezTo>
                    <a:cubicBezTo>
                      <a:pt x="460" y="1499"/>
                      <a:pt x="4411" y="2169"/>
                      <a:pt x="5259" y="2593"/>
                    </a:cubicBezTo>
                    <a:cubicBezTo>
                      <a:pt x="7178" y="3552"/>
                      <a:pt x="8897" y="4869"/>
                      <a:pt x="10325" y="6454"/>
                    </a:cubicBezTo>
                    <a:cubicBezTo>
                      <a:pt x="13673" y="10092"/>
                      <a:pt x="16619" y="21050"/>
                      <a:pt x="24989" y="22345"/>
                    </a:cubicBezTo>
                    <a:cubicBezTo>
                      <a:pt x="25398" y="22407"/>
                      <a:pt x="25804" y="22437"/>
                      <a:pt x="26206" y="22437"/>
                    </a:cubicBezTo>
                    <a:cubicBezTo>
                      <a:pt x="31849" y="22437"/>
                      <a:pt x="36809" y="16669"/>
                      <a:pt x="38871" y="15314"/>
                    </a:cubicBezTo>
                    <a:cubicBezTo>
                      <a:pt x="39863" y="14681"/>
                      <a:pt x="40996" y="14362"/>
                      <a:pt x="42135" y="14362"/>
                    </a:cubicBezTo>
                    <a:cubicBezTo>
                      <a:pt x="43201" y="14362"/>
                      <a:pt x="44272" y="14642"/>
                      <a:pt x="45232" y="15203"/>
                    </a:cubicBezTo>
                    <a:cubicBezTo>
                      <a:pt x="49027" y="17502"/>
                      <a:pt x="49071" y="22858"/>
                      <a:pt x="50634" y="27010"/>
                    </a:cubicBezTo>
                    <a:cubicBezTo>
                      <a:pt x="52642" y="32143"/>
                      <a:pt x="57307" y="35759"/>
                      <a:pt x="62775" y="36450"/>
                    </a:cubicBezTo>
                    <a:cubicBezTo>
                      <a:pt x="62396" y="25269"/>
                      <a:pt x="63043" y="14065"/>
                      <a:pt x="64694" y="2994"/>
                    </a:cubicBezTo>
                    <a:cubicBezTo>
                      <a:pt x="57530" y="1745"/>
                      <a:pt x="50232" y="1499"/>
                      <a:pt x="42978" y="1254"/>
                    </a:cubicBezTo>
                    <a:cubicBezTo>
                      <a:pt x="32957" y="896"/>
                      <a:pt x="22936" y="562"/>
                      <a:pt x="12914" y="249"/>
                    </a:cubicBezTo>
                    <a:cubicBezTo>
                      <a:pt x="12140" y="215"/>
                      <a:pt x="8634" y="0"/>
                      <a:pt x="5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;p2">
                <a:extLst>
                  <a:ext uri="{FF2B5EF4-FFF2-40B4-BE49-F238E27FC236}">
                    <a16:creationId xmlns:a16="http://schemas.microsoft.com/office/drawing/2014/main" id="{1448D8EF-DDF4-4F33-89E4-B97FF92E1A7C}"/>
                  </a:ext>
                </a:extLst>
              </p:cNvPr>
              <p:cNvSpPr/>
              <p:nvPr/>
            </p:nvSpPr>
            <p:spPr>
              <a:xfrm rot="10484934" flipH="1">
                <a:off x="10534147" y="-348495"/>
                <a:ext cx="2087045" cy="984164"/>
              </a:xfrm>
              <a:custGeom>
                <a:avLst/>
                <a:gdLst/>
                <a:ahLst/>
                <a:cxnLst/>
                <a:rect l="l" t="t" r="r" b="b"/>
                <a:pathLst>
                  <a:path w="49839" h="23502" extrusionOk="0">
                    <a:moveTo>
                      <a:pt x="12527" y="1"/>
                    </a:moveTo>
                    <a:cubicBezTo>
                      <a:pt x="11413" y="1"/>
                      <a:pt x="10247" y="125"/>
                      <a:pt x="9017" y="410"/>
                    </a:cubicBezTo>
                    <a:cubicBezTo>
                      <a:pt x="4486" y="1459"/>
                      <a:pt x="402" y="6325"/>
                      <a:pt x="157" y="11280"/>
                    </a:cubicBezTo>
                    <a:cubicBezTo>
                      <a:pt x="0" y="14650"/>
                      <a:pt x="1518" y="19694"/>
                      <a:pt x="5468" y="22238"/>
                    </a:cubicBezTo>
                    <a:cubicBezTo>
                      <a:pt x="6967" y="23186"/>
                      <a:pt x="8215" y="23502"/>
                      <a:pt x="9471" y="23502"/>
                    </a:cubicBezTo>
                    <a:cubicBezTo>
                      <a:pt x="10404" y="23502"/>
                      <a:pt x="11341" y="23327"/>
                      <a:pt x="12387" y="23109"/>
                    </a:cubicBezTo>
                    <a:cubicBezTo>
                      <a:pt x="23723" y="20797"/>
                      <a:pt x="35152" y="18016"/>
                      <a:pt x="46692" y="18016"/>
                    </a:cubicBezTo>
                    <a:cubicBezTo>
                      <a:pt x="47740" y="18016"/>
                      <a:pt x="48789" y="18039"/>
                      <a:pt x="49839" y="18087"/>
                    </a:cubicBezTo>
                    <a:cubicBezTo>
                      <a:pt x="49214" y="15520"/>
                      <a:pt x="49147" y="12820"/>
                      <a:pt x="48500" y="10253"/>
                    </a:cubicBezTo>
                    <a:cubicBezTo>
                      <a:pt x="47830" y="7664"/>
                      <a:pt x="46245" y="3624"/>
                      <a:pt x="43723" y="2486"/>
                    </a:cubicBezTo>
                    <a:cubicBezTo>
                      <a:pt x="43091" y="2196"/>
                      <a:pt x="42479" y="2074"/>
                      <a:pt x="41873" y="2074"/>
                    </a:cubicBezTo>
                    <a:cubicBezTo>
                      <a:pt x="38847" y="2074"/>
                      <a:pt x="35967" y="5108"/>
                      <a:pt x="31336" y="5276"/>
                    </a:cubicBezTo>
                    <a:cubicBezTo>
                      <a:pt x="31216" y="5280"/>
                      <a:pt x="31096" y="5282"/>
                      <a:pt x="30977" y="5282"/>
                    </a:cubicBezTo>
                    <a:cubicBezTo>
                      <a:pt x="24835" y="5282"/>
                      <a:pt x="19797" y="1"/>
                      <a:pt x="125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1;p2">
                <a:extLst>
                  <a:ext uri="{FF2B5EF4-FFF2-40B4-BE49-F238E27FC236}">
                    <a16:creationId xmlns:a16="http://schemas.microsoft.com/office/drawing/2014/main" id="{C839125F-58A2-4531-970A-C0C97F3E7182}"/>
                  </a:ext>
                </a:extLst>
              </p:cNvPr>
              <p:cNvSpPr/>
              <p:nvPr/>
            </p:nvSpPr>
            <p:spPr>
              <a:xfrm rot="5400000">
                <a:off x="-1832299" y="55649"/>
                <a:ext cx="4814046" cy="1710367"/>
              </a:xfrm>
              <a:custGeom>
                <a:avLst/>
                <a:gdLst/>
                <a:ahLst/>
                <a:cxnLst/>
                <a:rect l="l" t="t" r="r" b="b"/>
                <a:pathLst>
                  <a:path w="143993" h="61524" extrusionOk="0">
                    <a:moveTo>
                      <a:pt x="25900" y="1"/>
                    </a:moveTo>
                    <a:cubicBezTo>
                      <a:pt x="11671" y="1"/>
                      <a:pt x="1" y="8596"/>
                      <a:pt x="1" y="8596"/>
                    </a:cubicBezTo>
                    <a:lnTo>
                      <a:pt x="186" y="61523"/>
                    </a:lnTo>
                    <a:lnTo>
                      <a:pt x="143993" y="61523"/>
                    </a:lnTo>
                    <a:cubicBezTo>
                      <a:pt x="138074" y="43327"/>
                      <a:pt x="128448" y="39288"/>
                      <a:pt x="117124" y="39288"/>
                    </a:cubicBezTo>
                    <a:cubicBezTo>
                      <a:pt x="108085" y="39288"/>
                      <a:pt x="97965" y="41861"/>
                      <a:pt x="87783" y="41861"/>
                    </a:cubicBezTo>
                    <a:cubicBezTo>
                      <a:pt x="83897" y="41861"/>
                      <a:pt x="80003" y="41486"/>
                      <a:pt x="76156" y="40451"/>
                    </a:cubicBezTo>
                    <a:cubicBezTo>
                      <a:pt x="58842" y="35830"/>
                      <a:pt x="64326" y="18763"/>
                      <a:pt x="43685" y="5269"/>
                    </a:cubicBezTo>
                    <a:cubicBezTo>
                      <a:pt x="37737" y="1386"/>
                      <a:pt x="31612" y="1"/>
                      <a:pt x="259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19;p2">
              <a:extLst>
                <a:ext uri="{FF2B5EF4-FFF2-40B4-BE49-F238E27FC236}">
                  <a16:creationId xmlns:a16="http://schemas.microsoft.com/office/drawing/2014/main" id="{8A257B5F-0069-4B2B-8A80-8C6B2DF53B94}"/>
                </a:ext>
              </a:extLst>
            </p:cNvPr>
            <p:cNvSpPr/>
            <p:nvPr/>
          </p:nvSpPr>
          <p:spPr>
            <a:xfrm rot="16200000">
              <a:off x="9082831" y="4980839"/>
              <a:ext cx="4814046" cy="1710367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745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build="p"/>
      <p:bldP spid="170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87CF7D1-65A5-4237-8573-E9A11680C8C2}"/>
              </a:ext>
            </a:extLst>
          </p:cNvPr>
          <p:cNvCxnSpPr>
            <a:cxnSpLocks/>
          </p:cNvCxnSpPr>
          <p:nvPr/>
        </p:nvCxnSpPr>
        <p:spPr>
          <a:xfrm>
            <a:off x="429421" y="4108861"/>
            <a:ext cx="5312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9AC7836-5EC4-495C-808F-B42B7EFB5A07}"/>
              </a:ext>
            </a:extLst>
          </p:cNvPr>
          <p:cNvSpPr txBox="1">
            <a:spLocks/>
          </p:cNvSpPr>
          <p:nvPr/>
        </p:nvSpPr>
        <p:spPr>
          <a:xfrm>
            <a:off x="520148" y="439280"/>
            <a:ext cx="51186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</a:rPr>
              <a:t>II. ĐƯỜNG SỨC TỪ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3D616E-07AE-435F-8807-D35BE234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84096" y="1807030"/>
            <a:ext cx="3816504" cy="4347915"/>
          </a:xfrm>
          <a:prstGeom prst="roundRect">
            <a:avLst>
              <a:gd name="adj" fmla="val 10997"/>
            </a:avLst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3FEC40-BF13-4367-AA8E-03217B4F66F1}"/>
              </a:ext>
            </a:extLst>
          </p:cNvPr>
          <p:cNvGrpSpPr/>
          <p:nvPr/>
        </p:nvGrpSpPr>
        <p:grpSpPr>
          <a:xfrm>
            <a:off x="483630" y="2525564"/>
            <a:ext cx="5312672" cy="3200400"/>
            <a:chOff x="5066306" y="2389239"/>
            <a:chExt cx="6544423" cy="3200400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5347E51A-42ED-4D7B-82A3-9EDB76DE7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66306" y="2389239"/>
              <a:ext cx="6544423" cy="3200400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F0AEEFC2-70B8-4120-9945-F5AC509CF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137" y="3685540"/>
              <a:ext cx="2952401" cy="60779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070805F-B8F0-4C1D-BAD7-FDBE541938BF}"/>
              </a:ext>
            </a:extLst>
          </p:cNvPr>
          <p:cNvSpPr txBox="1"/>
          <p:nvPr/>
        </p:nvSpPr>
        <p:spPr>
          <a:xfrm>
            <a:off x="6111176" y="1490392"/>
            <a:ext cx="5597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mạt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nọ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châm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đừơ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trường.</a:t>
            </a:r>
            <a:endParaRPr lang="en-US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42EFF3-4069-47CE-8E90-7E6EE0878E3B}"/>
              </a:ext>
            </a:extLst>
          </p:cNvPr>
          <p:cNvSpPr txBox="1"/>
          <p:nvPr/>
        </p:nvSpPr>
        <p:spPr>
          <a:xfrm>
            <a:off x="6111176" y="3266071"/>
            <a:ext cx="5597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b) Dùng các </a:t>
            </a:r>
            <a:r>
              <a:rPr lang="vi-VN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nam châm nhỏ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 đặt nối tiếp nhau trên </a:t>
            </a:r>
            <a:r>
              <a:rPr lang="vi-VN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đường sức từ </a:t>
            </a:r>
            <a:r>
              <a:rPr lang="vi-VN" sz="2000">
                <a:latin typeface="Arial" panose="020B0604020202020204" pitchFamily="34" charset="0"/>
                <a:cs typeface="Arial" panose="020B0604020202020204" pitchFamily="34" charset="0"/>
              </a:rPr>
              <a:t>vừa vẽ.</a:t>
            </a:r>
            <a:endParaRPr lang="en-US" sz="20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2CCAD2-70EF-4F6D-A451-20B775594558}"/>
              </a:ext>
            </a:extLst>
          </p:cNvPr>
          <p:cNvGrpSpPr/>
          <p:nvPr/>
        </p:nvGrpSpPr>
        <p:grpSpPr>
          <a:xfrm>
            <a:off x="652767" y="5725963"/>
            <a:ext cx="2239582" cy="798314"/>
            <a:chOff x="652767" y="5725963"/>
            <a:chExt cx="2239582" cy="798314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4B18F96-BBB6-402E-82BD-05EA69F1B9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7500" y="5725963"/>
              <a:ext cx="1304849" cy="45283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141822-749F-40CA-BC04-14036F19AA6D}"/>
                </a:ext>
              </a:extLst>
            </p:cNvPr>
            <p:cNvSpPr txBox="1"/>
            <p:nvPr/>
          </p:nvSpPr>
          <p:spPr>
            <a:xfrm>
              <a:off x="652767" y="6154945"/>
              <a:ext cx="206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sức từ</a:t>
              </a:r>
              <a:endParaRPr lang="en-US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64A221-6DB8-4FA3-ADB9-C6CBFD16D049}"/>
              </a:ext>
            </a:extLst>
          </p:cNvPr>
          <p:cNvGrpSpPr/>
          <p:nvPr/>
        </p:nvGrpSpPr>
        <p:grpSpPr>
          <a:xfrm>
            <a:off x="498144" y="4171828"/>
            <a:ext cx="1186585" cy="1177016"/>
            <a:chOff x="5642059" y="5377864"/>
            <a:chExt cx="1186585" cy="117701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8D6C211-D407-4AEC-A7C2-4E8A359EC002}"/>
                </a:ext>
              </a:extLst>
            </p:cNvPr>
            <p:cNvGrpSpPr/>
            <p:nvPr/>
          </p:nvGrpSpPr>
          <p:grpSpPr>
            <a:xfrm rot="8722105">
              <a:off x="5666137" y="6057740"/>
              <a:ext cx="199923" cy="497140"/>
              <a:chOff x="8464550" y="5219700"/>
              <a:chExt cx="260350" cy="647400"/>
            </a:xfrm>
          </p:grpSpPr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45F9EB82-2E62-4AE6-AD01-18058382343A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Isosceles Triangle 42">
                <a:extLst>
                  <a:ext uri="{FF2B5EF4-FFF2-40B4-BE49-F238E27FC236}">
                    <a16:creationId xmlns:a16="http://schemas.microsoft.com/office/drawing/2014/main" id="{63827447-DD80-4F7D-ABA2-DB32D0A26B9C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15B656E-BB96-409F-93B1-1991FB8BF14B}"/>
                </a:ext>
              </a:extLst>
            </p:cNvPr>
            <p:cNvGrpSpPr/>
            <p:nvPr/>
          </p:nvGrpSpPr>
          <p:grpSpPr>
            <a:xfrm rot="13207843">
              <a:off x="5642059" y="5687857"/>
              <a:ext cx="199923" cy="497140"/>
              <a:chOff x="8464550" y="5219700"/>
              <a:chExt cx="260350" cy="647400"/>
            </a:xfrm>
          </p:grpSpPr>
          <p:sp>
            <p:nvSpPr>
              <p:cNvPr id="39" name="Isosceles Triangle 38">
                <a:extLst>
                  <a:ext uri="{FF2B5EF4-FFF2-40B4-BE49-F238E27FC236}">
                    <a16:creationId xmlns:a16="http://schemas.microsoft.com/office/drawing/2014/main" id="{DB01EDE2-8E76-4516-8021-35CA52F4DC25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19F453CD-E7EA-4521-809F-CDBD65B3225A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C0CC976-AF59-41C2-8779-DC97567B23B1}"/>
                </a:ext>
              </a:extLst>
            </p:cNvPr>
            <p:cNvGrpSpPr/>
            <p:nvPr/>
          </p:nvGrpSpPr>
          <p:grpSpPr>
            <a:xfrm rot="15229123">
              <a:off x="6480112" y="5229256"/>
              <a:ext cx="199923" cy="497140"/>
              <a:chOff x="8464550" y="5219700"/>
              <a:chExt cx="260350" cy="647400"/>
            </a:xfrm>
          </p:grpSpPr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0F6C3056-5B68-4FF1-BE2C-58207CD179BA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DB04A990-3C2F-450A-80D1-B4F19542036A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383872-15AA-4820-AEA2-9DD01B663BBD}"/>
                </a:ext>
              </a:extLst>
            </p:cNvPr>
            <p:cNvGrpSpPr/>
            <p:nvPr/>
          </p:nvGrpSpPr>
          <p:grpSpPr>
            <a:xfrm rot="14743813">
              <a:off x="6027129" y="5382292"/>
              <a:ext cx="199923" cy="497140"/>
              <a:chOff x="8464550" y="5219700"/>
              <a:chExt cx="260350" cy="647400"/>
            </a:xfrm>
          </p:grpSpPr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CCC05CB9-94E1-4763-AEEF-6909CA84F5F8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2EF190D8-A340-4962-AC00-74D494186273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3665F02-6936-465B-9F93-A1D1190A6DBF}"/>
              </a:ext>
            </a:extLst>
          </p:cNvPr>
          <p:cNvGrpSpPr/>
          <p:nvPr/>
        </p:nvGrpSpPr>
        <p:grpSpPr>
          <a:xfrm>
            <a:off x="754563" y="5280929"/>
            <a:ext cx="2456381" cy="536727"/>
            <a:chOff x="5898478" y="6486965"/>
            <a:chExt cx="2456381" cy="53672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1629F27-7FDE-428F-896D-1E3EBE168C68}"/>
                </a:ext>
              </a:extLst>
            </p:cNvPr>
            <p:cNvGrpSpPr/>
            <p:nvPr/>
          </p:nvGrpSpPr>
          <p:grpSpPr>
            <a:xfrm rot="6783737">
              <a:off x="6047086" y="6338357"/>
              <a:ext cx="199923" cy="497140"/>
              <a:chOff x="8464550" y="5219700"/>
              <a:chExt cx="260350" cy="647400"/>
            </a:xfrm>
          </p:grpSpPr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BC72AC46-F384-490E-83A5-327B4C231696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1E00B754-81BF-45F0-9A54-0D88A27C4E74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271BE0B-5FE4-4674-A488-886654010B15}"/>
                </a:ext>
              </a:extLst>
            </p:cNvPr>
            <p:cNvGrpSpPr/>
            <p:nvPr/>
          </p:nvGrpSpPr>
          <p:grpSpPr>
            <a:xfrm rot="6363955">
              <a:off x="6507969" y="6503206"/>
              <a:ext cx="199923" cy="497140"/>
              <a:chOff x="8464550" y="5219700"/>
              <a:chExt cx="260350" cy="647400"/>
            </a:xfrm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6F0A1515-0B71-4FBD-AD1F-15CF1F50E6D6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75FA120C-44DB-49BD-92A6-20826B9A0912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AFD5DAF-CEAF-4F67-ACBC-97F5A09CCA40}"/>
                </a:ext>
              </a:extLst>
            </p:cNvPr>
            <p:cNvGrpSpPr/>
            <p:nvPr/>
          </p:nvGrpSpPr>
          <p:grpSpPr>
            <a:xfrm rot="5973780">
              <a:off x="6995469" y="6607620"/>
              <a:ext cx="199923" cy="497140"/>
              <a:chOff x="8464550" y="5219700"/>
              <a:chExt cx="260350" cy="647400"/>
            </a:xfrm>
          </p:grpSpPr>
          <p:sp>
            <p:nvSpPr>
              <p:cNvPr id="51" name="Isosceles Triangle 50">
                <a:extLst>
                  <a:ext uri="{FF2B5EF4-FFF2-40B4-BE49-F238E27FC236}">
                    <a16:creationId xmlns:a16="http://schemas.microsoft.com/office/drawing/2014/main" id="{A84C5C06-2FFD-4900-8904-1A7122FFB4DD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Isosceles Triangle 51">
                <a:extLst>
                  <a:ext uri="{FF2B5EF4-FFF2-40B4-BE49-F238E27FC236}">
                    <a16:creationId xmlns:a16="http://schemas.microsoft.com/office/drawing/2014/main" id="{CD395477-11CB-4BD3-B313-DC6273A23CD1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CC4113D-7347-4EB7-8B70-4C5254DF4627}"/>
                </a:ext>
              </a:extLst>
            </p:cNvPr>
            <p:cNvGrpSpPr/>
            <p:nvPr/>
          </p:nvGrpSpPr>
          <p:grpSpPr>
            <a:xfrm rot="5724958">
              <a:off x="7486992" y="6668052"/>
              <a:ext cx="199923" cy="497140"/>
              <a:chOff x="8464550" y="5219700"/>
              <a:chExt cx="260350" cy="647400"/>
            </a:xfrm>
          </p:grpSpPr>
          <p:sp>
            <p:nvSpPr>
              <p:cNvPr id="54" name="Isosceles Triangle 53">
                <a:extLst>
                  <a:ext uri="{FF2B5EF4-FFF2-40B4-BE49-F238E27FC236}">
                    <a16:creationId xmlns:a16="http://schemas.microsoft.com/office/drawing/2014/main" id="{40695929-F071-4871-96E8-C70F6FC06612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Isosceles Triangle 54">
                <a:extLst>
                  <a:ext uri="{FF2B5EF4-FFF2-40B4-BE49-F238E27FC236}">
                    <a16:creationId xmlns:a16="http://schemas.microsoft.com/office/drawing/2014/main" id="{387DB3FB-A825-4C48-AB3E-20A3F6D0CBC0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3B4785C-4591-4F31-9E9E-D254DD440479}"/>
                </a:ext>
              </a:extLst>
            </p:cNvPr>
            <p:cNvGrpSpPr/>
            <p:nvPr/>
          </p:nvGrpSpPr>
          <p:grpSpPr>
            <a:xfrm rot="5400000">
              <a:off x="8006327" y="6675161"/>
              <a:ext cx="199923" cy="497140"/>
              <a:chOff x="8464550" y="5219700"/>
              <a:chExt cx="260350" cy="647400"/>
            </a:xfrm>
          </p:grpSpPr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B4E89C3B-FAD2-45F0-A994-3C9C6BE83EEA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F7C68858-3863-4B9F-8388-CF073B0C3C51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A08E839-3553-4FDD-AA0F-72D53EA5E70D}"/>
              </a:ext>
            </a:extLst>
          </p:cNvPr>
          <p:cNvGrpSpPr/>
          <p:nvPr/>
        </p:nvGrpSpPr>
        <p:grpSpPr>
          <a:xfrm>
            <a:off x="3214241" y="4858254"/>
            <a:ext cx="2523823" cy="974972"/>
            <a:chOff x="8360077" y="6063835"/>
            <a:chExt cx="2523823" cy="97497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8C2810F-D977-4A85-AA37-021FD5FD0831}"/>
                </a:ext>
              </a:extLst>
            </p:cNvPr>
            <p:cNvGrpSpPr/>
            <p:nvPr/>
          </p:nvGrpSpPr>
          <p:grpSpPr>
            <a:xfrm rot="5400000">
              <a:off x="8508685" y="6690276"/>
              <a:ext cx="199923" cy="497140"/>
              <a:chOff x="8464550" y="5219700"/>
              <a:chExt cx="260350" cy="647400"/>
            </a:xfrm>
          </p:grpSpPr>
          <p:sp>
            <p:nvSpPr>
              <p:cNvPr id="60" name="Isosceles Triangle 59">
                <a:extLst>
                  <a:ext uri="{FF2B5EF4-FFF2-40B4-BE49-F238E27FC236}">
                    <a16:creationId xmlns:a16="http://schemas.microsoft.com/office/drawing/2014/main" id="{24630338-AB27-489D-A7DB-0B9A9A603143}"/>
                  </a:ext>
                </a:extLst>
              </p:cNvPr>
              <p:cNvSpPr/>
              <p:nvPr/>
            </p:nvSpPr>
            <p:spPr>
              <a:xfrm>
                <a:off x="8464550" y="5219700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Isosceles Triangle 60">
                <a:extLst>
                  <a:ext uri="{FF2B5EF4-FFF2-40B4-BE49-F238E27FC236}">
                    <a16:creationId xmlns:a16="http://schemas.microsoft.com/office/drawing/2014/main" id="{86CFEEF5-B768-4166-81F5-EEBB381857CB}"/>
                  </a:ext>
                </a:extLst>
              </p:cNvPr>
              <p:cNvSpPr/>
              <p:nvPr/>
            </p:nvSpPr>
            <p:spPr>
              <a:xfrm flipV="1">
                <a:off x="8464550" y="5543400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6256814-388A-4690-B56F-FABE597A52D5}"/>
                </a:ext>
              </a:extLst>
            </p:cNvPr>
            <p:cNvGrpSpPr/>
            <p:nvPr/>
          </p:nvGrpSpPr>
          <p:grpSpPr>
            <a:xfrm>
              <a:off x="8823529" y="6063835"/>
              <a:ext cx="2060371" cy="924445"/>
              <a:chOff x="8823529" y="6063835"/>
              <a:chExt cx="2060371" cy="924445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56F8304-294F-47D4-945B-6E64CF6278EB}"/>
                  </a:ext>
                </a:extLst>
              </p:cNvPr>
              <p:cNvGrpSpPr/>
              <p:nvPr/>
            </p:nvGrpSpPr>
            <p:grpSpPr>
              <a:xfrm rot="4865075">
                <a:off x="8972137" y="6639749"/>
                <a:ext cx="199923" cy="497140"/>
                <a:chOff x="8464550" y="5219700"/>
                <a:chExt cx="260350" cy="647400"/>
              </a:xfrm>
            </p:grpSpPr>
            <p:sp>
              <p:nvSpPr>
                <p:cNvPr id="63" name="Isosceles Triangle 62">
                  <a:extLst>
                    <a:ext uri="{FF2B5EF4-FFF2-40B4-BE49-F238E27FC236}">
                      <a16:creationId xmlns:a16="http://schemas.microsoft.com/office/drawing/2014/main" id="{F017FFAA-BC33-453E-B315-B78BD3F79D5F}"/>
                    </a:ext>
                  </a:extLst>
                </p:cNvPr>
                <p:cNvSpPr/>
                <p:nvPr/>
              </p:nvSpPr>
              <p:spPr>
                <a:xfrm>
                  <a:off x="8464550" y="5219700"/>
                  <a:ext cx="260350" cy="3237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Isosceles Triangle 63">
                  <a:extLst>
                    <a:ext uri="{FF2B5EF4-FFF2-40B4-BE49-F238E27FC236}">
                      <a16:creationId xmlns:a16="http://schemas.microsoft.com/office/drawing/2014/main" id="{E6F33810-92B2-483B-B034-038CDDCBD8F4}"/>
                    </a:ext>
                  </a:extLst>
                </p:cNvPr>
                <p:cNvSpPr/>
                <p:nvPr/>
              </p:nvSpPr>
              <p:spPr>
                <a:xfrm flipV="1">
                  <a:off x="8464550" y="5543400"/>
                  <a:ext cx="260350" cy="323700"/>
                </a:xfrm>
                <a:prstGeom prst="triangl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89548D19-45EE-44DA-817F-549AD1BC5EEE}"/>
                  </a:ext>
                </a:extLst>
              </p:cNvPr>
              <p:cNvGrpSpPr/>
              <p:nvPr/>
            </p:nvGrpSpPr>
            <p:grpSpPr>
              <a:xfrm rot="4865075">
                <a:off x="9459211" y="6587236"/>
                <a:ext cx="199923" cy="497140"/>
                <a:chOff x="8464550" y="5219700"/>
                <a:chExt cx="260350" cy="647400"/>
              </a:xfrm>
            </p:grpSpPr>
            <p:sp>
              <p:nvSpPr>
                <p:cNvPr id="66" name="Isosceles Triangle 65">
                  <a:extLst>
                    <a:ext uri="{FF2B5EF4-FFF2-40B4-BE49-F238E27FC236}">
                      <a16:creationId xmlns:a16="http://schemas.microsoft.com/office/drawing/2014/main" id="{D120A7C5-1FA0-4D4D-92E3-8E1D8D8C5C0C}"/>
                    </a:ext>
                  </a:extLst>
                </p:cNvPr>
                <p:cNvSpPr/>
                <p:nvPr/>
              </p:nvSpPr>
              <p:spPr>
                <a:xfrm>
                  <a:off x="8464550" y="5219700"/>
                  <a:ext cx="260350" cy="3237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Isosceles Triangle 66">
                  <a:extLst>
                    <a:ext uri="{FF2B5EF4-FFF2-40B4-BE49-F238E27FC236}">
                      <a16:creationId xmlns:a16="http://schemas.microsoft.com/office/drawing/2014/main" id="{3FFF9978-D673-453F-8ABD-5E4D652E20D0}"/>
                    </a:ext>
                  </a:extLst>
                </p:cNvPr>
                <p:cNvSpPr/>
                <p:nvPr/>
              </p:nvSpPr>
              <p:spPr>
                <a:xfrm flipV="1">
                  <a:off x="8464550" y="5543400"/>
                  <a:ext cx="260350" cy="323700"/>
                </a:xfrm>
                <a:prstGeom prst="triangl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679A9344-1AD3-4CA3-A322-9CF8DD8859DA}"/>
                  </a:ext>
                </a:extLst>
              </p:cNvPr>
              <p:cNvGrpSpPr/>
              <p:nvPr/>
            </p:nvGrpSpPr>
            <p:grpSpPr>
              <a:xfrm rot="4676441">
                <a:off x="9923815" y="6487145"/>
                <a:ext cx="199923" cy="497140"/>
                <a:chOff x="8464550" y="5219700"/>
                <a:chExt cx="260350" cy="647400"/>
              </a:xfrm>
            </p:grpSpPr>
            <p:sp>
              <p:nvSpPr>
                <p:cNvPr id="69" name="Isosceles Triangle 68">
                  <a:extLst>
                    <a:ext uri="{FF2B5EF4-FFF2-40B4-BE49-F238E27FC236}">
                      <a16:creationId xmlns:a16="http://schemas.microsoft.com/office/drawing/2014/main" id="{792C009A-5359-44D8-B90A-7C1EBDD92434}"/>
                    </a:ext>
                  </a:extLst>
                </p:cNvPr>
                <p:cNvSpPr/>
                <p:nvPr/>
              </p:nvSpPr>
              <p:spPr>
                <a:xfrm>
                  <a:off x="8464550" y="5219700"/>
                  <a:ext cx="260350" cy="3237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Isosceles Triangle 69">
                  <a:extLst>
                    <a:ext uri="{FF2B5EF4-FFF2-40B4-BE49-F238E27FC236}">
                      <a16:creationId xmlns:a16="http://schemas.microsoft.com/office/drawing/2014/main" id="{22A190A4-BD59-445E-AA6F-FC561E02AE6A}"/>
                    </a:ext>
                  </a:extLst>
                </p:cNvPr>
                <p:cNvSpPr/>
                <p:nvPr/>
              </p:nvSpPr>
              <p:spPr>
                <a:xfrm flipV="1">
                  <a:off x="8464550" y="5543400"/>
                  <a:ext cx="260350" cy="323700"/>
                </a:xfrm>
                <a:prstGeom prst="triangl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5F9A664-E919-4162-A3FA-9B818A897A68}"/>
                  </a:ext>
                </a:extLst>
              </p:cNvPr>
              <p:cNvGrpSpPr/>
              <p:nvPr/>
            </p:nvGrpSpPr>
            <p:grpSpPr>
              <a:xfrm rot="3588601">
                <a:off x="10346246" y="6322911"/>
                <a:ext cx="199923" cy="497140"/>
                <a:chOff x="8464550" y="5219700"/>
                <a:chExt cx="260350" cy="647400"/>
              </a:xfrm>
            </p:grpSpPr>
            <p:sp>
              <p:nvSpPr>
                <p:cNvPr id="72" name="Isosceles Triangle 71">
                  <a:extLst>
                    <a:ext uri="{FF2B5EF4-FFF2-40B4-BE49-F238E27FC236}">
                      <a16:creationId xmlns:a16="http://schemas.microsoft.com/office/drawing/2014/main" id="{0909F30E-C900-4C37-B82A-F959CFDC7E5A}"/>
                    </a:ext>
                  </a:extLst>
                </p:cNvPr>
                <p:cNvSpPr/>
                <p:nvPr/>
              </p:nvSpPr>
              <p:spPr>
                <a:xfrm>
                  <a:off x="8464550" y="5219700"/>
                  <a:ext cx="260350" cy="3237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Isosceles Triangle 72">
                  <a:extLst>
                    <a:ext uri="{FF2B5EF4-FFF2-40B4-BE49-F238E27FC236}">
                      <a16:creationId xmlns:a16="http://schemas.microsoft.com/office/drawing/2014/main" id="{CE345A36-F19A-44AA-A2B9-E4AF9E552AF8}"/>
                    </a:ext>
                  </a:extLst>
                </p:cNvPr>
                <p:cNvSpPr/>
                <p:nvPr/>
              </p:nvSpPr>
              <p:spPr>
                <a:xfrm flipV="1">
                  <a:off x="8464550" y="5543400"/>
                  <a:ext cx="260350" cy="323700"/>
                </a:xfrm>
                <a:prstGeom prst="triangl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7A538F2A-6578-40C2-A151-2904F3A15989}"/>
                  </a:ext>
                </a:extLst>
              </p:cNvPr>
              <p:cNvGrpSpPr/>
              <p:nvPr/>
            </p:nvGrpSpPr>
            <p:grpSpPr>
              <a:xfrm rot="2241929">
                <a:off x="10683977" y="6063835"/>
                <a:ext cx="199923" cy="497140"/>
                <a:chOff x="8464550" y="5219700"/>
                <a:chExt cx="260350" cy="647400"/>
              </a:xfrm>
            </p:grpSpPr>
            <p:sp>
              <p:nvSpPr>
                <p:cNvPr id="75" name="Isosceles Triangle 74">
                  <a:extLst>
                    <a:ext uri="{FF2B5EF4-FFF2-40B4-BE49-F238E27FC236}">
                      <a16:creationId xmlns:a16="http://schemas.microsoft.com/office/drawing/2014/main" id="{AED32A27-46A5-49D6-A765-E4F68C93052D}"/>
                    </a:ext>
                  </a:extLst>
                </p:cNvPr>
                <p:cNvSpPr/>
                <p:nvPr/>
              </p:nvSpPr>
              <p:spPr>
                <a:xfrm>
                  <a:off x="8464550" y="5219700"/>
                  <a:ext cx="260350" cy="3237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Isosceles Triangle 75">
                  <a:extLst>
                    <a:ext uri="{FF2B5EF4-FFF2-40B4-BE49-F238E27FC236}">
                      <a16:creationId xmlns:a16="http://schemas.microsoft.com/office/drawing/2014/main" id="{1745D11B-8A30-4AF4-9CD1-44CADE8006F3}"/>
                    </a:ext>
                  </a:extLst>
                </p:cNvPr>
                <p:cNvSpPr/>
                <p:nvPr/>
              </p:nvSpPr>
              <p:spPr>
                <a:xfrm flipV="1">
                  <a:off x="8464550" y="5543400"/>
                  <a:ext cx="260350" cy="323700"/>
                </a:xfrm>
                <a:prstGeom prst="triangl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5FDE873-59B4-47F5-AA7E-53EDD54B9868}"/>
              </a:ext>
            </a:extLst>
          </p:cNvPr>
          <p:cNvGrpSpPr/>
          <p:nvPr/>
        </p:nvGrpSpPr>
        <p:grpSpPr>
          <a:xfrm>
            <a:off x="4499351" y="4147351"/>
            <a:ext cx="1249085" cy="840296"/>
            <a:chOff x="9830974" y="5376852"/>
            <a:chExt cx="1249085" cy="840296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745E90C3-98BA-4339-AA75-A877B70D1B89}"/>
                </a:ext>
              </a:extLst>
            </p:cNvPr>
            <p:cNvGrpSpPr/>
            <p:nvPr/>
          </p:nvGrpSpPr>
          <p:grpSpPr>
            <a:xfrm rot="19649007">
              <a:off x="10880133" y="5720010"/>
              <a:ext cx="199926" cy="497138"/>
              <a:chOff x="8666920" y="5393013"/>
              <a:chExt cx="260354" cy="647396"/>
            </a:xfrm>
          </p:grpSpPr>
          <p:sp>
            <p:nvSpPr>
              <p:cNvPr id="78" name="Isosceles Triangle 77">
                <a:extLst>
                  <a:ext uri="{FF2B5EF4-FFF2-40B4-BE49-F238E27FC236}">
                    <a16:creationId xmlns:a16="http://schemas.microsoft.com/office/drawing/2014/main" id="{473E26AB-B291-4238-BFC5-8B6F8B8CA1C4}"/>
                  </a:ext>
                </a:extLst>
              </p:cNvPr>
              <p:cNvSpPr/>
              <p:nvPr/>
            </p:nvSpPr>
            <p:spPr>
              <a:xfrm>
                <a:off x="8666924" y="5393013"/>
                <a:ext cx="260350" cy="323700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/>
                  <a:t>          </a:t>
                </a:r>
                <a:endParaRPr lang="en-US"/>
              </a:p>
            </p:txBody>
          </p:sp>
          <p:sp>
            <p:nvSpPr>
              <p:cNvPr id="79" name="Isosceles Triangle 78">
                <a:extLst>
                  <a:ext uri="{FF2B5EF4-FFF2-40B4-BE49-F238E27FC236}">
                    <a16:creationId xmlns:a16="http://schemas.microsoft.com/office/drawing/2014/main" id="{00BFBF03-3F9D-4387-AFD3-172C7142CCAE}"/>
                  </a:ext>
                </a:extLst>
              </p:cNvPr>
              <p:cNvSpPr/>
              <p:nvPr/>
            </p:nvSpPr>
            <p:spPr>
              <a:xfrm flipV="1">
                <a:off x="8666920" y="5716709"/>
                <a:ext cx="260350" cy="3237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0B64667-E1CD-45A7-8727-59B2ED37066A}"/>
                </a:ext>
              </a:extLst>
            </p:cNvPr>
            <p:cNvGrpSpPr/>
            <p:nvPr/>
          </p:nvGrpSpPr>
          <p:grpSpPr>
            <a:xfrm>
              <a:off x="9830974" y="5376852"/>
              <a:ext cx="997484" cy="390617"/>
              <a:chOff x="9830974" y="5376852"/>
              <a:chExt cx="997484" cy="390617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13729C3F-4B33-483F-BF31-0D0757B624BA}"/>
                  </a:ext>
                </a:extLst>
              </p:cNvPr>
              <p:cNvGrpSpPr/>
              <p:nvPr/>
            </p:nvGrpSpPr>
            <p:grpSpPr>
              <a:xfrm rot="17621564">
                <a:off x="10479934" y="5418944"/>
                <a:ext cx="199928" cy="497121"/>
                <a:chOff x="8518621" y="5364508"/>
                <a:chExt cx="260358" cy="647376"/>
              </a:xfrm>
            </p:grpSpPr>
            <p:sp>
              <p:nvSpPr>
                <p:cNvPr id="81" name="Isosceles Triangle 80">
                  <a:extLst>
                    <a:ext uri="{FF2B5EF4-FFF2-40B4-BE49-F238E27FC236}">
                      <a16:creationId xmlns:a16="http://schemas.microsoft.com/office/drawing/2014/main" id="{B68D1827-27A0-40AC-AE50-E2D93723A093}"/>
                    </a:ext>
                  </a:extLst>
                </p:cNvPr>
                <p:cNvSpPr/>
                <p:nvPr/>
              </p:nvSpPr>
              <p:spPr>
                <a:xfrm>
                  <a:off x="8518629" y="5364508"/>
                  <a:ext cx="260350" cy="323701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Isosceles Triangle 81">
                  <a:extLst>
                    <a:ext uri="{FF2B5EF4-FFF2-40B4-BE49-F238E27FC236}">
                      <a16:creationId xmlns:a16="http://schemas.microsoft.com/office/drawing/2014/main" id="{5E4DCFDA-404B-4B12-B728-55DEA49CC3E8}"/>
                    </a:ext>
                  </a:extLst>
                </p:cNvPr>
                <p:cNvSpPr/>
                <p:nvPr/>
              </p:nvSpPr>
              <p:spPr>
                <a:xfrm flipV="1">
                  <a:off x="8518621" y="5688184"/>
                  <a:ext cx="260350" cy="323700"/>
                </a:xfrm>
                <a:prstGeom prst="triangl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37A48B4-579F-4D4C-AE73-0ADBC037A8B9}"/>
                  </a:ext>
                </a:extLst>
              </p:cNvPr>
              <p:cNvGrpSpPr/>
              <p:nvPr/>
            </p:nvGrpSpPr>
            <p:grpSpPr>
              <a:xfrm rot="17435967">
                <a:off x="9979580" y="5228246"/>
                <a:ext cx="199929" cy="497142"/>
                <a:chOff x="8532338" y="5268201"/>
                <a:chExt cx="260357" cy="647402"/>
              </a:xfrm>
            </p:grpSpPr>
            <p:sp>
              <p:nvSpPr>
                <p:cNvPr id="84" name="Isosceles Triangle 83">
                  <a:extLst>
                    <a:ext uri="{FF2B5EF4-FFF2-40B4-BE49-F238E27FC236}">
                      <a16:creationId xmlns:a16="http://schemas.microsoft.com/office/drawing/2014/main" id="{7D4F4AA1-CC89-46D8-AD96-68F7CBC39940}"/>
                    </a:ext>
                  </a:extLst>
                </p:cNvPr>
                <p:cNvSpPr/>
                <p:nvPr/>
              </p:nvSpPr>
              <p:spPr>
                <a:xfrm rot="21585030">
                  <a:off x="8532338" y="5268201"/>
                  <a:ext cx="260350" cy="323700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Isosceles Triangle 84">
                  <a:extLst>
                    <a:ext uri="{FF2B5EF4-FFF2-40B4-BE49-F238E27FC236}">
                      <a16:creationId xmlns:a16="http://schemas.microsoft.com/office/drawing/2014/main" id="{234BD396-4CFC-4E46-B803-1526187395BC}"/>
                    </a:ext>
                  </a:extLst>
                </p:cNvPr>
                <p:cNvSpPr/>
                <p:nvPr/>
              </p:nvSpPr>
              <p:spPr>
                <a:xfrm rot="21585030" flipV="1">
                  <a:off x="8532345" y="5591903"/>
                  <a:ext cx="260350" cy="323700"/>
                </a:xfrm>
                <a:prstGeom prst="triangl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3E082FC-9DF6-47A2-B960-0985C0A1C76A}"/>
              </a:ext>
            </a:extLst>
          </p:cNvPr>
          <p:cNvGrpSpPr/>
          <p:nvPr/>
        </p:nvGrpSpPr>
        <p:grpSpPr>
          <a:xfrm>
            <a:off x="3936935" y="5698863"/>
            <a:ext cx="2337116" cy="893379"/>
            <a:chOff x="510995" y="5059198"/>
            <a:chExt cx="2337116" cy="893379"/>
          </a:xfrm>
        </p:grpSpPr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AD29CB0-78E1-4EA9-A0AC-FE4385A2D8BE}"/>
                </a:ext>
              </a:extLst>
            </p:cNvPr>
            <p:cNvCxnSpPr>
              <a:cxnSpLocks/>
              <a:stCxn id="67" idx="5"/>
            </p:cNvCxnSpPr>
            <p:nvPr/>
          </p:nvCxnSpPr>
          <p:spPr>
            <a:xfrm>
              <a:off x="872359" y="5059198"/>
              <a:ext cx="132228" cy="52404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85D6DA2-789C-471F-A827-5E346C0082B3}"/>
                </a:ext>
              </a:extLst>
            </p:cNvPr>
            <p:cNvSpPr txBox="1"/>
            <p:nvPr/>
          </p:nvSpPr>
          <p:spPr>
            <a:xfrm>
              <a:off x="510995" y="5583245"/>
              <a:ext cx="2337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nam châm nhỏ</a:t>
              </a:r>
              <a:endPara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DCAD071-7EA7-4209-B520-DAE702BC2A5C}"/>
              </a:ext>
            </a:extLst>
          </p:cNvPr>
          <p:cNvSpPr txBox="1"/>
          <p:nvPr/>
        </p:nvSpPr>
        <p:spPr>
          <a:xfrm>
            <a:off x="6111175" y="4177132"/>
            <a:ext cx="5597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C2. Nhận xét về sự sắp xếp của các kim nam châm nầm dọc theo một đường sức từ?</a:t>
            </a:r>
            <a:endParaRPr lang="en-US" sz="20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9A66D8F-9E3E-4332-A566-110535AB6C07}"/>
              </a:ext>
            </a:extLst>
          </p:cNvPr>
          <p:cNvSpPr txBox="1"/>
          <p:nvPr/>
        </p:nvSpPr>
        <p:spPr>
          <a:xfrm>
            <a:off x="6111175" y="4775000"/>
            <a:ext cx="5597193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vi-VN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kim nam châm nối đuôi nhau dọc theo một đường sức từ.  Cực </a:t>
            </a:r>
            <a:r>
              <a:rPr lang="vi-VN" sz="20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vi-VN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kim này nối với cực Nam của kim kia</a:t>
            </a:r>
            <a:r>
              <a:rPr lang="en-US" sz="20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80C4DA56-141A-4C60-BF08-83A0B3BD387A}"/>
              </a:ext>
            </a:extLst>
          </p:cNvPr>
          <p:cNvSpPr txBox="1"/>
          <p:nvPr/>
        </p:nvSpPr>
        <p:spPr>
          <a:xfrm>
            <a:off x="5638800" y="1130295"/>
            <a:ext cx="5578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2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B74E1A4-2D77-4A37-BCE4-7D4988A53243}"/>
              </a:ext>
            </a:extLst>
          </p:cNvPr>
          <p:cNvGrpSpPr/>
          <p:nvPr/>
        </p:nvGrpSpPr>
        <p:grpSpPr>
          <a:xfrm>
            <a:off x="-419760" y="-1496191"/>
            <a:ext cx="13040952" cy="10522203"/>
            <a:chOff x="-419760" y="-1496190"/>
            <a:chExt cx="13040952" cy="9739236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3ADCBE2-DB4F-43D6-B91A-DF677902E7F7}"/>
                </a:ext>
              </a:extLst>
            </p:cNvPr>
            <p:cNvGrpSpPr/>
            <p:nvPr/>
          </p:nvGrpSpPr>
          <p:grpSpPr>
            <a:xfrm>
              <a:off x="-419760" y="-1496190"/>
              <a:ext cx="13040952" cy="8704087"/>
              <a:chOff x="-419760" y="-1496190"/>
              <a:chExt cx="13040952" cy="8704087"/>
            </a:xfrm>
          </p:grpSpPr>
          <p:sp>
            <p:nvSpPr>
              <p:cNvPr id="89" name="Google Shape;12;p2">
                <a:extLst>
                  <a:ext uri="{FF2B5EF4-FFF2-40B4-BE49-F238E27FC236}">
                    <a16:creationId xmlns:a16="http://schemas.microsoft.com/office/drawing/2014/main" id="{26B757AB-BC23-48BC-B7CD-4C1C0DD51A9B}"/>
                  </a:ext>
                </a:extLst>
              </p:cNvPr>
              <p:cNvSpPr/>
              <p:nvPr/>
            </p:nvSpPr>
            <p:spPr>
              <a:xfrm rot="10800000">
                <a:off x="-419760" y="5314085"/>
                <a:ext cx="3675485" cy="1893812"/>
              </a:xfrm>
              <a:custGeom>
                <a:avLst/>
                <a:gdLst/>
                <a:ahLst/>
                <a:cxnLst/>
                <a:rect l="l" t="t" r="r" b="b"/>
                <a:pathLst>
                  <a:path w="64695" h="36451" extrusionOk="0">
                    <a:moveTo>
                      <a:pt x="5503" y="0"/>
                    </a:moveTo>
                    <a:cubicBezTo>
                      <a:pt x="2589" y="0"/>
                      <a:pt x="1" y="186"/>
                      <a:pt x="237" y="874"/>
                    </a:cubicBezTo>
                    <a:cubicBezTo>
                      <a:pt x="460" y="1499"/>
                      <a:pt x="4411" y="2169"/>
                      <a:pt x="5259" y="2593"/>
                    </a:cubicBezTo>
                    <a:cubicBezTo>
                      <a:pt x="7178" y="3552"/>
                      <a:pt x="8897" y="4869"/>
                      <a:pt x="10325" y="6454"/>
                    </a:cubicBezTo>
                    <a:cubicBezTo>
                      <a:pt x="13673" y="10092"/>
                      <a:pt x="16619" y="21050"/>
                      <a:pt x="24989" y="22345"/>
                    </a:cubicBezTo>
                    <a:cubicBezTo>
                      <a:pt x="25398" y="22407"/>
                      <a:pt x="25804" y="22437"/>
                      <a:pt x="26206" y="22437"/>
                    </a:cubicBezTo>
                    <a:cubicBezTo>
                      <a:pt x="31849" y="22437"/>
                      <a:pt x="36809" y="16669"/>
                      <a:pt x="38871" y="15314"/>
                    </a:cubicBezTo>
                    <a:cubicBezTo>
                      <a:pt x="39863" y="14681"/>
                      <a:pt x="40996" y="14362"/>
                      <a:pt x="42135" y="14362"/>
                    </a:cubicBezTo>
                    <a:cubicBezTo>
                      <a:pt x="43201" y="14362"/>
                      <a:pt x="44272" y="14642"/>
                      <a:pt x="45232" y="15203"/>
                    </a:cubicBezTo>
                    <a:cubicBezTo>
                      <a:pt x="49027" y="17502"/>
                      <a:pt x="49071" y="22858"/>
                      <a:pt x="50634" y="27010"/>
                    </a:cubicBezTo>
                    <a:cubicBezTo>
                      <a:pt x="52642" y="32143"/>
                      <a:pt x="57307" y="35759"/>
                      <a:pt x="62775" y="36450"/>
                    </a:cubicBezTo>
                    <a:cubicBezTo>
                      <a:pt x="62396" y="25269"/>
                      <a:pt x="63043" y="14065"/>
                      <a:pt x="64694" y="2994"/>
                    </a:cubicBezTo>
                    <a:cubicBezTo>
                      <a:pt x="57530" y="1745"/>
                      <a:pt x="50232" y="1499"/>
                      <a:pt x="42978" y="1254"/>
                    </a:cubicBezTo>
                    <a:cubicBezTo>
                      <a:pt x="32957" y="896"/>
                      <a:pt x="22936" y="562"/>
                      <a:pt x="12914" y="249"/>
                    </a:cubicBezTo>
                    <a:cubicBezTo>
                      <a:pt x="12140" y="215"/>
                      <a:pt x="8634" y="0"/>
                      <a:pt x="5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0;p2">
                <a:extLst>
                  <a:ext uri="{FF2B5EF4-FFF2-40B4-BE49-F238E27FC236}">
                    <a16:creationId xmlns:a16="http://schemas.microsoft.com/office/drawing/2014/main" id="{0AF3035D-EAFF-4CA4-8130-99F7E9C22301}"/>
                  </a:ext>
                </a:extLst>
              </p:cNvPr>
              <p:cNvSpPr/>
              <p:nvPr/>
            </p:nvSpPr>
            <p:spPr>
              <a:xfrm>
                <a:off x="8986367" y="-169359"/>
                <a:ext cx="3627772" cy="1869298"/>
              </a:xfrm>
              <a:custGeom>
                <a:avLst/>
                <a:gdLst/>
                <a:ahLst/>
                <a:cxnLst/>
                <a:rect l="l" t="t" r="r" b="b"/>
                <a:pathLst>
                  <a:path w="64695" h="36451" extrusionOk="0">
                    <a:moveTo>
                      <a:pt x="5503" y="0"/>
                    </a:moveTo>
                    <a:cubicBezTo>
                      <a:pt x="2589" y="0"/>
                      <a:pt x="1" y="186"/>
                      <a:pt x="237" y="874"/>
                    </a:cubicBezTo>
                    <a:cubicBezTo>
                      <a:pt x="460" y="1499"/>
                      <a:pt x="4411" y="2169"/>
                      <a:pt x="5259" y="2593"/>
                    </a:cubicBezTo>
                    <a:cubicBezTo>
                      <a:pt x="7178" y="3552"/>
                      <a:pt x="8897" y="4869"/>
                      <a:pt x="10325" y="6454"/>
                    </a:cubicBezTo>
                    <a:cubicBezTo>
                      <a:pt x="13673" y="10092"/>
                      <a:pt x="16619" y="21050"/>
                      <a:pt x="24989" y="22345"/>
                    </a:cubicBezTo>
                    <a:cubicBezTo>
                      <a:pt x="25398" y="22407"/>
                      <a:pt x="25804" y="22437"/>
                      <a:pt x="26206" y="22437"/>
                    </a:cubicBezTo>
                    <a:cubicBezTo>
                      <a:pt x="31849" y="22437"/>
                      <a:pt x="36809" y="16669"/>
                      <a:pt x="38871" y="15314"/>
                    </a:cubicBezTo>
                    <a:cubicBezTo>
                      <a:pt x="39863" y="14681"/>
                      <a:pt x="40996" y="14362"/>
                      <a:pt x="42135" y="14362"/>
                    </a:cubicBezTo>
                    <a:cubicBezTo>
                      <a:pt x="43201" y="14362"/>
                      <a:pt x="44272" y="14642"/>
                      <a:pt x="45232" y="15203"/>
                    </a:cubicBezTo>
                    <a:cubicBezTo>
                      <a:pt x="49027" y="17502"/>
                      <a:pt x="49071" y="22858"/>
                      <a:pt x="50634" y="27010"/>
                    </a:cubicBezTo>
                    <a:cubicBezTo>
                      <a:pt x="52642" y="32143"/>
                      <a:pt x="57307" y="35759"/>
                      <a:pt x="62775" y="36450"/>
                    </a:cubicBezTo>
                    <a:cubicBezTo>
                      <a:pt x="62396" y="25269"/>
                      <a:pt x="63043" y="14065"/>
                      <a:pt x="64694" y="2994"/>
                    </a:cubicBezTo>
                    <a:cubicBezTo>
                      <a:pt x="57530" y="1745"/>
                      <a:pt x="50232" y="1499"/>
                      <a:pt x="42978" y="1254"/>
                    </a:cubicBezTo>
                    <a:cubicBezTo>
                      <a:pt x="32957" y="896"/>
                      <a:pt x="22936" y="562"/>
                      <a:pt x="12914" y="249"/>
                    </a:cubicBezTo>
                    <a:cubicBezTo>
                      <a:pt x="12140" y="215"/>
                      <a:pt x="8634" y="0"/>
                      <a:pt x="5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1;p2">
                <a:extLst>
                  <a:ext uri="{FF2B5EF4-FFF2-40B4-BE49-F238E27FC236}">
                    <a16:creationId xmlns:a16="http://schemas.microsoft.com/office/drawing/2014/main" id="{EB2D4443-A5B9-4BA3-A54A-61CE3F739962}"/>
                  </a:ext>
                </a:extLst>
              </p:cNvPr>
              <p:cNvSpPr/>
              <p:nvPr/>
            </p:nvSpPr>
            <p:spPr>
              <a:xfrm rot="10484934" flipH="1">
                <a:off x="10534147" y="-348495"/>
                <a:ext cx="2087045" cy="984164"/>
              </a:xfrm>
              <a:custGeom>
                <a:avLst/>
                <a:gdLst/>
                <a:ahLst/>
                <a:cxnLst/>
                <a:rect l="l" t="t" r="r" b="b"/>
                <a:pathLst>
                  <a:path w="49839" h="23502" extrusionOk="0">
                    <a:moveTo>
                      <a:pt x="12527" y="1"/>
                    </a:moveTo>
                    <a:cubicBezTo>
                      <a:pt x="11413" y="1"/>
                      <a:pt x="10247" y="125"/>
                      <a:pt x="9017" y="410"/>
                    </a:cubicBezTo>
                    <a:cubicBezTo>
                      <a:pt x="4486" y="1459"/>
                      <a:pt x="402" y="6325"/>
                      <a:pt x="157" y="11280"/>
                    </a:cubicBezTo>
                    <a:cubicBezTo>
                      <a:pt x="0" y="14650"/>
                      <a:pt x="1518" y="19694"/>
                      <a:pt x="5468" y="22238"/>
                    </a:cubicBezTo>
                    <a:cubicBezTo>
                      <a:pt x="6967" y="23186"/>
                      <a:pt x="8215" y="23502"/>
                      <a:pt x="9471" y="23502"/>
                    </a:cubicBezTo>
                    <a:cubicBezTo>
                      <a:pt x="10404" y="23502"/>
                      <a:pt x="11341" y="23327"/>
                      <a:pt x="12387" y="23109"/>
                    </a:cubicBezTo>
                    <a:cubicBezTo>
                      <a:pt x="23723" y="20797"/>
                      <a:pt x="35152" y="18016"/>
                      <a:pt x="46692" y="18016"/>
                    </a:cubicBezTo>
                    <a:cubicBezTo>
                      <a:pt x="47740" y="18016"/>
                      <a:pt x="48789" y="18039"/>
                      <a:pt x="49839" y="18087"/>
                    </a:cubicBezTo>
                    <a:cubicBezTo>
                      <a:pt x="49214" y="15520"/>
                      <a:pt x="49147" y="12820"/>
                      <a:pt x="48500" y="10253"/>
                    </a:cubicBezTo>
                    <a:cubicBezTo>
                      <a:pt x="47830" y="7664"/>
                      <a:pt x="46245" y="3624"/>
                      <a:pt x="43723" y="2486"/>
                    </a:cubicBezTo>
                    <a:cubicBezTo>
                      <a:pt x="43091" y="2196"/>
                      <a:pt x="42479" y="2074"/>
                      <a:pt x="41873" y="2074"/>
                    </a:cubicBezTo>
                    <a:cubicBezTo>
                      <a:pt x="38847" y="2074"/>
                      <a:pt x="35967" y="5108"/>
                      <a:pt x="31336" y="5276"/>
                    </a:cubicBezTo>
                    <a:cubicBezTo>
                      <a:pt x="31216" y="5280"/>
                      <a:pt x="31096" y="5282"/>
                      <a:pt x="30977" y="5282"/>
                    </a:cubicBezTo>
                    <a:cubicBezTo>
                      <a:pt x="24835" y="5282"/>
                      <a:pt x="19797" y="1"/>
                      <a:pt x="125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;p2">
                <a:extLst>
                  <a:ext uri="{FF2B5EF4-FFF2-40B4-BE49-F238E27FC236}">
                    <a16:creationId xmlns:a16="http://schemas.microsoft.com/office/drawing/2014/main" id="{B3E72112-9F74-45B3-A07C-5ADD6F4C90FE}"/>
                  </a:ext>
                </a:extLst>
              </p:cNvPr>
              <p:cNvSpPr/>
              <p:nvPr/>
            </p:nvSpPr>
            <p:spPr>
              <a:xfrm rot="5400000">
                <a:off x="-1832299" y="55649"/>
                <a:ext cx="4814046" cy="1710367"/>
              </a:xfrm>
              <a:custGeom>
                <a:avLst/>
                <a:gdLst/>
                <a:ahLst/>
                <a:cxnLst/>
                <a:rect l="l" t="t" r="r" b="b"/>
                <a:pathLst>
                  <a:path w="143993" h="61524" extrusionOk="0">
                    <a:moveTo>
                      <a:pt x="25900" y="1"/>
                    </a:moveTo>
                    <a:cubicBezTo>
                      <a:pt x="11671" y="1"/>
                      <a:pt x="1" y="8596"/>
                      <a:pt x="1" y="8596"/>
                    </a:cubicBezTo>
                    <a:lnTo>
                      <a:pt x="186" y="61523"/>
                    </a:lnTo>
                    <a:lnTo>
                      <a:pt x="143993" y="61523"/>
                    </a:lnTo>
                    <a:cubicBezTo>
                      <a:pt x="138074" y="43327"/>
                      <a:pt x="128448" y="39288"/>
                      <a:pt x="117124" y="39288"/>
                    </a:cubicBezTo>
                    <a:cubicBezTo>
                      <a:pt x="108085" y="39288"/>
                      <a:pt x="97965" y="41861"/>
                      <a:pt x="87783" y="41861"/>
                    </a:cubicBezTo>
                    <a:cubicBezTo>
                      <a:pt x="83897" y="41861"/>
                      <a:pt x="80003" y="41486"/>
                      <a:pt x="76156" y="40451"/>
                    </a:cubicBezTo>
                    <a:cubicBezTo>
                      <a:pt x="58842" y="35830"/>
                      <a:pt x="64326" y="18763"/>
                      <a:pt x="43685" y="5269"/>
                    </a:cubicBezTo>
                    <a:cubicBezTo>
                      <a:pt x="37737" y="1386"/>
                      <a:pt x="31612" y="1"/>
                      <a:pt x="259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" name="Google Shape;19;p2">
              <a:extLst>
                <a:ext uri="{FF2B5EF4-FFF2-40B4-BE49-F238E27FC236}">
                  <a16:creationId xmlns:a16="http://schemas.microsoft.com/office/drawing/2014/main" id="{BE97367F-537A-4941-9711-F58F2E366584}"/>
                </a:ext>
              </a:extLst>
            </p:cNvPr>
            <p:cNvSpPr/>
            <p:nvPr/>
          </p:nvSpPr>
          <p:spPr>
            <a:xfrm rot="16200000">
              <a:off x="9082831" y="4980839"/>
              <a:ext cx="4814046" cy="1710367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8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65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6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6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6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6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36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4" grpId="0"/>
      <p:bldP spid="1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A3FE561-3B50-45F5-AB69-99E8F4BDA4E5}"/>
              </a:ext>
            </a:extLst>
          </p:cNvPr>
          <p:cNvCxnSpPr>
            <a:cxnSpLocks/>
            <a:stCxn id="5" idx="1"/>
            <a:endCxn id="5" idx="3"/>
          </p:cNvCxnSpPr>
          <p:nvPr/>
        </p:nvCxnSpPr>
        <p:spPr>
          <a:xfrm>
            <a:off x="397053" y="4055424"/>
            <a:ext cx="5312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06CCAFA-E863-4D36-B1C4-4780603E0F5E}"/>
              </a:ext>
            </a:extLst>
          </p:cNvPr>
          <p:cNvGrpSpPr/>
          <p:nvPr/>
        </p:nvGrpSpPr>
        <p:grpSpPr>
          <a:xfrm>
            <a:off x="397053" y="2455224"/>
            <a:ext cx="5312672" cy="3200400"/>
            <a:chOff x="5066306" y="2389239"/>
            <a:chExt cx="6544423" cy="320040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87BA67-71F9-4BCB-9D23-478B8273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66306" y="2389239"/>
              <a:ext cx="6544423" cy="3200400"/>
            </a:xfrm>
            <a:prstGeom prst="rect">
              <a:avLst/>
            </a:prstGeom>
          </p:spPr>
        </p:pic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912FB0C9-A68D-4119-9BA8-8C77B683F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028" y="3685540"/>
              <a:ext cx="3001277" cy="60779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D74C44F-0E6F-43BF-8458-49FD1E8BE108}"/>
              </a:ext>
            </a:extLst>
          </p:cNvPr>
          <p:cNvSpPr txBox="1"/>
          <p:nvPr/>
        </p:nvSpPr>
        <p:spPr>
          <a:xfrm>
            <a:off x="5816587" y="2331588"/>
            <a:ext cx="602195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c) Hãy dùng </a:t>
            </a:r>
            <a:r>
              <a:rPr lang="vi-VN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 tên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đánh dấu chiều các </a:t>
            </a:r>
            <a:r>
              <a:rPr lang="vi-VN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sức từ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vừa vẽ được.</a:t>
            </a:r>
            <a:endParaRPr lang="en-US" sz="2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0D1C82-D0BF-4271-93B9-0935879BA7AC}"/>
              </a:ext>
            </a:extLst>
          </p:cNvPr>
          <p:cNvGrpSpPr/>
          <p:nvPr/>
        </p:nvGrpSpPr>
        <p:grpSpPr>
          <a:xfrm>
            <a:off x="883296" y="2355170"/>
            <a:ext cx="4636435" cy="1527027"/>
            <a:chOff x="907246" y="2425510"/>
            <a:chExt cx="4636435" cy="152702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0473D2-9B39-47D7-9816-EA10B8ECBC9D}"/>
                </a:ext>
              </a:extLst>
            </p:cNvPr>
            <p:cNvSpPr txBox="1"/>
            <p:nvPr/>
          </p:nvSpPr>
          <p:spPr>
            <a:xfrm rot="19974518">
              <a:off x="1696618" y="3566364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2A8C86-395B-4BC0-93AD-8EF1C3B109C6}"/>
                </a:ext>
              </a:extLst>
            </p:cNvPr>
            <p:cNvSpPr txBox="1"/>
            <p:nvPr/>
          </p:nvSpPr>
          <p:spPr>
            <a:xfrm>
              <a:off x="3045787" y="3399050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9F0246-0931-4767-85BC-55D917DD948F}"/>
                </a:ext>
              </a:extLst>
            </p:cNvPr>
            <p:cNvSpPr txBox="1"/>
            <p:nvPr/>
          </p:nvSpPr>
          <p:spPr>
            <a:xfrm rot="2063388">
              <a:off x="4248125" y="3587773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F63E0-D22D-491A-BD7A-12B543172083}"/>
                </a:ext>
              </a:extLst>
            </p:cNvPr>
            <p:cNvSpPr txBox="1"/>
            <p:nvPr/>
          </p:nvSpPr>
          <p:spPr>
            <a:xfrm rot="19994691">
              <a:off x="1760362" y="3072429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F593CB-A9BF-479E-94A8-0E177D7D2B58}"/>
                </a:ext>
              </a:extLst>
            </p:cNvPr>
            <p:cNvSpPr txBox="1"/>
            <p:nvPr/>
          </p:nvSpPr>
          <p:spPr>
            <a:xfrm>
              <a:off x="3501122" y="2956856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5AB276-7EBF-4B13-923C-EFACCFE1F208}"/>
                </a:ext>
              </a:extLst>
            </p:cNvPr>
            <p:cNvSpPr txBox="1"/>
            <p:nvPr/>
          </p:nvSpPr>
          <p:spPr>
            <a:xfrm rot="2068099">
              <a:off x="4581946" y="3212187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1A8CCB-FFB9-4356-9453-92AA9840D2B1}"/>
                </a:ext>
              </a:extLst>
            </p:cNvPr>
            <p:cNvSpPr txBox="1"/>
            <p:nvPr/>
          </p:nvSpPr>
          <p:spPr>
            <a:xfrm rot="12495708">
              <a:off x="907246" y="3721392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39B8B9-0994-4E49-99A9-31B7628CB97F}"/>
                </a:ext>
              </a:extLst>
            </p:cNvPr>
            <p:cNvSpPr txBox="1"/>
            <p:nvPr/>
          </p:nvSpPr>
          <p:spPr>
            <a:xfrm>
              <a:off x="2999472" y="2425510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1B2B68-5EAB-4C2F-8E19-63FBA2B55FD1}"/>
                </a:ext>
              </a:extLst>
            </p:cNvPr>
            <p:cNvSpPr txBox="1"/>
            <p:nvPr/>
          </p:nvSpPr>
          <p:spPr>
            <a:xfrm rot="8677210">
              <a:off x="5357246" y="3587952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</p:grpSp>
      <p:pic>
        <p:nvPicPr>
          <p:cNvPr id="46" name="Picture 45" descr="A picture containing text, first-aid kit, sign, measuring stick&#10;&#10;Description automatically generated">
            <a:extLst>
              <a:ext uri="{FF2B5EF4-FFF2-40B4-BE49-F238E27FC236}">
                <a16:creationId xmlns:a16="http://schemas.microsoft.com/office/drawing/2014/main" id="{122E8695-BAA8-4010-8DEB-71CE6A1CA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75467" y="4185452"/>
            <a:ext cx="4693966" cy="15600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418EF10-ADC6-4855-8671-076B12EE8D51}"/>
              </a:ext>
            </a:extLst>
          </p:cNvPr>
          <p:cNvSpPr txBox="1"/>
          <p:nvPr/>
        </p:nvSpPr>
        <p:spPr>
          <a:xfrm>
            <a:off x="5659229" y="1729629"/>
            <a:ext cx="583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4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CB8248-F8CF-4D2C-9232-335062878478}"/>
              </a:ext>
            </a:extLst>
          </p:cNvPr>
          <p:cNvGrpSpPr/>
          <p:nvPr/>
        </p:nvGrpSpPr>
        <p:grpSpPr>
          <a:xfrm>
            <a:off x="-419760" y="-1496190"/>
            <a:ext cx="13040952" cy="9739236"/>
            <a:chOff x="-419760" y="-1496190"/>
            <a:chExt cx="13040952" cy="973923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3B09288-B43A-45C2-9B57-BE83E9AE14C4}"/>
                </a:ext>
              </a:extLst>
            </p:cNvPr>
            <p:cNvGrpSpPr/>
            <p:nvPr/>
          </p:nvGrpSpPr>
          <p:grpSpPr>
            <a:xfrm>
              <a:off x="-419760" y="-1496190"/>
              <a:ext cx="13040952" cy="8704087"/>
              <a:chOff x="-419760" y="-1496190"/>
              <a:chExt cx="13040952" cy="8704087"/>
            </a:xfrm>
          </p:grpSpPr>
          <p:sp>
            <p:nvSpPr>
              <p:cNvPr id="25" name="Google Shape;12;p2">
                <a:extLst>
                  <a:ext uri="{FF2B5EF4-FFF2-40B4-BE49-F238E27FC236}">
                    <a16:creationId xmlns:a16="http://schemas.microsoft.com/office/drawing/2014/main" id="{6C73AF58-2863-405B-995C-85B6633602DC}"/>
                  </a:ext>
                </a:extLst>
              </p:cNvPr>
              <p:cNvSpPr/>
              <p:nvPr/>
            </p:nvSpPr>
            <p:spPr>
              <a:xfrm rot="10800000">
                <a:off x="-419760" y="5314085"/>
                <a:ext cx="3675485" cy="1893812"/>
              </a:xfrm>
              <a:custGeom>
                <a:avLst/>
                <a:gdLst/>
                <a:ahLst/>
                <a:cxnLst/>
                <a:rect l="l" t="t" r="r" b="b"/>
                <a:pathLst>
                  <a:path w="64695" h="36451" extrusionOk="0">
                    <a:moveTo>
                      <a:pt x="5503" y="0"/>
                    </a:moveTo>
                    <a:cubicBezTo>
                      <a:pt x="2589" y="0"/>
                      <a:pt x="1" y="186"/>
                      <a:pt x="237" y="874"/>
                    </a:cubicBezTo>
                    <a:cubicBezTo>
                      <a:pt x="460" y="1499"/>
                      <a:pt x="4411" y="2169"/>
                      <a:pt x="5259" y="2593"/>
                    </a:cubicBezTo>
                    <a:cubicBezTo>
                      <a:pt x="7178" y="3552"/>
                      <a:pt x="8897" y="4869"/>
                      <a:pt x="10325" y="6454"/>
                    </a:cubicBezTo>
                    <a:cubicBezTo>
                      <a:pt x="13673" y="10092"/>
                      <a:pt x="16619" y="21050"/>
                      <a:pt x="24989" y="22345"/>
                    </a:cubicBezTo>
                    <a:cubicBezTo>
                      <a:pt x="25398" y="22407"/>
                      <a:pt x="25804" y="22437"/>
                      <a:pt x="26206" y="22437"/>
                    </a:cubicBezTo>
                    <a:cubicBezTo>
                      <a:pt x="31849" y="22437"/>
                      <a:pt x="36809" y="16669"/>
                      <a:pt x="38871" y="15314"/>
                    </a:cubicBezTo>
                    <a:cubicBezTo>
                      <a:pt x="39863" y="14681"/>
                      <a:pt x="40996" y="14362"/>
                      <a:pt x="42135" y="14362"/>
                    </a:cubicBezTo>
                    <a:cubicBezTo>
                      <a:pt x="43201" y="14362"/>
                      <a:pt x="44272" y="14642"/>
                      <a:pt x="45232" y="15203"/>
                    </a:cubicBezTo>
                    <a:cubicBezTo>
                      <a:pt x="49027" y="17502"/>
                      <a:pt x="49071" y="22858"/>
                      <a:pt x="50634" y="27010"/>
                    </a:cubicBezTo>
                    <a:cubicBezTo>
                      <a:pt x="52642" y="32143"/>
                      <a:pt x="57307" y="35759"/>
                      <a:pt x="62775" y="36450"/>
                    </a:cubicBezTo>
                    <a:cubicBezTo>
                      <a:pt x="62396" y="25269"/>
                      <a:pt x="63043" y="14065"/>
                      <a:pt x="64694" y="2994"/>
                    </a:cubicBezTo>
                    <a:cubicBezTo>
                      <a:pt x="57530" y="1745"/>
                      <a:pt x="50232" y="1499"/>
                      <a:pt x="42978" y="1254"/>
                    </a:cubicBezTo>
                    <a:cubicBezTo>
                      <a:pt x="32957" y="896"/>
                      <a:pt x="22936" y="562"/>
                      <a:pt x="12914" y="249"/>
                    </a:cubicBezTo>
                    <a:cubicBezTo>
                      <a:pt x="12140" y="215"/>
                      <a:pt x="8634" y="0"/>
                      <a:pt x="5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0;p2">
                <a:extLst>
                  <a:ext uri="{FF2B5EF4-FFF2-40B4-BE49-F238E27FC236}">
                    <a16:creationId xmlns:a16="http://schemas.microsoft.com/office/drawing/2014/main" id="{764CA82A-71DB-4A37-BA30-5C6E7DFFF125}"/>
                  </a:ext>
                </a:extLst>
              </p:cNvPr>
              <p:cNvSpPr/>
              <p:nvPr/>
            </p:nvSpPr>
            <p:spPr>
              <a:xfrm>
                <a:off x="8986367" y="-169359"/>
                <a:ext cx="3627772" cy="1869298"/>
              </a:xfrm>
              <a:custGeom>
                <a:avLst/>
                <a:gdLst/>
                <a:ahLst/>
                <a:cxnLst/>
                <a:rect l="l" t="t" r="r" b="b"/>
                <a:pathLst>
                  <a:path w="64695" h="36451" extrusionOk="0">
                    <a:moveTo>
                      <a:pt x="5503" y="0"/>
                    </a:moveTo>
                    <a:cubicBezTo>
                      <a:pt x="2589" y="0"/>
                      <a:pt x="1" y="186"/>
                      <a:pt x="237" y="874"/>
                    </a:cubicBezTo>
                    <a:cubicBezTo>
                      <a:pt x="460" y="1499"/>
                      <a:pt x="4411" y="2169"/>
                      <a:pt x="5259" y="2593"/>
                    </a:cubicBezTo>
                    <a:cubicBezTo>
                      <a:pt x="7178" y="3552"/>
                      <a:pt x="8897" y="4869"/>
                      <a:pt x="10325" y="6454"/>
                    </a:cubicBezTo>
                    <a:cubicBezTo>
                      <a:pt x="13673" y="10092"/>
                      <a:pt x="16619" y="21050"/>
                      <a:pt x="24989" y="22345"/>
                    </a:cubicBezTo>
                    <a:cubicBezTo>
                      <a:pt x="25398" y="22407"/>
                      <a:pt x="25804" y="22437"/>
                      <a:pt x="26206" y="22437"/>
                    </a:cubicBezTo>
                    <a:cubicBezTo>
                      <a:pt x="31849" y="22437"/>
                      <a:pt x="36809" y="16669"/>
                      <a:pt x="38871" y="15314"/>
                    </a:cubicBezTo>
                    <a:cubicBezTo>
                      <a:pt x="39863" y="14681"/>
                      <a:pt x="40996" y="14362"/>
                      <a:pt x="42135" y="14362"/>
                    </a:cubicBezTo>
                    <a:cubicBezTo>
                      <a:pt x="43201" y="14362"/>
                      <a:pt x="44272" y="14642"/>
                      <a:pt x="45232" y="15203"/>
                    </a:cubicBezTo>
                    <a:cubicBezTo>
                      <a:pt x="49027" y="17502"/>
                      <a:pt x="49071" y="22858"/>
                      <a:pt x="50634" y="27010"/>
                    </a:cubicBezTo>
                    <a:cubicBezTo>
                      <a:pt x="52642" y="32143"/>
                      <a:pt x="57307" y="35759"/>
                      <a:pt x="62775" y="36450"/>
                    </a:cubicBezTo>
                    <a:cubicBezTo>
                      <a:pt x="62396" y="25269"/>
                      <a:pt x="63043" y="14065"/>
                      <a:pt x="64694" y="2994"/>
                    </a:cubicBezTo>
                    <a:cubicBezTo>
                      <a:pt x="57530" y="1745"/>
                      <a:pt x="50232" y="1499"/>
                      <a:pt x="42978" y="1254"/>
                    </a:cubicBezTo>
                    <a:cubicBezTo>
                      <a:pt x="32957" y="896"/>
                      <a:pt x="22936" y="562"/>
                      <a:pt x="12914" y="249"/>
                    </a:cubicBezTo>
                    <a:cubicBezTo>
                      <a:pt x="12140" y="215"/>
                      <a:pt x="8634" y="0"/>
                      <a:pt x="55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;p2">
                <a:extLst>
                  <a:ext uri="{FF2B5EF4-FFF2-40B4-BE49-F238E27FC236}">
                    <a16:creationId xmlns:a16="http://schemas.microsoft.com/office/drawing/2014/main" id="{48F5839C-4803-499B-AE28-35E83C806F9E}"/>
                  </a:ext>
                </a:extLst>
              </p:cNvPr>
              <p:cNvSpPr/>
              <p:nvPr/>
            </p:nvSpPr>
            <p:spPr>
              <a:xfrm rot="10484934" flipH="1">
                <a:off x="10534147" y="-348495"/>
                <a:ext cx="2087045" cy="984164"/>
              </a:xfrm>
              <a:custGeom>
                <a:avLst/>
                <a:gdLst/>
                <a:ahLst/>
                <a:cxnLst/>
                <a:rect l="l" t="t" r="r" b="b"/>
                <a:pathLst>
                  <a:path w="49839" h="23502" extrusionOk="0">
                    <a:moveTo>
                      <a:pt x="12527" y="1"/>
                    </a:moveTo>
                    <a:cubicBezTo>
                      <a:pt x="11413" y="1"/>
                      <a:pt x="10247" y="125"/>
                      <a:pt x="9017" y="410"/>
                    </a:cubicBezTo>
                    <a:cubicBezTo>
                      <a:pt x="4486" y="1459"/>
                      <a:pt x="402" y="6325"/>
                      <a:pt x="157" y="11280"/>
                    </a:cubicBezTo>
                    <a:cubicBezTo>
                      <a:pt x="0" y="14650"/>
                      <a:pt x="1518" y="19694"/>
                      <a:pt x="5468" y="22238"/>
                    </a:cubicBezTo>
                    <a:cubicBezTo>
                      <a:pt x="6967" y="23186"/>
                      <a:pt x="8215" y="23502"/>
                      <a:pt x="9471" y="23502"/>
                    </a:cubicBezTo>
                    <a:cubicBezTo>
                      <a:pt x="10404" y="23502"/>
                      <a:pt x="11341" y="23327"/>
                      <a:pt x="12387" y="23109"/>
                    </a:cubicBezTo>
                    <a:cubicBezTo>
                      <a:pt x="23723" y="20797"/>
                      <a:pt x="35152" y="18016"/>
                      <a:pt x="46692" y="18016"/>
                    </a:cubicBezTo>
                    <a:cubicBezTo>
                      <a:pt x="47740" y="18016"/>
                      <a:pt x="48789" y="18039"/>
                      <a:pt x="49839" y="18087"/>
                    </a:cubicBezTo>
                    <a:cubicBezTo>
                      <a:pt x="49214" y="15520"/>
                      <a:pt x="49147" y="12820"/>
                      <a:pt x="48500" y="10253"/>
                    </a:cubicBezTo>
                    <a:cubicBezTo>
                      <a:pt x="47830" y="7664"/>
                      <a:pt x="46245" y="3624"/>
                      <a:pt x="43723" y="2486"/>
                    </a:cubicBezTo>
                    <a:cubicBezTo>
                      <a:pt x="43091" y="2196"/>
                      <a:pt x="42479" y="2074"/>
                      <a:pt x="41873" y="2074"/>
                    </a:cubicBezTo>
                    <a:cubicBezTo>
                      <a:pt x="38847" y="2074"/>
                      <a:pt x="35967" y="5108"/>
                      <a:pt x="31336" y="5276"/>
                    </a:cubicBezTo>
                    <a:cubicBezTo>
                      <a:pt x="31216" y="5280"/>
                      <a:pt x="31096" y="5282"/>
                      <a:pt x="30977" y="5282"/>
                    </a:cubicBezTo>
                    <a:cubicBezTo>
                      <a:pt x="24835" y="5282"/>
                      <a:pt x="19797" y="1"/>
                      <a:pt x="125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;p2">
                <a:extLst>
                  <a:ext uri="{FF2B5EF4-FFF2-40B4-BE49-F238E27FC236}">
                    <a16:creationId xmlns:a16="http://schemas.microsoft.com/office/drawing/2014/main" id="{860A20CD-3689-4F5D-B0FC-3E480C861FE7}"/>
                  </a:ext>
                </a:extLst>
              </p:cNvPr>
              <p:cNvSpPr/>
              <p:nvPr/>
            </p:nvSpPr>
            <p:spPr>
              <a:xfrm rot="5400000">
                <a:off x="-1832299" y="55649"/>
                <a:ext cx="4814046" cy="1710367"/>
              </a:xfrm>
              <a:custGeom>
                <a:avLst/>
                <a:gdLst/>
                <a:ahLst/>
                <a:cxnLst/>
                <a:rect l="l" t="t" r="r" b="b"/>
                <a:pathLst>
                  <a:path w="143993" h="61524" extrusionOk="0">
                    <a:moveTo>
                      <a:pt x="25900" y="1"/>
                    </a:moveTo>
                    <a:cubicBezTo>
                      <a:pt x="11671" y="1"/>
                      <a:pt x="1" y="8596"/>
                      <a:pt x="1" y="8596"/>
                    </a:cubicBezTo>
                    <a:lnTo>
                      <a:pt x="186" y="61523"/>
                    </a:lnTo>
                    <a:lnTo>
                      <a:pt x="143993" y="61523"/>
                    </a:lnTo>
                    <a:cubicBezTo>
                      <a:pt x="138074" y="43327"/>
                      <a:pt x="128448" y="39288"/>
                      <a:pt x="117124" y="39288"/>
                    </a:cubicBezTo>
                    <a:cubicBezTo>
                      <a:pt x="108085" y="39288"/>
                      <a:pt x="97965" y="41861"/>
                      <a:pt x="87783" y="41861"/>
                    </a:cubicBezTo>
                    <a:cubicBezTo>
                      <a:pt x="83897" y="41861"/>
                      <a:pt x="80003" y="41486"/>
                      <a:pt x="76156" y="40451"/>
                    </a:cubicBezTo>
                    <a:cubicBezTo>
                      <a:pt x="58842" y="35830"/>
                      <a:pt x="64326" y="18763"/>
                      <a:pt x="43685" y="5269"/>
                    </a:cubicBezTo>
                    <a:cubicBezTo>
                      <a:pt x="37737" y="1386"/>
                      <a:pt x="31612" y="1"/>
                      <a:pt x="259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19;p2">
              <a:extLst>
                <a:ext uri="{FF2B5EF4-FFF2-40B4-BE49-F238E27FC236}">
                  <a16:creationId xmlns:a16="http://schemas.microsoft.com/office/drawing/2014/main" id="{02339A61-F389-41A9-AB04-A11F3F6ACF4A}"/>
                </a:ext>
              </a:extLst>
            </p:cNvPr>
            <p:cNvSpPr/>
            <p:nvPr/>
          </p:nvSpPr>
          <p:spPr>
            <a:xfrm rot="16200000">
              <a:off x="9082831" y="4980839"/>
              <a:ext cx="4814046" cy="1710367"/>
            </a:xfrm>
            <a:custGeom>
              <a:avLst/>
              <a:gdLst/>
              <a:ahLst/>
              <a:cxnLst/>
              <a:rect l="l" t="t" r="r" b="b"/>
              <a:pathLst>
                <a:path w="143993" h="61524" extrusionOk="0">
                  <a:moveTo>
                    <a:pt x="25900" y="1"/>
                  </a:moveTo>
                  <a:cubicBezTo>
                    <a:pt x="11671" y="1"/>
                    <a:pt x="1" y="8596"/>
                    <a:pt x="1" y="8596"/>
                  </a:cubicBezTo>
                  <a:lnTo>
                    <a:pt x="186" y="61523"/>
                  </a:lnTo>
                  <a:lnTo>
                    <a:pt x="143993" y="61523"/>
                  </a:lnTo>
                  <a:cubicBezTo>
                    <a:pt x="138074" y="43327"/>
                    <a:pt x="128448" y="39288"/>
                    <a:pt x="117124" y="39288"/>
                  </a:cubicBezTo>
                  <a:cubicBezTo>
                    <a:pt x="108085" y="39288"/>
                    <a:pt x="97965" y="41861"/>
                    <a:pt x="87783" y="41861"/>
                  </a:cubicBezTo>
                  <a:cubicBezTo>
                    <a:pt x="83897" y="41861"/>
                    <a:pt x="80003" y="41486"/>
                    <a:pt x="76156" y="40451"/>
                  </a:cubicBezTo>
                  <a:cubicBezTo>
                    <a:pt x="58842" y="35830"/>
                    <a:pt x="64326" y="18763"/>
                    <a:pt x="43685" y="5269"/>
                  </a:cubicBezTo>
                  <a:cubicBezTo>
                    <a:pt x="37737" y="1386"/>
                    <a:pt x="31612" y="1"/>
                    <a:pt x="259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Title 3">
            <a:extLst>
              <a:ext uri="{FF2B5EF4-FFF2-40B4-BE49-F238E27FC236}">
                <a16:creationId xmlns:a16="http://schemas.microsoft.com/office/drawing/2014/main" id="{B9AC7836-5EC4-495C-808F-B42B7EFB5A07}"/>
              </a:ext>
            </a:extLst>
          </p:cNvPr>
          <p:cNvSpPr txBox="1">
            <a:spLocks/>
          </p:cNvSpPr>
          <p:nvPr/>
        </p:nvSpPr>
        <p:spPr>
          <a:xfrm>
            <a:off x="520148" y="439280"/>
            <a:ext cx="51186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</a:rPr>
              <a:t>II. ĐƯỜNG SỨC TỪ</a:t>
            </a:r>
          </a:p>
        </p:txBody>
      </p:sp>
    </p:spTree>
    <p:extLst>
      <p:ext uri="{BB962C8B-B14F-4D97-AF65-F5344CB8AC3E}">
        <p14:creationId xmlns:p14="http://schemas.microsoft.com/office/powerpoint/2010/main" val="289459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45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C908E0-B813-46A1-8F69-E4267401546F}"/>
              </a:ext>
            </a:extLst>
          </p:cNvPr>
          <p:cNvCxnSpPr>
            <a:cxnSpLocks/>
          </p:cNvCxnSpPr>
          <p:nvPr/>
        </p:nvCxnSpPr>
        <p:spPr>
          <a:xfrm>
            <a:off x="505621" y="4051711"/>
            <a:ext cx="531267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06CCAFA-E863-4D36-B1C4-4780603E0F5E}"/>
              </a:ext>
            </a:extLst>
          </p:cNvPr>
          <p:cNvGrpSpPr/>
          <p:nvPr/>
        </p:nvGrpSpPr>
        <p:grpSpPr>
          <a:xfrm>
            <a:off x="397053" y="2455224"/>
            <a:ext cx="5312672" cy="3200400"/>
            <a:chOff x="5066306" y="2389239"/>
            <a:chExt cx="6544423" cy="320040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87BA67-71F9-4BCB-9D23-478B8273D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66306" y="2389239"/>
              <a:ext cx="6544423" cy="3200400"/>
            </a:xfrm>
            <a:prstGeom prst="rect">
              <a:avLst/>
            </a:prstGeom>
          </p:spPr>
        </p:pic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912FB0C9-A68D-4119-9BA8-8C77B683F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028" y="3685540"/>
              <a:ext cx="3001277" cy="60779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0D1C82-D0BF-4271-93B9-0935879BA7AC}"/>
              </a:ext>
            </a:extLst>
          </p:cNvPr>
          <p:cNvGrpSpPr/>
          <p:nvPr/>
        </p:nvGrpSpPr>
        <p:grpSpPr>
          <a:xfrm>
            <a:off x="883296" y="2355170"/>
            <a:ext cx="4636435" cy="1527027"/>
            <a:chOff x="907246" y="2425510"/>
            <a:chExt cx="4636435" cy="152702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0473D2-9B39-47D7-9816-EA10B8ECBC9D}"/>
                </a:ext>
              </a:extLst>
            </p:cNvPr>
            <p:cNvSpPr txBox="1"/>
            <p:nvPr/>
          </p:nvSpPr>
          <p:spPr>
            <a:xfrm rot="19974518">
              <a:off x="1696618" y="3566364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2A8C86-395B-4BC0-93AD-8EF1C3B109C6}"/>
                </a:ext>
              </a:extLst>
            </p:cNvPr>
            <p:cNvSpPr txBox="1"/>
            <p:nvPr/>
          </p:nvSpPr>
          <p:spPr>
            <a:xfrm>
              <a:off x="3045787" y="3399050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9F0246-0931-4767-85BC-55D917DD948F}"/>
                </a:ext>
              </a:extLst>
            </p:cNvPr>
            <p:cNvSpPr txBox="1"/>
            <p:nvPr/>
          </p:nvSpPr>
          <p:spPr>
            <a:xfrm rot="2063388">
              <a:off x="4248125" y="3587773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CF63E0-D22D-491A-BD7A-12B543172083}"/>
                </a:ext>
              </a:extLst>
            </p:cNvPr>
            <p:cNvSpPr txBox="1"/>
            <p:nvPr/>
          </p:nvSpPr>
          <p:spPr>
            <a:xfrm rot="19994691">
              <a:off x="1760362" y="3072429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F593CB-A9BF-479E-94A8-0E177D7D2B58}"/>
                </a:ext>
              </a:extLst>
            </p:cNvPr>
            <p:cNvSpPr txBox="1"/>
            <p:nvPr/>
          </p:nvSpPr>
          <p:spPr>
            <a:xfrm>
              <a:off x="3501122" y="2956856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5AB276-7EBF-4B13-923C-EFACCFE1F208}"/>
                </a:ext>
              </a:extLst>
            </p:cNvPr>
            <p:cNvSpPr txBox="1"/>
            <p:nvPr/>
          </p:nvSpPr>
          <p:spPr>
            <a:xfrm rot="2068099">
              <a:off x="4581946" y="3212187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31A8CCB-FFB9-4356-9453-92AA9840D2B1}"/>
                </a:ext>
              </a:extLst>
            </p:cNvPr>
            <p:cNvSpPr txBox="1"/>
            <p:nvPr/>
          </p:nvSpPr>
          <p:spPr>
            <a:xfrm rot="12495708">
              <a:off x="907246" y="3721392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39B8B9-0994-4E49-99A9-31B7628CB97F}"/>
                </a:ext>
              </a:extLst>
            </p:cNvPr>
            <p:cNvSpPr txBox="1"/>
            <p:nvPr/>
          </p:nvSpPr>
          <p:spPr>
            <a:xfrm>
              <a:off x="2999472" y="2425510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1B2B68-5EAB-4C2F-8E19-63FBA2B55FD1}"/>
                </a:ext>
              </a:extLst>
            </p:cNvPr>
            <p:cNvSpPr txBox="1"/>
            <p:nvPr/>
          </p:nvSpPr>
          <p:spPr>
            <a:xfrm rot="8677210">
              <a:off x="5357246" y="3587952"/>
              <a:ext cx="186435" cy="231145"/>
            </a:xfrm>
            <a:custGeom>
              <a:avLst/>
              <a:gdLst/>
              <a:ahLst/>
              <a:cxnLst/>
              <a:rect l="l" t="t" r="r" b="b"/>
              <a:pathLst>
                <a:path w="172996" h="214483">
                  <a:moveTo>
                    <a:pt x="0" y="0"/>
                  </a:moveTo>
                  <a:lnTo>
                    <a:pt x="172996" y="76267"/>
                  </a:lnTo>
                  <a:lnTo>
                    <a:pt x="172996" y="138591"/>
                  </a:lnTo>
                  <a:lnTo>
                    <a:pt x="0" y="214483"/>
                  </a:lnTo>
                  <a:lnTo>
                    <a:pt x="0" y="157126"/>
                  </a:lnTo>
                  <a:lnTo>
                    <a:pt x="123079" y="107429"/>
                  </a:lnTo>
                  <a:lnTo>
                    <a:pt x="0" y="577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800" b="1">
                <a:latin typeface="+mj-lt"/>
              </a:endParaRPr>
            </a:p>
          </p:txBody>
        </p:sp>
      </p:grpSp>
      <p:pic>
        <p:nvPicPr>
          <p:cNvPr id="46" name="Picture 45" descr="A picture containing text, first-aid kit, sign, measuring stick&#10;&#10;Description automatically generated">
            <a:extLst>
              <a:ext uri="{FF2B5EF4-FFF2-40B4-BE49-F238E27FC236}">
                <a16:creationId xmlns:a16="http://schemas.microsoft.com/office/drawing/2014/main" id="{122E8695-BAA8-4010-8DEB-71CE6A1CA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75467" y="4185452"/>
            <a:ext cx="4693966" cy="156003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4B5CD8B-671B-409C-9C77-69789FCC268A}"/>
              </a:ext>
            </a:extLst>
          </p:cNvPr>
          <p:cNvSpPr txBox="1"/>
          <p:nvPr/>
        </p:nvSpPr>
        <p:spPr>
          <a:xfrm>
            <a:off x="5953751" y="1613153"/>
            <a:ext cx="5982307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châm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7D3040-4D33-4D4C-B435-7CEB05A711A9}"/>
              </a:ext>
            </a:extLst>
          </p:cNvPr>
          <p:cNvSpPr txBox="1"/>
          <p:nvPr/>
        </p:nvSpPr>
        <p:spPr>
          <a:xfrm>
            <a:off x="5953750" y="2477987"/>
            <a:ext cx="5982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spc="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2400" spc="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châm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châm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599447-B467-4DEA-95F9-D645CC53DAF4}"/>
              </a:ext>
            </a:extLst>
          </p:cNvPr>
          <p:cNvSpPr txBox="1"/>
          <p:nvPr/>
        </p:nvSpPr>
        <p:spPr>
          <a:xfrm>
            <a:off x="5953750" y="4238575"/>
            <a:ext cx="59823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spc="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vi-VN" sz="2400" spc="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spc="100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2200" spc="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18EF10-ADC6-4855-8671-076B12EE8D51}"/>
              </a:ext>
            </a:extLst>
          </p:cNvPr>
          <p:cNvSpPr txBox="1"/>
          <p:nvPr/>
        </p:nvSpPr>
        <p:spPr>
          <a:xfrm>
            <a:off x="5965334" y="1130295"/>
            <a:ext cx="5541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200" b="1" dirty="0">
              <a:solidFill>
                <a:schemeClr val="accent3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C81D83-06E3-4C81-8948-4422BBCE0607}"/>
              </a:ext>
            </a:extLst>
          </p:cNvPr>
          <p:cNvGrpSpPr/>
          <p:nvPr/>
        </p:nvGrpSpPr>
        <p:grpSpPr>
          <a:xfrm>
            <a:off x="10060261" y="-485446"/>
            <a:ext cx="3086654" cy="1422919"/>
            <a:chOff x="10321276" y="-335506"/>
            <a:chExt cx="3086654" cy="1422919"/>
          </a:xfrm>
        </p:grpSpPr>
        <p:sp>
          <p:nvSpPr>
            <p:cNvPr id="53" name="Google Shape;108;p8">
              <a:extLst>
                <a:ext uri="{FF2B5EF4-FFF2-40B4-BE49-F238E27FC236}">
                  <a16:creationId xmlns:a16="http://schemas.microsoft.com/office/drawing/2014/main" id="{8FB9FD2E-13B2-4F37-86B3-184598EA6F23}"/>
                </a:ext>
              </a:extLst>
            </p:cNvPr>
            <p:cNvSpPr/>
            <p:nvPr/>
          </p:nvSpPr>
          <p:spPr>
            <a:xfrm rot="10800000">
              <a:off x="10321276" y="-335506"/>
              <a:ext cx="3086654" cy="972101"/>
            </a:xfrm>
            <a:custGeom>
              <a:avLst/>
              <a:gdLst/>
              <a:ahLst/>
              <a:cxnLst/>
              <a:rect l="l" t="t" r="r" b="b"/>
              <a:pathLst>
                <a:path w="49839" h="23502" extrusionOk="0">
                  <a:moveTo>
                    <a:pt x="12527" y="1"/>
                  </a:moveTo>
                  <a:cubicBezTo>
                    <a:pt x="11413" y="1"/>
                    <a:pt x="10247" y="125"/>
                    <a:pt x="9017" y="410"/>
                  </a:cubicBezTo>
                  <a:cubicBezTo>
                    <a:pt x="4486" y="1459"/>
                    <a:pt x="402" y="6325"/>
                    <a:pt x="157" y="11280"/>
                  </a:cubicBezTo>
                  <a:cubicBezTo>
                    <a:pt x="0" y="14650"/>
                    <a:pt x="1518" y="19694"/>
                    <a:pt x="5468" y="22238"/>
                  </a:cubicBezTo>
                  <a:cubicBezTo>
                    <a:pt x="6967" y="23186"/>
                    <a:pt x="8215" y="23502"/>
                    <a:pt x="9471" y="23502"/>
                  </a:cubicBezTo>
                  <a:cubicBezTo>
                    <a:pt x="10404" y="23502"/>
                    <a:pt x="11341" y="23327"/>
                    <a:pt x="12387" y="23109"/>
                  </a:cubicBezTo>
                  <a:cubicBezTo>
                    <a:pt x="23723" y="20797"/>
                    <a:pt x="35152" y="18016"/>
                    <a:pt x="46692" y="18016"/>
                  </a:cubicBezTo>
                  <a:cubicBezTo>
                    <a:pt x="47740" y="18016"/>
                    <a:pt x="48789" y="18039"/>
                    <a:pt x="49839" y="18087"/>
                  </a:cubicBezTo>
                  <a:cubicBezTo>
                    <a:pt x="49214" y="15520"/>
                    <a:pt x="49147" y="12820"/>
                    <a:pt x="48500" y="10253"/>
                  </a:cubicBezTo>
                  <a:cubicBezTo>
                    <a:pt x="47830" y="7664"/>
                    <a:pt x="46245" y="3624"/>
                    <a:pt x="43723" y="2486"/>
                  </a:cubicBezTo>
                  <a:cubicBezTo>
                    <a:pt x="43091" y="2196"/>
                    <a:pt x="42479" y="2074"/>
                    <a:pt x="41873" y="2074"/>
                  </a:cubicBezTo>
                  <a:cubicBezTo>
                    <a:pt x="38847" y="2074"/>
                    <a:pt x="35967" y="5108"/>
                    <a:pt x="31336" y="5276"/>
                  </a:cubicBezTo>
                  <a:cubicBezTo>
                    <a:pt x="31216" y="5280"/>
                    <a:pt x="31096" y="5282"/>
                    <a:pt x="30977" y="5282"/>
                  </a:cubicBezTo>
                  <a:cubicBezTo>
                    <a:pt x="24835" y="5282"/>
                    <a:pt x="19797" y="1"/>
                    <a:pt x="12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9;p8">
              <a:extLst>
                <a:ext uri="{FF2B5EF4-FFF2-40B4-BE49-F238E27FC236}">
                  <a16:creationId xmlns:a16="http://schemas.microsoft.com/office/drawing/2014/main" id="{C1B2EE1C-D0F8-4EEE-A9B9-74B1CCDDE0BF}"/>
                </a:ext>
              </a:extLst>
            </p:cNvPr>
            <p:cNvSpPr/>
            <p:nvPr/>
          </p:nvSpPr>
          <p:spPr>
            <a:xfrm rot="16199853">
              <a:off x="10848524" y="-661930"/>
              <a:ext cx="1404839" cy="2093848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0;p8">
              <a:extLst>
                <a:ext uri="{FF2B5EF4-FFF2-40B4-BE49-F238E27FC236}">
                  <a16:creationId xmlns:a16="http://schemas.microsoft.com/office/drawing/2014/main" id="{FF586187-BC1C-4D17-AA1B-3F61FBE1BEDC}"/>
                </a:ext>
              </a:extLst>
            </p:cNvPr>
            <p:cNvSpPr/>
            <p:nvPr/>
          </p:nvSpPr>
          <p:spPr>
            <a:xfrm flipH="1">
              <a:off x="11299576" y="636595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1;p8">
              <a:extLst>
                <a:ext uri="{FF2B5EF4-FFF2-40B4-BE49-F238E27FC236}">
                  <a16:creationId xmlns:a16="http://schemas.microsoft.com/office/drawing/2014/main" id="{61889BBC-A170-4778-8E2E-FF257933EF37}"/>
                </a:ext>
              </a:extLst>
            </p:cNvPr>
            <p:cNvSpPr/>
            <p:nvPr/>
          </p:nvSpPr>
          <p:spPr>
            <a:xfrm flipH="1">
              <a:off x="13092126" y="696245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2;p8">
              <a:extLst>
                <a:ext uri="{FF2B5EF4-FFF2-40B4-BE49-F238E27FC236}">
                  <a16:creationId xmlns:a16="http://schemas.microsoft.com/office/drawing/2014/main" id="{F3FF1695-260D-44DC-B5FA-0A484C661019}"/>
                </a:ext>
              </a:extLst>
            </p:cNvPr>
            <p:cNvSpPr/>
            <p:nvPr/>
          </p:nvSpPr>
          <p:spPr>
            <a:xfrm flipH="1">
              <a:off x="10797401" y="859745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BA7369A-0E74-4717-95E3-74ECE556FEBA}"/>
              </a:ext>
            </a:extLst>
          </p:cNvPr>
          <p:cNvGrpSpPr/>
          <p:nvPr/>
        </p:nvGrpSpPr>
        <p:grpSpPr>
          <a:xfrm>
            <a:off x="9756249" y="5998255"/>
            <a:ext cx="3086654" cy="1422920"/>
            <a:chOff x="9693958" y="5727750"/>
            <a:chExt cx="3086654" cy="1422920"/>
          </a:xfrm>
        </p:grpSpPr>
        <p:sp>
          <p:nvSpPr>
            <p:cNvPr id="58" name="Google Shape;115;p8">
              <a:extLst>
                <a:ext uri="{FF2B5EF4-FFF2-40B4-BE49-F238E27FC236}">
                  <a16:creationId xmlns:a16="http://schemas.microsoft.com/office/drawing/2014/main" id="{0354CBE4-86BC-47FE-8F7F-17BA55137568}"/>
                </a:ext>
              </a:extLst>
            </p:cNvPr>
            <p:cNvSpPr/>
            <p:nvPr/>
          </p:nvSpPr>
          <p:spPr>
            <a:xfrm>
              <a:off x="9693958" y="6178569"/>
              <a:ext cx="3086654" cy="972101"/>
            </a:xfrm>
            <a:custGeom>
              <a:avLst/>
              <a:gdLst/>
              <a:ahLst/>
              <a:cxnLst/>
              <a:rect l="l" t="t" r="r" b="b"/>
              <a:pathLst>
                <a:path w="49839" h="23502" extrusionOk="0">
                  <a:moveTo>
                    <a:pt x="12527" y="1"/>
                  </a:moveTo>
                  <a:cubicBezTo>
                    <a:pt x="11413" y="1"/>
                    <a:pt x="10247" y="125"/>
                    <a:pt x="9017" y="410"/>
                  </a:cubicBezTo>
                  <a:cubicBezTo>
                    <a:pt x="4486" y="1459"/>
                    <a:pt x="402" y="6325"/>
                    <a:pt x="157" y="11280"/>
                  </a:cubicBezTo>
                  <a:cubicBezTo>
                    <a:pt x="0" y="14650"/>
                    <a:pt x="1518" y="19694"/>
                    <a:pt x="5468" y="22238"/>
                  </a:cubicBezTo>
                  <a:cubicBezTo>
                    <a:pt x="6967" y="23186"/>
                    <a:pt x="8215" y="23502"/>
                    <a:pt x="9471" y="23502"/>
                  </a:cubicBezTo>
                  <a:cubicBezTo>
                    <a:pt x="10404" y="23502"/>
                    <a:pt x="11341" y="23327"/>
                    <a:pt x="12387" y="23109"/>
                  </a:cubicBezTo>
                  <a:cubicBezTo>
                    <a:pt x="23723" y="20797"/>
                    <a:pt x="35152" y="18016"/>
                    <a:pt x="46692" y="18016"/>
                  </a:cubicBezTo>
                  <a:cubicBezTo>
                    <a:pt x="47740" y="18016"/>
                    <a:pt x="48789" y="18039"/>
                    <a:pt x="49839" y="18087"/>
                  </a:cubicBezTo>
                  <a:cubicBezTo>
                    <a:pt x="49214" y="15520"/>
                    <a:pt x="49147" y="12820"/>
                    <a:pt x="48500" y="10253"/>
                  </a:cubicBezTo>
                  <a:cubicBezTo>
                    <a:pt x="47830" y="7664"/>
                    <a:pt x="46245" y="3624"/>
                    <a:pt x="43723" y="2486"/>
                  </a:cubicBezTo>
                  <a:cubicBezTo>
                    <a:pt x="43091" y="2196"/>
                    <a:pt x="42479" y="2074"/>
                    <a:pt x="41873" y="2074"/>
                  </a:cubicBezTo>
                  <a:cubicBezTo>
                    <a:pt x="38847" y="2074"/>
                    <a:pt x="35967" y="5108"/>
                    <a:pt x="31336" y="5276"/>
                  </a:cubicBezTo>
                  <a:cubicBezTo>
                    <a:pt x="31216" y="5280"/>
                    <a:pt x="31096" y="5282"/>
                    <a:pt x="30977" y="5282"/>
                  </a:cubicBezTo>
                  <a:cubicBezTo>
                    <a:pt x="24835" y="5282"/>
                    <a:pt x="19797" y="1"/>
                    <a:pt x="125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6;p8">
              <a:extLst>
                <a:ext uri="{FF2B5EF4-FFF2-40B4-BE49-F238E27FC236}">
                  <a16:creationId xmlns:a16="http://schemas.microsoft.com/office/drawing/2014/main" id="{E99F3371-C1A8-44D8-A1E0-758749F734C2}"/>
                </a:ext>
              </a:extLst>
            </p:cNvPr>
            <p:cNvSpPr/>
            <p:nvPr/>
          </p:nvSpPr>
          <p:spPr>
            <a:xfrm rot="5399853">
              <a:off x="10848525" y="5383246"/>
              <a:ext cx="1404839" cy="2093848"/>
            </a:xfrm>
            <a:custGeom>
              <a:avLst/>
              <a:gdLst/>
              <a:ahLst/>
              <a:cxnLst/>
              <a:rect l="l" t="t" r="r" b="b"/>
              <a:pathLst>
                <a:path w="24039" h="44420" extrusionOk="0">
                  <a:moveTo>
                    <a:pt x="17715" y="1"/>
                  </a:moveTo>
                  <a:cubicBezTo>
                    <a:pt x="16371" y="1"/>
                    <a:pt x="14900" y="541"/>
                    <a:pt x="13704" y="2213"/>
                  </a:cubicBezTo>
                  <a:cubicBezTo>
                    <a:pt x="10848" y="6185"/>
                    <a:pt x="15289" y="12211"/>
                    <a:pt x="13392" y="17300"/>
                  </a:cubicBezTo>
                  <a:cubicBezTo>
                    <a:pt x="11272" y="22947"/>
                    <a:pt x="1" y="24509"/>
                    <a:pt x="1384" y="34262"/>
                  </a:cubicBezTo>
                  <a:cubicBezTo>
                    <a:pt x="2268" y="40412"/>
                    <a:pt x="11808" y="44419"/>
                    <a:pt x="18141" y="44419"/>
                  </a:cubicBezTo>
                  <a:cubicBezTo>
                    <a:pt x="19486" y="44419"/>
                    <a:pt x="20686" y="44239"/>
                    <a:pt x="21628" y="43860"/>
                  </a:cubicBezTo>
                  <a:cubicBezTo>
                    <a:pt x="21918" y="43748"/>
                    <a:pt x="23413" y="36851"/>
                    <a:pt x="23480" y="36048"/>
                  </a:cubicBezTo>
                  <a:cubicBezTo>
                    <a:pt x="24038" y="28549"/>
                    <a:pt x="24016" y="20983"/>
                    <a:pt x="23369" y="13484"/>
                  </a:cubicBezTo>
                  <a:cubicBezTo>
                    <a:pt x="23056" y="9890"/>
                    <a:pt x="22699" y="6252"/>
                    <a:pt x="22186" y="2681"/>
                  </a:cubicBezTo>
                  <a:cubicBezTo>
                    <a:pt x="22052" y="1766"/>
                    <a:pt x="22141" y="2168"/>
                    <a:pt x="21315" y="1320"/>
                  </a:cubicBezTo>
                  <a:cubicBezTo>
                    <a:pt x="20767" y="784"/>
                    <a:pt x="19333" y="1"/>
                    <a:pt x="17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7;p8">
              <a:extLst>
                <a:ext uri="{FF2B5EF4-FFF2-40B4-BE49-F238E27FC236}">
                  <a16:creationId xmlns:a16="http://schemas.microsoft.com/office/drawing/2014/main" id="{AC2030B1-33FD-4A18-9DB0-7158E7165A95}"/>
                </a:ext>
              </a:extLst>
            </p:cNvPr>
            <p:cNvSpPr/>
            <p:nvPr/>
          </p:nvSpPr>
          <p:spPr>
            <a:xfrm rot="10800000" flipH="1">
              <a:off x="11703911" y="6079869"/>
              <a:ext cx="98400" cy="98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8;p8">
              <a:extLst>
                <a:ext uri="{FF2B5EF4-FFF2-40B4-BE49-F238E27FC236}">
                  <a16:creationId xmlns:a16="http://schemas.microsoft.com/office/drawing/2014/main" id="{F1AE2C26-CC35-417F-AEAF-D2DE133351BD}"/>
                </a:ext>
              </a:extLst>
            </p:cNvPr>
            <p:cNvSpPr/>
            <p:nvPr/>
          </p:nvSpPr>
          <p:spPr>
            <a:xfrm rot="10800000" flipH="1">
              <a:off x="9846261" y="5955419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0;p8">
              <a:extLst>
                <a:ext uri="{FF2B5EF4-FFF2-40B4-BE49-F238E27FC236}">
                  <a16:creationId xmlns:a16="http://schemas.microsoft.com/office/drawing/2014/main" id="{E79FFA21-E834-47E0-B2E3-BF94FB060FF6}"/>
                </a:ext>
              </a:extLst>
            </p:cNvPr>
            <p:cNvSpPr/>
            <p:nvPr/>
          </p:nvSpPr>
          <p:spPr>
            <a:xfrm rot="10800000" flipH="1">
              <a:off x="12140986" y="5791919"/>
              <a:ext cx="163500" cy="1635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Title 3">
            <a:extLst>
              <a:ext uri="{FF2B5EF4-FFF2-40B4-BE49-F238E27FC236}">
                <a16:creationId xmlns:a16="http://schemas.microsoft.com/office/drawing/2014/main" id="{B9AC7836-5EC4-495C-808F-B42B7EFB5A07}"/>
              </a:ext>
            </a:extLst>
          </p:cNvPr>
          <p:cNvSpPr txBox="1">
            <a:spLocks/>
          </p:cNvSpPr>
          <p:nvPr/>
        </p:nvSpPr>
        <p:spPr>
          <a:xfrm>
            <a:off x="520148" y="439280"/>
            <a:ext cx="51186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</a:rPr>
              <a:t>II. ĐƯỜNG SỨC TỪ</a:t>
            </a:r>
          </a:p>
        </p:txBody>
      </p:sp>
    </p:spTree>
    <p:extLst>
      <p:ext uri="{BB962C8B-B14F-4D97-AF65-F5344CB8AC3E}">
        <p14:creationId xmlns:p14="http://schemas.microsoft.com/office/powerpoint/2010/main" val="33718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E7301-9FE5-40E4-B898-D91450A61350}"/>
              </a:ext>
            </a:extLst>
          </p:cNvPr>
          <p:cNvSpPr txBox="1"/>
          <p:nvPr/>
        </p:nvSpPr>
        <p:spPr>
          <a:xfrm>
            <a:off x="756270" y="1461387"/>
            <a:ext cx="483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2. Kết luận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E2820D-B815-4E13-BA4A-ED41E23A54EF}"/>
              </a:ext>
            </a:extLst>
          </p:cNvPr>
          <p:cNvGrpSpPr/>
          <p:nvPr/>
        </p:nvGrpSpPr>
        <p:grpSpPr>
          <a:xfrm>
            <a:off x="347211" y="2000573"/>
            <a:ext cx="3454047" cy="3952516"/>
            <a:chOff x="347211" y="2000573"/>
            <a:chExt cx="3454047" cy="39525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AC4475C-F881-462C-8402-ED4695D45399}"/>
                </a:ext>
              </a:extLst>
            </p:cNvPr>
            <p:cNvGrpSpPr/>
            <p:nvPr/>
          </p:nvGrpSpPr>
          <p:grpSpPr>
            <a:xfrm>
              <a:off x="347211" y="2000573"/>
              <a:ext cx="3454047" cy="3952516"/>
              <a:chOff x="348343" y="2035743"/>
              <a:chExt cx="3454047" cy="395251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E3529BD-BD25-42D9-9A23-956CE96E6B17}"/>
                  </a:ext>
                </a:extLst>
              </p:cNvPr>
              <p:cNvSpPr/>
              <p:nvPr/>
            </p:nvSpPr>
            <p:spPr>
              <a:xfrm>
                <a:off x="348343" y="2035743"/>
                <a:ext cx="3454047" cy="3952516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C0B934-92AA-4F1A-8333-99C71A3F883E}"/>
                  </a:ext>
                </a:extLst>
              </p:cNvPr>
              <p:cNvSpPr txBox="1"/>
              <p:nvPr/>
            </p:nvSpPr>
            <p:spPr>
              <a:xfrm>
                <a:off x="497848" y="2642748"/>
                <a:ext cx="3155037" cy="33424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60000"/>
                  </a:lnSpc>
                </a:pPr>
                <a:r>
                  <a:rPr lang="vi-VN" sz="2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 kim nam châm nối đuôi nhau dọc theo một đường sức từ.  Cực </a:t>
                </a:r>
                <a:r>
                  <a:rPr lang="vi-VN" sz="2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Bắc</a:t>
                </a:r>
                <a:r>
                  <a:rPr lang="vi-VN" sz="2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của kim này nối với cực Nam của kim kia</a:t>
                </a:r>
                <a:r>
                  <a:rPr lang="en-US" sz="2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7857671-8546-4CF4-A767-A47D44483086}"/>
                </a:ext>
              </a:extLst>
            </p:cNvPr>
            <p:cNvSpPr/>
            <p:nvPr/>
          </p:nvSpPr>
          <p:spPr>
            <a:xfrm>
              <a:off x="1836109" y="2101491"/>
              <a:ext cx="476250" cy="4762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EF30F3-34D8-4AB4-A848-15CE1AC3F9FE}"/>
              </a:ext>
            </a:extLst>
          </p:cNvPr>
          <p:cNvGrpSpPr/>
          <p:nvPr/>
        </p:nvGrpSpPr>
        <p:grpSpPr>
          <a:xfrm>
            <a:off x="4245877" y="2000573"/>
            <a:ext cx="3780087" cy="4098233"/>
            <a:chOff x="4245877" y="2000573"/>
            <a:chExt cx="3780087" cy="40982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14058B8-265F-45BA-B3F0-B4318A1A4C26}"/>
                </a:ext>
              </a:extLst>
            </p:cNvPr>
            <p:cNvGrpSpPr/>
            <p:nvPr/>
          </p:nvGrpSpPr>
          <p:grpSpPr>
            <a:xfrm>
              <a:off x="4245877" y="2000573"/>
              <a:ext cx="3780087" cy="4098233"/>
              <a:chOff x="4464205" y="2035743"/>
              <a:chExt cx="3780087" cy="4098233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72C5A9D-4AC6-4F6D-B706-372EA8543E0B}"/>
                  </a:ext>
                </a:extLst>
              </p:cNvPr>
              <p:cNvSpPr/>
              <p:nvPr/>
            </p:nvSpPr>
            <p:spPr>
              <a:xfrm>
                <a:off x="4464205" y="2035743"/>
                <a:ext cx="3780087" cy="3987686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18E680B-7B96-4CC2-9CED-374DAB6CF679}"/>
                  </a:ext>
                </a:extLst>
              </p:cNvPr>
              <p:cNvSpPr txBox="1"/>
              <p:nvPr/>
            </p:nvSpPr>
            <p:spPr>
              <a:xfrm>
                <a:off x="4569522" y="2486824"/>
                <a:ext cx="3569453" cy="364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sức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ngoài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nam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châm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sức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ra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cực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Bắc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cực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Nam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nam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200" spc="1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châm</a:t>
                </a:r>
                <a:r>
                  <a:rPr lang="en-US" sz="2200" spc="1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432077-F3CA-4A48-9CC0-C3350D730B3D}"/>
                </a:ext>
              </a:extLst>
            </p:cNvPr>
            <p:cNvSpPr/>
            <p:nvPr/>
          </p:nvSpPr>
          <p:spPr>
            <a:xfrm>
              <a:off x="5897795" y="2101491"/>
              <a:ext cx="476250" cy="4762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0386F1-A9BE-4BA3-8082-5682D71A2873}"/>
              </a:ext>
            </a:extLst>
          </p:cNvPr>
          <p:cNvGrpSpPr/>
          <p:nvPr/>
        </p:nvGrpSpPr>
        <p:grpSpPr>
          <a:xfrm>
            <a:off x="8554692" y="2000573"/>
            <a:ext cx="3228517" cy="3952516"/>
            <a:chOff x="8554692" y="2000573"/>
            <a:chExt cx="3228517" cy="39525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99CF2B-5E86-4A5A-99BB-171979D10076}"/>
                </a:ext>
              </a:extLst>
            </p:cNvPr>
            <p:cNvGrpSpPr/>
            <p:nvPr/>
          </p:nvGrpSpPr>
          <p:grpSpPr>
            <a:xfrm>
              <a:off x="8554692" y="2000573"/>
              <a:ext cx="3228517" cy="3952516"/>
              <a:chOff x="8855420" y="1826529"/>
              <a:chExt cx="3228517" cy="3952516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702F32B-935E-4910-AFF5-D10B4EBF18D8}"/>
                  </a:ext>
                </a:extLst>
              </p:cNvPr>
              <p:cNvSpPr/>
              <p:nvPr/>
            </p:nvSpPr>
            <p:spPr>
              <a:xfrm>
                <a:off x="8855420" y="1826529"/>
                <a:ext cx="3228517" cy="3952516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0A104B-36FC-48D3-B698-617680E80CCE}"/>
                  </a:ext>
                </a:extLst>
              </p:cNvPr>
              <p:cNvSpPr txBox="1"/>
              <p:nvPr/>
            </p:nvSpPr>
            <p:spPr>
              <a:xfrm>
                <a:off x="8892160" y="2433534"/>
                <a:ext cx="3155037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60000"/>
                  </a:lnSpc>
                </a:pPr>
                <a:r>
                  <a:rPr lang="en-US" sz="2200" spc="1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Nơi nào từ trường mạnh thì đường sức từ dày, nơi nào từ trường yếu thì đường sức từ thưa.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0E9EA56-C96C-4173-A958-47CDB6414EC0}"/>
                </a:ext>
              </a:extLst>
            </p:cNvPr>
            <p:cNvSpPr/>
            <p:nvPr/>
          </p:nvSpPr>
          <p:spPr>
            <a:xfrm>
              <a:off x="9930825" y="2101491"/>
              <a:ext cx="476250" cy="4762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0" name="Google Shape;159;p11">
            <a:extLst>
              <a:ext uri="{FF2B5EF4-FFF2-40B4-BE49-F238E27FC236}">
                <a16:creationId xmlns:a16="http://schemas.microsoft.com/office/drawing/2014/main" id="{BC14650C-BE36-4E74-993E-D5E4F160B37B}"/>
              </a:ext>
            </a:extLst>
          </p:cNvPr>
          <p:cNvSpPr/>
          <p:nvPr/>
        </p:nvSpPr>
        <p:spPr>
          <a:xfrm flipH="1">
            <a:off x="6374045" y="-94953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60;p11">
            <a:extLst>
              <a:ext uri="{FF2B5EF4-FFF2-40B4-BE49-F238E27FC236}">
                <a16:creationId xmlns:a16="http://schemas.microsoft.com/office/drawing/2014/main" id="{EB01E756-FA2A-4E82-851F-DC34EDBF55AE}"/>
              </a:ext>
            </a:extLst>
          </p:cNvPr>
          <p:cNvSpPr/>
          <p:nvPr/>
        </p:nvSpPr>
        <p:spPr>
          <a:xfrm rot="10800000">
            <a:off x="6135920" y="-311543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61;p11">
            <a:extLst>
              <a:ext uri="{FF2B5EF4-FFF2-40B4-BE49-F238E27FC236}">
                <a16:creationId xmlns:a16="http://schemas.microsoft.com/office/drawing/2014/main" id="{7BDCE3B0-ED75-4F1A-88CB-C4DD13CEAD40}"/>
              </a:ext>
            </a:extLst>
          </p:cNvPr>
          <p:cNvSpPr/>
          <p:nvPr/>
        </p:nvSpPr>
        <p:spPr>
          <a:xfrm rot="3279262" flipH="1">
            <a:off x="6375832" y="-872399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52;p11">
            <a:extLst>
              <a:ext uri="{FF2B5EF4-FFF2-40B4-BE49-F238E27FC236}">
                <a16:creationId xmlns:a16="http://schemas.microsoft.com/office/drawing/2014/main" id="{FD7B8174-CFAA-442B-953F-0C12142D4CDF}"/>
              </a:ext>
            </a:extLst>
          </p:cNvPr>
          <p:cNvSpPr/>
          <p:nvPr/>
        </p:nvSpPr>
        <p:spPr>
          <a:xfrm rot="10800000" flipH="1">
            <a:off x="3175620" y="6299121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53;p11">
            <a:extLst>
              <a:ext uri="{FF2B5EF4-FFF2-40B4-BE49-F238E27FC236}">
                <a16:creationId xmlns:a16="http://schemas.microsoft.com/office/drawing/2014/main" id="{2331316A-B8D8-4C6A-B39B-A73FBC209B44}"/>
              </a:ext>
            </a:extLst>
          </p:cNvPr>
          <p:cNvSpPr/>
          <p:nvPr/>
        </p:nvSpPr>
        <p:spPr>
          <a:xfrm>
            <a:off x="6847417" y="6487524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54;p11">
            <a:extLst>
              <a:ext uri="{FF2B5EF4-FFF2-40B4-BE49-F238E27FC236}">
                <a16:creationId xmlns:a16="http://schemas.microsoft.com/office/drawing/2014/main" id="{F280EBBB-D2EC-451F-A343-B08D068C0C69}"/>
              </a:ext>
            </a:extLst>
          </p:cNvPr>
          <p:cNvSpPr/>
          <p:nvPr/>
        </p:nvSpPr>
        <p:spPr>
          <a:xfrm rot="15493094" flipH="1">
            <a:off x="8473889" y="5880128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 </a:t>
            </a:r>
            <a:endParaRPr/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B9AC7836-5EC4-495C-808F-B42B7EFB5A07}"/>
              </a:ext>
            </a:extLst>
          </p:cNvPr>
          <p:cNvSpPr txBox="1">
            <a:spLocks/>
          </p:cNvSpPr>
          <p:nvPr/>
        </p:nvSpPr>
        <p:spPr>
          <a:xfrm>
            <a:off x="520148" y="439280"/>
            <a:ext cx="51186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</a:rPr>
              <a:t>II. ĐƯỜNG SỨC TỪ</a:t>
            </a:r>
          </a:p>
        </p:txBody>
      </p:sp>
    </p:spTree>
    <p:extLst>
      <p:ext uri="{BB962C8B-B14F-4D97-AF65-F5344CB8AC3E}">
        <p14:creationId xmlns:p14="http://schemas.microsoft.com/office/powerpoint/2010/main" val="2315316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EF6111-AD41-4F17-AB07-66AFD2BD1589}"/>
              </a:ext>
            </a:extLst>
          </p:cNvPr>
          <p:cNvSpPr txBox="1">
            <a:spLocks/>
          </p:cNvSpPr>
          <p:nvPr/>
        </p:nvSpPr>
        <p:spPr>
          <a:xfrm>
            <a:off x="520148" y="439280"/>
            <a:ext cx="51186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</a:rPr>
              <a:t>III. VẬN DỤNG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BB6FB16-5CE2-4131-A2CC-3A943FBC8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9427" y="1418306"/>
            <a:ext cx="3374810" cy="40213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18F68-7519-43A4-AEAA-9BC46D219709}"/>
              </a:ext>
            </a:extLst>
          </p:cNvPr>
          <p:cNvGrpSpPr/>
          <p:nvPr/>
        </p:nvGrpSpPr>
        <p:grpSpPr>
          <a:xfrm>
            <a:off x="8347556" y="3429001"/>
            <a:ext cx="1557337" cy="0"/>
            <a:chOff x="8062913" y="3429000"/>
            <a:chExt cx="1557337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2A36AE0-CC46-4222-A24E-A0D49AE20E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2913" y="3429000"/>
              <a:ext cx="779277" cy="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47396B3-539A-44AD-A687-D73B5EBE3C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9350" y="3429000"/>
              <a:ext cx="85090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65DACB-D79D-4058-8DA9-BED71A3B61FC}"/>
              </a:ext>
            </a:extLst>
          </p:cNvPr>
          <p:cNvGrpSpPr/>
          <p:nvPr/>
        </p:nvGrpSpPr>
        <p:grpSpPr>
          <a:xfrm>
            <a:off x="8348164" y="4110039"/>
            <a:ext cx="1557337" cy="0"/>
            <a:chOff x="8062913" y="3429000"/>
            <a:chExt cx="1557337" cy="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1237F4F-C3D8-42F9-B5C2-43E3D1814F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2913" y="3429000"/>
              <a:ext cx="779277" cy="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970CE90-B721-4866-9C93-980E5BB139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9350" y="3429000"/>
              <a:ext cx="85090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A79F09-0C4F-4FE1-9D54-76966E97A40F}"/>
              </a:ext>
            </a:extLst>
          </p:cNvPr>
          <p:cNvGrpSpPr/>
          <p:nvPr/>
        </p:nvGrpSpPr>
        <p:grpSpPr>
          <a:xfrm>
            <a:off x="8348164" y="4791076"/>
            <a:ext cx="1557337" cy="0"/>
            <a:chOff x="8062913" y="3429000"/>
            <a:chExt cx="1557337" cy="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2999E82-0DFD-455B-9712-0A35314F55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62913" y="3429000"/>
              <a:ext cx="779277" cy="0"/>
            </a:xfrm>
            <a:prstGeom prst="line">
              <a:avLst/>
            </a:prstGeom>
            <a:ln w="762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2973719-AB70-4467-9DEF-EBC254D693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9350" y="3429000"/>
              <a:ext cx="850900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4F86A8-F97A-43C4-935C-193A37B24D5F}"/>
              </a:ext>
            </a:extLst>
          </p:cNvPr>
          <p:cNvGrpSpPr/>
          <p:nvPr/>
        </p:nvGrpSpPr>
        <p:grpSpPr>
          <a:xfrm>
            <a:off x="7817113" y="5460144"/>
            <a:ext cx="2632139" cy="388208"/>
            <a:chOff x="7532470" y="5460142"/>
            <a:chExt cx="2632139" cy="616805"/>
          </a:xfrm>
        </p:grpSpPr>
        <p:sp>
          <p:nvSpPr>
            <p:cNvPr id="32" name="Arrow: Curved Right 31">
              <a:extLst>
                <a:ext uri="{FF2B5EF4-FFF2-40B4-BE49-F238E27FC236}">
                  <a16:creationId xmlns:a16="http://schemas.microsoft.com/office/drawing/2014/main" id="{4F4360E7-9A7E-400C-B5DE-2AF5BEC08555}"/>
                </a:ext>
              </a:extLst>
            </p:cNvPr>
            <p:cNvSpPr/>
            <p:nvPr/>
          </p:nvSpPr>
          <p:spPr>
            <a:xfrm rot="5400000" flipH="1">
              <a:off x="8540137" y="4452475"/>
              <a:ext cx="616805" cy="2632139"/>
            </a:xfrm>
            <a:prstGeom prst="curvedRightArrow">
              <a:avLst>
                <a:gd name="adj1" fmla="val 0"/>
                <a:gd name="adj2" fmla="val 2273"/>
                <a:gd name="adj3" fmla="val 0"/>
              </a:avLst>
            </a:prstGeom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6CE221D-1D1E-4728-AD17-351783CBA1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766" y="6076947"/>
              <a:ext cx="220847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8D91356-B5D0-4C9D-9E20-9EDE24629764}"/>
              </a:ext>
            </a:extLst>
          </p:cNvPr>
          <p:cNvGrpSpPr/>
          <p:nvPr/>
        </p:nvGrpSpPr>
        <p:grpSpPr>
          <a:xfrm>
            <a:off x="7817113" y="5439693"/>
            <a:ext cx="2632139" cy="884907"/>
            <a:chOff x="7532470" y="5460142"/>
            <a:chExt cx="2632139" cy="616805"/>
          </a:xfrm>
        </p:grpSpPr>
        <p:sp>
          <p:nvSpPr>
            <p:cNvPr id="40" name="Arrow: Curved Right 39">
              <a:extLst>
                <a:ext uri="{FF2B5EF4-FFF2-40B4-BE49-F238E27FC236}">
                  <a16:creationId xmlns:a16="http://schemas.microsoft.com/office/drawing/2014/main" id="{5405A70A-CD00-4208-B168-DAAEE5550DB5}"/>
                </a:ext>
              </a:extLst>
            </p:cNvPr>
            <p:cNvSpPr/>
            <p:nvPr/>
          </p:nvSpPr>
          <p:spPr>
            <a:xfrm rot="5400000" flipH="1">
              <a:off x="8540137" y="4452475"/>
              <a:ext cx="616805" cy="2632139"/>
            </a:xfrm>
            <a:prstGeom prst="curvedRightArrow">
              <a:avLst>
                <a:gd name="adj1" fmla="val 0"/>
                <a:gd name="adj2" fmla="val 2273"/>
                <a:gd name="adj3" fmla="val 0"/>
              </a:avLst>
            </a:prstGeom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5CDF608-97FA-4C33-ABEC-1F05F58352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766" y="6076947"/>
              <a:ext cx="220847" cy="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A27A18A-D6DD-433C-9BC5-0D991388BB73}"/>
              </a:ext>
            </a:extLst>
          </p:cNvPr>
          <p:cNvGrpSpPr/>
          <p:nvPr/>
        </p:nvGrpSpPr>
        <p:grpSpPr>
          <a:xfrm rot="20300377">
            <a:off x="10652619" y="4542939"/>
            <a:ext cx="880325" cy="821782"/>
            <a:chOff x="10596994" y="4779169"/>
            <a:chExt cx="880325" cy="821782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03C05BE3-1791-4A57-9595-020C0A43C409}"/>
                </a:ext>
              </a:extLst>
            </p:cNvPr>
            <p:cNvSpPr/>
            <p:nvPr/>
          </p:nvSpPr>
          <p:spPr>
            <a:xfrm rot="14781456" flipH="1">
              <a:off x="10626266" y="4749897"/>
              <a:ext cx="821782" cy="880325"/>
            </a:xfrm>
            <a:prstGeom prst="arc">
              <a:avLst>
                <a:gd name="adj1" fmla="val 16200000"/>
                <a:gd name="adj2" fmla="val 1809553"/>
              </a:avLst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D822B35-75B2-4A4F-97E6-FD88D29A63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7157" y="5597864"/>
              <a:ext cx="118999" cy="1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7C5C839-B4EA-454D-99F8-1F2FD4601EB3}"/>
              </a:ext>
            </a:extLst>
          </p:cNvPr>
          <p:cNvGrpSpPr/>
          <p:nvPr/>
        </p:nvGrpSpPr>
        <p:grpSpPr>
          <a:xfrm rot="1085891">
            <a:off x="10685662" y="4996768"/>
            <a:ext cx="880325" cy="821782"/>
            <a:chOff x="10596994" y="4779169"/>
            <a:chExt cx="880325" cy="821782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C68ACC9F-3A4D-456C-922D-B2555209516F}"/>
                </a:ext>
              </a:extLst>
            </p:cNvPr>
            <p:cNvSpPr/>
            <p:nvPr/>
          </p:nvSpPr>
          <p:spPr>
            <a:xfrm rot="14781456" flipH="1">
              <a:off x="10626266" y="4749897"/>
              <a:ext cx="821782" cy="880325"/>
            </a:xfrm>
            <a:prstGeom prst="arc">
              <a:avLst>
                <a:gd name="adj1" fmla="val 16200000"/>
                <a:gd name="adj2" fmla="val 2837363"/>
              </a:avLst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EB48C4C-F15B-4DFF-9BEA-2676764172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7157" y="5597864"/>
              <a:ext cx="118999" cy="1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FF56EC1-4D2F-4B52-9B10-0989C8417F0C}"/>
              </a:ext>
            </a:extLst>
          </p:cNvPr>
          <p:cNvGrpSpPr/>
          <p:nvPr/>
        </p:nvGrpSpPr>
        <p:grpSpPr>
          <a:xfrm rot="20300377">
            <a:off x="6609697" y="4542939"/>
            <a:ext cx="880325" cy="821782"/>
            <a:chOff x="10596994" y="4779169"/>
            <a:chExt cx="880325" cy="821782"/>
          </a:xfrm>
        </p:grpSpPr>
        <p:sp>
          <p:nvSpPr>
            <p:cNvPr id="74" name="Arc 73">
              <a:extLst>
                <a:ext uri="{FF2B5EF4-FFF2-40B4-BE49-F238E27FC236}">
                  <a16:creationId xmlns:a16="http://schemas.microsoft.com/office/drawing/2014/main" id="{A4843788-02D6-4F21-B43D-786A8B66419D}"/>
                </a:ext>
              </a:extLst>
            </p:cNvPr>
            <p:cNvSpPr/>
            <p:nvPr/>
          </p:nvSpPr>
          <p:spPr>
            <a:xfrm rot="14781456" flipH="1">
              <a:off x="10626266" y="4749897"/>
              <a:ext cx="821782" cy="880325"/>
            </a:xfrm>
            <a:prstGeom prst="arc">
              <a:avLst>
                <a:gd name="adj1" fmla="val 16200000"/>
                <a:gd name="adj2" fmla="val 1809553"/>
              </a:avLst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B7D7C81A-29B3-4AA3-8DCC-DA1B351EE0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7157" y="5597864"/>
              <a:ext cx="118999" cy="1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1F5BCF-E8B6-47DF-A448-3476C8422735}"/>
              </a:ext>
            </a:extLst>
          </p:cNvPr>
          <p:cNvGrpSpPr/>
          <p:nvPr/>
        </p:nvGrpSpPr>
        <p:grpSpPr>
          <a:xfrm rot="19943457">
            <a:off x="6642740" y="4996768"/>
            <a:ext cx="880325" cy="821782"/>
            <a:chOff x="10596994" y="4779169"/>
            <a:chExt cx="880325" cy="821782"/>
          </a:xfrm>
        </p:grpSpPr>
        <p:sp>
          <p:nvSpPr>
            <p:cNvPr id="72" name="Arc 71">
              <a:extLst>
                <a:ext uri="{FF2B5EF4-FFF2-40B4-BE49-F238E27FC236}">
                  <a16:creationId xmlns:a16="http://schemas.microsoft.com/office/drawing/2014/main" id="{6C21644E-E6B3-48E0-AE7B-73BF12DBEAA5}"/>
                </a:ext>
              </a:extLst>
            </p:cNvPr>
            <p:cNvSpPr/>
            <p:nvPr/>
          </p:nvSpPr>
          <p:spPr>
            <a:xfrm rot="14781456" flipH="1">
              <a:off x="10626266" y="4749897"/>
              <a:ext cx="821782" cy="880325"/>
            </a:xfrm>
            <a:prstGeom prst="arc">
              <a:avLst>
                <a:gd name="adj1" fmla="val 14867156"/>
                <a:gd name="adj2" fmla="val 2087793"/>
              </a:avLst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50BDFFE-650A-4ECC-B912-3AE8FB6AF8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37157" y="5597864"/>
              <a:ext cx="118999" cy="1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9D1F8D49-F01D-44A6-A4D5-9D2D104F46F7}"/>
              </a:ext>
            </a:extLst>
          </p:cNvPr>
          <p:cNvSpPr txBox="1"/>
          <p:nvPr/>
        </p:nvSpPr>
        <p:spPr>
          <a:xfrm>
            <a:off x="498807" y="1622067"/>
            <a:ext cx="615123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chemeClr val="accent1"/>
                </a:solidFill>
              </a:rPr>
              <a:t>C4. </a:t>
            </a:r>
            <a:r>
              <a:rPr lang="vi-VN" sz="2200" dirty="0">
                <a:solidFill>
                  <a:schemeClr val="accent1"/>
                </a:solidFill>
              </a:rPr>
              <a:t>Dựa vào hình ảnh từ phổ của nam châm chữ U, hãy vẽ các đường sức từ của nó.</a:t>
            </a:r>
            <a:endParaRPr lang="en-US" sz="2200" dirty="0">
              <a:solidFill>
                <a:schemeClr val="accent1"/>
              </a:solidFill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AD533F3-E457-425C-81F0-49017C5BD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233702" y="2678546"/>
            <a:ext cx="3287296" cy="3355075"/>
          </a:xfrm>
          <a:prstGeom prst="rect">
            <a:avLst/>
          </a:prstGeom>
        </p:spPr>
      </p:pic>
      <p:sp>
        <p:nvSpPr>
          <p:cNvPr id="33" name="Google Shape;152;p11">
            <a:extLst>
              <a:ext uri="{FF2B5EF4-FFF2-40B4-BE49-F238E27FC236}">
                <a16:creationId xmlns:a16="http://schemas.microsoft.com/office/drawing/2014/main" id="{36CD7C2F-3E31-4DA0-8D73-A3F4217DC6C0}"/>
              </a:ext>
            </a:extLst>
          </p:cNvPr>
          <p:cNvSpPr/>
          <p:nvPr/>
        </p:nvSpPr>
        <p:spPr>
          <a:xfrm rot="10800000" flipH="1">
            <a:off x="8158591" y="-425856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53;p11">
            <a:extLst>
              <a:ext uri="{FF2B5EF4-FFF2-40B4-BE49-F238E27FC236}">
                <a16:creationId xmlns:a16="http://schemas.microsoft.com/office/drawing/2014/main" id="{9013E170-38CC-4FDB-8237-22099A347C46}"/>
              </a:ext>
            </a:extLst>
          </p:cNvPr>
          <p:cNvSpPr/>
          <p:nvPr/>
        </p:nvSpPr>
        <p:spPr>
          <a:xfrm>
            <a:off x="10999141" y="6239452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54;p11">
            <a:extLst>
              <a:ext uri="{FF2B5EF4-FFF2-40B4-BE49-F238E27FC236}">
                <a16:creationId xmlns:a16="http://schemas.microsoft.com/office/drawing/2014/main" id="{C2767C46-D5A3-4053-B9C5-AD26E11D2E18}"/>
              </a:ext>
            </a:extLst>
          </p:cNvPr>
          <p:cNvSpPr/>
          <p:nvPr/>
        </p:nvSpPr>
        <p:spPr>
          <a:xfrm rot="14079262" flipH="1">
            <a:off x="-770856" y="5785924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2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AEF50E5-5C83-481D-B31F-7B89FACEF68F}"/>
              </a:ext>
            </a:extLst>
          </p:cNvPr>
          <p:cNvGrpSpPr/>
          <p:nvPr/>
        </p:nvGrpSpPr>
        <p:grpSpPr>
          <a:xfrm rot="10800000">
            <a:off x="663514" y="1750040"/>
            <a:ext cx="5341257" cy="3366034"/>
            <a:chOff x="1117600" y="2239058"/>
            <a:chExt cx="5341257" cy="3366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7908B4-D05A-41AF-B0B6-359A486C0D67}"/>
                </a:ext>
              </a:extLst>
            </p:cNvPr>
            <p:cNvGrpSpPr/>
            <p:nvPr/>
          </p:nvGrpSpPr>
          <p:grpSpPr>
            <a:xfrm>
              <a:off x="1117600" y="2321875"/>
              <a:ext cx="5341257" cy="3283217"/>
              <a:chOff x="1103086" y="2655703"/>
              <a:chExt cx="5341257" cy="3283217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C4E42032-8106-4F76-9732-D2B5CA977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1671" y="2655703"/>
                <a:ext cx="5312672" cy="320040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00B6E43-7F29-4EC9-9F35-46A30C0D027F}"/>
                  </a:ext>
                </a:extLst>
              </p:cNvPr>
              <p:cNvSpPr/>
              <p:nvPr/>
            </p:nvSpPr>
            <p:spPr>
              <a:xfrm>
                <a:off x="1103086" y="4208318"/>
                <a:ext cx="5341257" cy="1730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 descr="Chart&#10;&#10;Description automatically generated">
                <a:extLst>
                  <a:ext uri="{FF2B5EF4-FFF2-40B4-BE49-F238E27FC236}">
                    <a16:creationId xmlns:a16="http://schemas.microsoft.com/office/drawing/2014/main" id="{A1EBEBFA-8AC1-445B-896A-9DF0B36711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17" r="10369"/>
              <a:stretch/>
            </p:blipFill>
            <p:spPr>
              <a:xfrm>
                <a:off x="2507706" y="3952004"/>
                <a:ext cx="2644140" cy="607797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618133-D374-406F-AF8E-F64B3161BAE9}"/>
                </a:ext>
              </a:extLst>
            </p:cNvPr>
            <p:cNvGrpSpPr/>
            <p:nvPr/>
          </p:nvGrpSpPr>
          <p:grpSpPr>
            <a:xfrm>
              <a:off x="1609008" y="2239058"/>
              <a:ext cx="4636435" cy="1527027"/>
              <a:chOff x="907246" y="2425510"/>
              <a:chExt cx="4636435" cy="152702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B93AB2-7625-4F6C-8F43-56C234328B4F}"/>
                  </a:ext>
                </a:extLst>
              </p:cNvPr>
              <p:cNvSpPr txBox="1"/>
              <p:nvPr/>
            </p:nvSpPr>
            <p:spPr>
              <a:xfrm rot="19974518">
                <a:off x="1696618" y="3566364"/>
                <a:ext cx="186435" cy="231145"/>
              </a:xfrm>
              <a:custGeom>
                <a:avLst/>
                <a:gdLst/>
                <a:ahLst/>
                <a:cxnLst/>
                <a:rect l="l" t="t" r="r" b="b"/>
                <a:pathLst>
                  <a:path w="172996" h="214483">
                    <a:moveTo>
                      <a:pt x="0" y="0"/>
                    </a:moveTo>
                    <a:lnTo>
                      <a:pt x="172996" y="76267"/>
                    </a:lnTo>
                    <a:lnTo>
                      <a:pt x="172996" y="138591"/>
                    </a:lnTo>
                    <a:lnTo>
                      <a:pt x="0" y="214483"/>
                    </a:lnTo>
                    <a:lnTo>
                      <a:pt x="0" y="157126"/>
                    </a:lnTo>
                    <a:lnTo>
                      <a:pt x="123079" y="107429"/>
                    </a:lnTo>
                    <a:lnTo>
                      <a:pt x="0" y="577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 b="1">
                  <a:latin typeface="+mj-lt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A37A8F-314E-41FA-A450-E2EF233CFD44}"/>
                  </a:ext>
                </a:extLst>
              </p:cNvPr>
              <p:cNvSpPr txBox="1"/>
              <p:nvPr/>
            </p:nvSpPr>
            <p:spPr>
              <a:xfrm>
                <a:off x="3045787" y="3399050"/>
                <a:ext cx="186435" cy="231145"/>
              </a:xfrm>
              <a:custGeom>
                <a:avLst/>
                <a:gdLst/>
                <a:ahLst/>
                <a:cxnLst/>
                <a:rect l="l" t="t" r="r" b="b"/>
                <a:pathLst>
                  <a:path w="172996" h="214483">
                    <a:moveTo>
                      <a:pt x="0" y="0"/>
                    </a:moveTo>
                    <a:lnTo>
                      <a:pt x="172996" y="76267"/>
                    </a:lnTo>
                    <a:lnTo>
                      <a:pt x="172996" y="138591"/>
                    </a:lnTo>
                    <a:lnTo>
                      <a:pt x="0" y="214483"/>
                    </a:lnTo>
                    <a:lnTo>
                      <a:pt x="0" y="157126"/>
                    </a:lnTo>
                    <a:lnTo>
                      <a:pt x="123079" y="107429"/>
                    </a:lnTo>
                    <a:lnTo>
                      <a:pt x="0" y="577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 b="1">
                  <a:latin typeface="+mj-lt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C083BC-BB15-4DD5-B0AB-7ABA79F72C99}"/>
                  </a:ext>
                </a:extLst>
              </p:cNvPr>
              <p:cNvSpPr txBox="1"/>
              <p:nvPr/>
            </p:nvSpPr>
            <p:spPr>
              <a:xfrm rot="2063388">
                <a:off x="4248125" y="3587773"/>
                <a:ext cx="186435" cy="231145"/>
              </a:xfrm>
              <a:custGeom>
                <a:avLst/>
                <a:gdLst/>
                <a:ahLst/>
                <a:cxnLst/>
                <a:rect l="l" t="t" r="r" b="b"/>
                <a:pathLst>
                  <a:path w="172996" h="214483">
                    <a:moveTo>
                      <a:pt x="0" y="0"/>
                    </a:moveTo>
                    <a:lnTo>
                      <a:pt x="172996" y="76267"/>
                    </a:lnTo>
                    <a:lnTo>
                      <a:pt x="172996" y="138591"/>
                    </a:lnTo>
                    <a:lnTo>
                      <a:pt x="0" y="214483"/>
                    </a:lnTo>
                    <a:lnTo>
                      <a:pt x="0" y="157126"/>
                    </a:lnTo>
                    <a:lnTo>
                      <a:pt x="123079" y="107429"/>
                    </a:lnTo>
                    <a:lnTo>
                      <a:pt x="0" y="577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 b="1">
                  <a:latin typeface="+mj-lt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2BD4A4-D092-426E-93CB-1FD35C756935}"/>
                  </a:ext>
                </a:extLst>
              </p:cNvPr>
              <p:cNvSpPr txBox="1"/>
              <p:nvPr/>
            </p:nvSpPr>
            <p:spPr>
              <a:xfrm rot="19994691">
                <a:off x="1760362" y="3072429"/>
                <a:ext cx="186435" cy="231145"/>
              </a:xfrm>
              <a:custGeom>
                <a:avLst/>
                <a:gdLst/>
                <a:ahLst/>
                <a:cxnLst/>
                <a:rect l="l" t="t" r="r" b="b"/>
                <a:pathLst>
                  <a:path w="172996" h="214483">
                    <a:moveTo>
                      <a:pt x="0" y="0"/>
                    </a:moveTo>
                    <a:lnTo>
                      <a:pt x="172996" y="76267"/>
                    </a:lnTo>
                    <a:lnTo>
                      <a:pt x="172996" y="138591"/>
                    </a:lnTo>
                    <a:lnTo>
                      <a:pt x="0" y="214483"/>
                    </a:lnTo>
                    <a:lnTo>
                      <a:pt x="0" y="157126"/>
                    </a:lnTo>
                    <a:lnTo>
                      <a:pt x="123079" y="107429"/>
                    </a:lnTo>
                    <a:lnTo>
                      <a:pt x="0" y="577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 b="1">
                  <a:latin typeface="+mj-lt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B92083-833A-4767-8071-A84709B1C05D}"/>
                  </a:ext>
                </a:extLst>
              </p:cNvPr>
              <p:cNvSpPr txBox="1"/>
              <p:nvPr/>
            </p:nvSpPr>
            <p:spPr>
              <a:xfrm>
                <a:off x="3501122" y="2956856"/>
                <a:ext cx="186435" cy="231145"/>
              </a:xfrm>
              <a:custGeom>
                <a:avLst/>
                <a:gdLst/>
                <a:ahLst/>
                <a:cxnLst/>
                <a:rect l="l" t="t" r="r" b="b"/>
                <a:pathLst>
                  <a:path w="172996" h="214483">
                    <a:moveTo>
                      <a:pt x="0" y="0"/>
                    </a:moveTo>
                    <a:lnTo>
                      <a:pt x="172996" y="76267"/>
                    </a:lnTo>
                    <a:lnTo>
                      <a:pt x="172996" y="138591"/>
                    </a:lnTo>
                    <a:lnTo>
                      <a:pt x="0" y="214483"/>
                    </a:lnTo>
                    <a:lnTo>
                      <a:pt x="0" y="157126"/>
                    </a:lnTo>
                    <a:lnTo>
                      <a:pt x="123079" y="107429"/>
                    </a:lnTo>
                    <a:lnTo>
                      <a:pt x="0" y="577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 b="1">
                  <a:latin typeface="+mj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C92302-5B4B-4BE5-94FC-360D3EB75C87}"/>
                  </a:ext>
                </a:extLst>
              </p:cNvPr>
              <p:cNvSpPr txBox="1"/>
              <p:nvPr/>
            </p:nvSpPr>
            <p:spPr>
              <a:xfrm rot="2068099">
                <a:off x="4581946" y="3212187"/>
                <a:ext cx="186435" cy="231145"/>
              </a:xfrm>
              <a:custGeom>
                <a:avLst/>
                <a:gdLst/>
                <a:ahLst/>
                <a:cxnLst/>
                <a:rect l="l" t="t" r="r" b="b"/>
                <a:pathLst>
                  <a:path w="172996" h="214483">
                    <a:moveTo>
                      <a:pt x="0" y="0"/>
                    </a:moveTo>
                    <a:lnTo>
                      <a:pt x="172996" y="76267"/>
                    </a:lnTo>
                    <a:lnTo>
                      <a:pt x="172996" y="138591"/>
                    </a:lnTo>
                    <a:lnTo>
                      <a:pt x="0" y="214483"/>
                    </a:lnTo>
                    <a:lnTo>
                      <a:pt x="0" y="157126"/>
                    </a:lnTo>
                    <a:lnTo>
                      <a:pt x="123079" y="107429"/>
                    </a:lnTo>
                    <a:lnTo>
                      <a:pt x="0" y="577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 b="1">
                  <a:latin typeface="+mj-lt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AA2809-013E-4A3A-A2FC-E0E54E304886}"/>
                  </a:ext>
                </a:extLst>
              </p:cNvPr>
              <p:cNvSpPr txBox="1"/>
              <p:nvPr/>
            </p:nvSpPr>
            <p:spPr>
              <a:xfrm rot="12495708">
                <a:off x="907246" y="3721392"/>
                <a:ext cx="186435" cy="231145"/>
              </a:xfrm>
              <a:custGeom>
                <a:avLst/>
                <a:gdLst/>
                <a:ahLst/>
                <a:cxnLst/>
                <a:rect l="l" t="t" r="r" b="b"/>
                <a:pathLst>
                  <a:path w="172996" h="214483">
                    <a:moveTo>
                      <a:pt x="0" y="0"/>
                    </a:moveTo>
                    <a:lnTo>
                      <a:pt x="172996" y="76267"/>
                    </a:lnTo>
                    <a:lnTo>
                      <a:pt x="172996" y="138591"/>
                    </a:lnTo>
                    <a:lnTo>
                      <a:pt x="0" y="214483"/>
                    </a:lnTo>
                    <a:lnTo>
                      <a:pt x="0" y="157126"/>
                    </a:lnTo>
                    <a:lnTo>
                      <a:pt x="123079" y="107429"/>
                    </a:lnTo>
                    <a:lnTo>
                      <a:pt x="0" y="577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 b="1">
                  <a:latin typeface="+mj-lt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DF9C1B-E6B5-4FA3-83E6-ED122CD5574D}"/>
                  </a:ext>
                </a:extLst>
              </p:cNvPr>
              <p:cNvSpPr txBox="1"/>
              <p:nvPr/>
            </p:nvSpPr>
            <p:spPr>
              <a:xfrm>
                <a:off x="2999472" y="2425510"/>
                <a:ext cx="186435" cy="231145"/>
              </a:xfrm>
              <a:custGeom>
                <a:avLst/>
                <a:gdLst/>
                <a:ahLst/>
                <a:cxnLst/>
                <a:rect l="l" t="t" r="r" b="b"/>
                <a:pathLst>
                  <a:path w="172996" h="214483">
                    <a:moveTo>
                      <a:pt x="0" y="0"/>
                    </a:moveTo>
                    <a:lnTo>
                      <a:pt x="172996" y="76267"/>
                    </a:lnTo>
                    <a:lnTo>
                      <a:pt x="172996" y="138591"/>
                    </a:lnTo>
                    <a:lnTo>
                      <a:pt x="0" y="214483"/>
                    </a:lnTo>
                    <a:lnTo>
                      <a:pt x="0" y="157126"/>
                    </a:lnTo>
                    <a:lnTo>
                      <a:pt x="123079" y="107429"/>
                    </a:lnTo>
                    <a:lnTo>
                      <a:pt x="0" y="577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 b="1">
                  <a:latin typeface="+mj-lt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E228AA-E510-43C7-88BF-A97FF09DAEA9}"/>
                  </a:ext>
                </a:extLst>
              </p:cNvPr>
              <p:cNvSpPr txBox="1"/>
              <p:nvPr/>
            </p:nvSpPr>
            <p:spPr>
              <a:xfrm rot="8677210">
                <a:off x="5357246" y="3587952"/>
                <a:ext cx="186435" cy="231145"/>
              </a:xfrm>
              <a:custGeom>
                <a:avLst/>
                <a:gdLst/>
                <a:ahLst/>
                <a:cxnLst/>
                <a:rect l="l" t="t" r="r" b="b"/>
                <a:pathLst>
                  <a:path w="172996" h="214483">
                    <a:moveTo>
                      <a:pt x="0" y="0"/>
                    </a:moveTo>
                    <a:lnTo>
                      <a:pt x="172996" y="76267"/>
                    </a:lnTo>
                    <a:lnTo>
                      <a:pt x="172996" y="138591"/>
                    </a:lnTo>
                    <a:lnTo>
                      <a:pt x="0" y="214483"/>
                    </a:lnTo>
                    <a:lnTo>
                      <a:pt x="0" y="157126"/>
                    </a:lnTo>
                    <a:lnTo>
                      <a:pt x="123079" y="107429"/>
                    </a:lnTo>
                    <a:lnTo>
                      <a:pt x="0" y="5772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800" b="1">
                  <a:latin typeface="+mj-lt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C35593-5B19-4123-A125-46A68E14AEF8}"/>
              </a:ext>
            </a:extLst>
          </p:cNvPr>
          <p:cNvSpPr txBox="1"/>
          <p:nvPr/>
        </p:nvSpPr>
        <p:spPr>
          <a:xfrm>
            <a:off x="450453" y="1689976"/>
            <a:ext cx="6291292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200" b="1" dirty="0">
                <a:solidFill>
                  <a:schemeClr val="accent1"/>
                </a:solidFill>
              </a:rPr>
              <a:t>C5. </a:t>
            </a:r>
            <a:r>
              <a:rPr lang="vi-VN" sz="2200" dirty="0">
                <a:solidFill>
                  <a:schemeClr val="accent1"/>
                </a:solidFill>
              </a:rPr>
              <a:t>Hãy xác định tên các từ cực của nam châm.</a:t>
            </a:r>
            <a:endParaRPr lang="en-US" sz="2200" dirty="0">
              <a:solidFill>
                <a:schemeClr val="accent1"/>
              </a:solidFill>
            </a:endParaRPr>
          </a:p>
        </p:txBody>
      </p:sp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8B5E632E-B4DE-41FE-849A-BAB06FC1A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56007" y="3129156"/>
            <a:ext cx="2644141" cy="607797"/>
          </a:xfrm>
          <a:prstGeom prst="rect">
            <a:avLst/>
          </a:prstGeom>
        </p:spPr>
      </p:pic>
      <p:pic>
        <p:nvPicPr>
          <p:cNvPr id="1026" name="Picture 2" descr="Human magnet MG animation animation">
            <a:extLst>
              <a:ext uri="{FF2B5EF4-FFF2-40B4-BE49-F238E27FC236}">
                <a16:creationId xmlns:a16="http://schemas.microsoft.com/office/drawing/2014/main" id="{356AFC7F-6415-4034-BCB1-9C5014940E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36" y="1587344"/>
            <a:ext cx="4911083" cy="368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5A142B8-3819-4413-8A7D-5C9B87A9320E}"/>
              </a:ext>
            </a:extLst>
          </p:cNvPr>
          <p:cNvSpPr/>
          <p:nvPr/>
        </p:nvSpPr>
        <p:spPr>
          <a:xfrm>
            <a:off x="6659352" y="1587345"/>
            <a:ext cx="4939668" cy="3683312"/>
          </a:xfrm>
          <a:prstGeom prst="roundRect">
            <a:avLst>
              <a:gd name="adj" fmla="val 2404"/>
            </a:avLst>
          </a:pr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52;p11">
            <a:extLst>
              <a:ext uri="{FF2B5EF4-FFF2-40B4-BE49-F238E27FC236}">
                <a16:creationId xmlns:a16="http://schemas.microsoft.com/office/drawing/2014/main" id="{8CE18460-09B8-43E0-AF17-55EAF9F47344}"/>
              </a:ext>
            </a:extLst>
          </p:cNvPr>
          <p:cNvSpPr/>
          <p:nvPr/>
        </p:nvSpPr>
        <p:spPr>
          <a:xfrm flipH="1">
            <a:off x="6303368" y="-282037"/>
            <a:ext cx="6890071" cy="880003"/>
          </a:xfrm>
          <a:custGeom>
            <a:avLst/>
            <a:gdLst/>
            <a:ahLst/>
            <a:cxnLst/>
            <a:rect l="l" t="t" r="r" b="b"/>
            <a:pathLst>
              <a:path w="79484" h="14785" extrusionOk="0">
                <a:moveTo>
                  <a:pt x="64823" y="0"/>
                </a:moveTo>
                <a:cubicBezTo>
                  <a:pt x="56730" y="0"/>
                  <a:pt x="48629" y="357"/>
                  <a:pt x="40537" y="566"/>
                </a:cubicBezTo>
                <a:cubicBezTo>
                  <a:pt x="32882" y="767"/>
                  <a:pt x="25204" y="856"/>
                  <a:pt x="17548" y="856"/>
                </a:cubicBezTo>
                <a:lnTo>
                  <a:pt x="6188" y="856"/>
                </a:lnTo>
                <a:cubicBezTo>
                  <a:pt x="5806" y="856"/>
                  <a:pt x="5327" y="841"/>
                  <a:pt x="4808" y="841"/>
                </a:cubicBezTo>
                <a:cubicBezTo>
                  <a:pt x="2720" y="841"/>
                  <a:pt x="0" y="1085"/>
                  <a:pt x="519" y="3534"/>
                </a:cubicBezTo>
                <a:cubicBezTo>
                  <a:pt x="1166" y="6614"/>
                  <a:pt x="4269" y="9560"/>
                  <a:pt x="6746" y="11190"/>
                </a:cubicBezTo>
                <a:cubicBezTo>
                  <a:pt x="10540" y="13712"/>
                  <a:pt x="15160" y="14738"/>
                  <a:pt x="19713" y="14783"/>
                </a:cubicBezTo>
                <a:cubicBezTo>
                  <a:pt x="19807" y="14784"/>
                  <a:pt x="19901" y="14784"/>
                  <a:pt x="19995" y="14784"/>
                </a:cubicBezTo>
                <a:cubicBezTo>
                  <a:pt x="22334" y="14784"/>
                  <a:pt x="24671" y="14518"/>
                  <a:pt x="26967" y="14024"/>
                </a:cubicBezTo>
                <a:cubicBezTo>
                  <a:pt x="29891" y="13377"/>
                  <a:pt x="32703" y="12350"/>
                  <a:pt x="35515" y="11324"/>
                </a:cubicBezTo>
                <a:cubicBezTo>
                  <a:pt x="42724" y="8712"/>
                  <a:pt x="50045" y="6235"/>
                  <a:pt x="57633" y="5141"/>
                </a:cubicBezTo>
                <a:cubicBezTo>
                  <a:pt x="61727" y="4546"/>
                  <a:pt x="65864" y="4360"/>
                  <a:pt x="70011" y="4360"/>
                </a:cubicBezTo>
                <a:cubicBezTo>
                  <a:pt x="73167" y="4360"/>
                  <a:pt x="76330" y="4468"/>
                  <a:pt x="79484" y="4583"/>
                </a:cubicBezTo>
                <a:cubicBezTo>
                  <a:pt x="79461" y="3222"/>
                  <a:pt x="79439" y="1860"/>
                  <a:pt x="79439" y="499"/>
                </a:cubicBezTo>
                <a:cubicBezTo>
                  <a:pt x="74572" y="130"/>
                  <a:pt x="69699" y="0"/>
                  <a:pt x="648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53;p11">
            <a:extLst>
              <a:ext uri="{FF2B5EF4-FFF2-40B4-BE49-F238E27FC236}">
                <a16:creationId xmlns:a16="http://schemas.microsoft.com/office/drawing/2014/main" id="{176789BC-FAD6-44FB-8DBC-1203B787B737}"/>
              </a:ext>
            </a:extLst>
          </p:cNvPr>
          <p:cNvSpPr/>
          <p:nvPr/>
        </p:nvSpPr>
        <p:spPr>
          <a:xfrm>
            <a:off x="9642289" y="6235815"/>
            <a:ext cx="3086654" cy="972101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54;p11">
            <a:extLst>
              <a:ext uri="{FF2B5EF4-FFF2-40B4-BE49-F238E27FC236}">
                <a16:creationId xmlns:a16="http://schemas.microsoft.com/office/drawing/2014/main" id="{07157411-8D80-4B60-A051-0BE1C80BF590}"/>
              </a:ext>
            </a:extLst>
          </p:cNvPr>
          <p:cNvSpPr/>
          <p:nvPr/>
        </p:nvSpPr>
        <p:spPr>
          <a:xfrm rot="17833091" flipH="1">
            <a:off x="159191" y="5674961"/>
            <a:ext cx="1404819" cy="2093810"/>
          </a:xfrm>
          <a:custGeom>
            <a:avLst/>
            <a:gdLst/>
            <a:ahLst/>
            <a:cxnLst/>
            <a:rect l="l" t="t" r="r" b="b"/>
            <a:pathLst>
              <a:path w="24039" h="44420" extrusionOk="0">
                <a:moveTo>
                  <a:pt x="17715" y="1"/>
                </a:moveTo>
                <a:cubicBezTo>
                  <a:pt x="16371" y="1"/>
                  <a:pt x="14900" y="541"/>
                  <a:pt x="13704" y="2213"/>
                </a:cubicBezTo>
                <a:cubicBezTo>
                  <a:pt x="10848" y="6185"/>
                  <a:pt x="15289" y="12211"/>
                  <a:pt x="13392" y="17300"/>
                </a:cubicBezTo>
                <a:cubicBezTo>
                  <a:pt x="11272" y="22947"/>
                  <a:pt x="1" y="24509"/>
                  <a:pt x="1384" y="34262"/>
                </a:cubicBezTo>
                <a:cubicBezTo>
                  <a:pt x="2268" y="40412"/>
                  <a:pt x="11808" y="44419"/>
                  <a:pt x="18141" y="44419"/>
                </a:cubicBezTo>
                <a:cubicBezTo>
                  <a:pt x="19486" y="44419"/>
                  <a:pt x="20686" y="44239"/>
                  <a:pt x="21628" y="43860"/>
                </a:cubicBezTo>
                <a:cubicBezTo>
                  <a:pt x="21918" y="43748"/>
                  <a:pt x="23413" y="36851"/>
                  <a:pt x="23480" y="36048"/>
                </a:cubicBezTo>
                <a:cubicBezTo>
                  <a:pt x="24038" y="28549"/>
                  <a:pt x="24016" y="20983"/>
                  <a:pt x="23369" y="13484"/>
                </a:cubicBezTo>
                <a:cubicBezTo>
                  <a:pt x="23056" y="9890"/>
                  <a:pt x="22699" y="6252"/>
                  <a:pt x="22186" y="2681"/>
                </a:cubicBezTo>
                <a:cubicBezTo>
                  <a:pt x="22052" y="1766"/>
                  <a:pt x="22141" y="2168"/>
                  <a:pt x="21315" y="1320"/>
                </a:cubicBezTo>
                <a:cubicBezTo>
                  <a:pt x="20767" y="784"/>
                  <a:pt x="19333" y="1"/>
                  <a:pt x="177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82EF6111-AD41-4F17-AB07-66AFD2BD1589}"/>
              </a:ext>
            </a:extLst>
          </p:cNvPr>
          <p:cNvSpPr txBox="1">
            <a:spLocks/>
          </p:cNvSpPr>
          <p:nvPr/>
        </p:nvSpPr>
        <p:spPr>
          <a:xfrm>
            <a:off x="520148" y="439280"/>
            <a:ext cx="51186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#9Slide03 AllRoundGothic" panose="020B0703020202020104" pitchFamily="34" charset="0"/>
              </a:rPr>
              <a:t>III. VẬN DỤNG</a:t>
            </a:r>
          </a:p>
        </p:txBody>
      </p:sp>
    </p:spTree>
    <p:extLst>
      <p:ext uri="{BB962C8B-B14F-4D97-AF65-F5344CB8AC3E}">
        <p14:creationId xmlns:p14="http://schemas.microsoft.com/office/powerpoint/2010/main" val="25784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N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2332"/>
      </a:accent1>
      <a:accent2>
        <a:srgbClr val="D96C75"/>
      </a:accent2>
      <a:accent3>
        <a:srgbClr val="304D73"/>
      </a:accent3>
      <a:accent4>
        <a:srgbClr val="8C0303"/>
      </a:accent4>
      <a:accent5>
        <a:srgbClr val="F2F2F2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2">
      <a:majorFont>
        <a:latin typeface="A6.Jovis-PaytoneOneRegular-Deco"/>
        <a:ea typeface=""/>
        <a:cs typeface=""/>
      </a:majorFont>
      <a:minorFont>
        <a:latin typeface="A3.Jovis-AmpleBold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1409</Words>
  <Application>Microsoft Office PowerPoint</Application>
  <PresentationFormat>Widescreen</PresentationFormat>
  <Paragraphs>154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#9Slide03 AllRoundGothic</vt:lpstr>
      <vt:lpstr>A3.Jovis-AmpleBold-San</vt:lpstr>
      <vt:lpstr>A6.Jovis-PaytoneOneRegular-Deco</vt:lpstr>
      <vt:lpstr>Arial</vt:lpstr>
      <vt:lpstr>Office Theme</vt:lpstr>
      <vt:lpstr>PowerPoint Presentation</vt:lpstr>
      <vt:lpstr>PowerPoint Presentation</vt:lpstr>
      <vt:lpstr>I. TỪ PHỔ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hỏi</vt:lpstr>
      <vt:lpstr>Trả lời câu hỏi</vt:lpstr>
      <vt:lpstr>Trả lời câu hỏi</vt:lpstr>
      <vt:lpstr>Trả lời câu hỏi</vt:lpstr>
      <vt:lpstr>Trả lời câu hỏi</vt:lpstr>
      <vt:lpstr>Trả lời câu hỏi</vt:lpstr>
      <vt:lpstr>Trả lời câu hỏi</vt:lpstr>
      <vt:lpstr>Trả lời câu hỏi</vt:lpstr>
      <vt:lpstr>Trả lời câu hỏi</vt:lpstr>
      <vt:lpstr>Trả lời câu hỏi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Bảo Huỳnh</dc:creator>
  <cp:lastModifiedBy>Đỗ Hùng</cp:lastModifiedBy>
  <cp:revision>9</cp:revision>
  <dcterms:created xsi:type="dcterms:W3CDTF">2021-09-05T13:51:04Z</dcterms:created>
  <dcterms:modified xsi:type="dcterms:W3CDTF">2021-12-11T07:33:28Z</dcterms:modified>
</cp:coreProperties>
</file>